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2" r:id="rId26"/>
    <p:sldId id="283" r:id="rId27"/>
    <p:sldId id="284" r:id="rId2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3726" y="1118108"/>
            <a:ext cx="8464547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jpe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51230" y="3267710"/>
            <a:ext cx="858710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INTRODUCTION</a:t>
            </a:r>
            <a:r>
              <a:rPr lang="en-US" sz="28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TO SWAGGER 2</a:t>
            </a:r>
            <a:endParaRPr lang="en-US" sz="2800" spc="20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96615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0" dirty="0">
                <a:solidFill>
                  <a:srgbClr val="171717"/>
                </a:solidFill>
              </a:rPr>
              <a:t>Get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5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4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215" dirty="0">
                <a:solidFill>
                  <a:srgbClr val="171717"/>
                </a:solidFill>
              </a:rPr>
              <a:t>r</a:t>
            </a:r>
            <a:r>
              <a:rPr sz="4500" spc="-150" dirty="0">
                <a:solidFill>
                  <a:srgbClr val="171717"/>
                </a:solidFill>
              </a:rPr>
              <a:t>t</a:t>
            </a:r>
            <a:r>
              <a:rPr sz="4500" spc="-40" dirty="0">
                <a:solidFill>
                  <a:srgbClr val="171717"/>
                </a:solidFill>
              </a:rPr>
              <a:t>e</a:t>
            </a:r>
            <a:r>
              <a:rPr sz="4500" spc="85" dirty="0">
                <a:solidFill>
                  <a:srgbClr val="171717"/>
                </a:solidFill>
              </a:rPr>
              <a:t>d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75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h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65" dirty="0">
                <a:solidFill>
                  <a:srgbClr val="171717"/>
                </a:solidFill>
              </a:rPr>
              <a:t>S</a:t>
            </a:r>
            <a:r>
              <a:rPr sz="4500" spc="-15" dirty="0">
                <a:solidFill>
                  <a:srgbClr val="171717"/>
                </a:solidFill>
              </a:rPr>
              <a:t>w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65" dirty="0">
                <a:solidFill>
                  <a:srgbClr val="171717"/>
                </a:solidFill>
              </a:rPr>
              <a:t>gg</a:t>
            </a:r>
            <a:r>
              <a:rPr sz="4500" spc="-190" dirty="0">
                <a:solidFill>
                  <a:srgbClr val="171717"/>
                </a:solidFill>
              </a:rPr>
              <a:t>e</a:t>
            </a:r>
            <a:r>
              <a:rPr sz="4500" spc="-50" dirty="0">
                <a:solidFill>
                  <a:srgbClr val="171717"/>
                </a:solidFill>
              </a:rPr>
              <a:t>r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550" dirty="0">
                <a:solidFill>
                  <a:srgbClr val="171717"/>
                </a:solidFill>
              </a:rPr>
              <a:t>T</a:t>
            </a:r>
            <a:r>
              <a:rPr sz="4500" spc="65" dirty="0">
                <a:solidFill>
                  <a:srgbClr val="171717"/>
                </a:solidFill>
              </a:rPr>
              <a:t>oo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520188"/>
            <a:ext cx="4372610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Overview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Tools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Setup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free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account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Explain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</a:rPr>
              <a:t>Overview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89830" y="2718308"/>
            <a:ext cx="4316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202020"/>
                </a:solidFill>
              </a:rPr>
              <a:t>The</a:t>
            </a:r>
            <a:r>
              <a:rPr sz="3600" spc="-229" dirty="0">
                <a:solidFill>
                  <a:srgbClr val="202020"/>
                </a:solidFill>
              </a:rPr>
              <a:t> </a:t>
            </a:r>
            <a:r>
              <a:rPr sz="3600" spc="-5" dirty="0">
                <a:solidFill>
                  <a:srgbClr val="202020"/>
                </a:solidFill>
              </a:rPr>
              <a:t>Swagger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spc="-40" dirty="0">
                <a:solidFill>
                  <a:srgbClr val="202020"/>
                </a:solidFill>
              </a:rPr>
              <a:t>Tools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3550" y="1680555"/>
            <a:ext cx="0" cy="731520"/>
          </a:xfrm>
          <a:custGeom>
            <a:avLst/>
            <a:gdLst/>
            <a:ahLst/>
            <a:cxnLst/>
            <a:rect l="l" t="t" r="r" b="b"/>
            <a:pathLst>
              <a:path h="731519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33550" y="264859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33550" y="3570100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33550" y="451607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33550" y="5458829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55138" y="1869947"/>
            <a:ext cx="2428875" cy="4107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Editor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307000"/>
              </a:lnSpc>
              <a:spcBef>
                <a:spcPts val="23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 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UI 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Inspector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Codegen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SwaggerHub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97486" y="517651"/>
            <a:ext cx="3308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Tools</a:t>
            </a:r>
            <a:endParaRPr sz="360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818" y="1825479"/>
            <a:ext cx="469676" cy="51952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588" y="2720158"/>
            <a:ext cx="531450" cy="58839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3066" y="3718614"/>
            <a:ext cx="434490" cy="43449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0220" y="4610410"/>
            <a:ext cx="520186" cy="54285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7412" y="5486565"/>
            <a:ext cx="685799" cy="676048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61069" y="2668524"/>
            <a:ext cx="760475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95" dirty="0">
                <a:solidFill>
                  <a:srgbClr val="FFFFFF"/>
                </a:solidFill>
              </a:rPr>
              <a:t>S</a:t>
            </a:r>
            <a:r>
              <a:rPr sz="8000" spc="-285" dirty="0">
                <a:solidFill>
                  <a:srgbClr val="FFFFFF"/>
                </a:solidFill>
              </a:rPr>
              <a:t>w</a:t>
            </a:r>
            <a:r>
              <a:rPr sz="8000" spc="-335" dirty="0">
                <a:solidFill>
                  <a:srgbClr val="FFFFFF"/>
                </a:solidFill>
              </a:rPr>
              <a:t>a</a:t>
            </a:r>
            <a:r>
              <a:rPr sz="8000" spc="175" dirty="0">
                <a:solidFill>
                  <a:srgbClr val="FFFFFF"/>
                </a:solidFill>
              </a:rPr>
              <a:t>gg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-215" dirty="0">
                <a:solidFill>
                  <a:srgbClr val="FFFFFF"/>
                </a:solidFill>
              </a:rPr>
              <a:t>r</a:t>
            </a:r>
            <a:r>
              <a:rPr sz="8000" spc="-645" dirty="0">
                <a:solidFill>
                  <a:srgbClr val="FFFFFF"/>
                </a:solidFill>
              </a:rPr>
              <a:t> </a:t>
            </a:r>
            <a:r>
              <a:rPr sz="8000" spc="110" dirty="0">
                <a:solidFill>
                  <a:srgbClr val="FFFFFF"/>
                </a:solidFill>
              </a:rPr>
              <a:t>E</a:t>
            </a:r>
            <a:r>
              <a:rPr sz="8000" spc="175" dirty="0">
                <a:solidFill>
                  <a:srgbClr val="FFFFFF"/>
                </a:solidFill>
              </a:rPr>
              <a:t>d</a:t>
            </a:r>
            <a:r>
              <a:rPr sz="8000" spc="-325" dirty="0">
                <a:solidFill>
                  <a:srgbClr val="FFFFFF"/>
                </a:solidFill>
              </a:rPr>
              <a:t>i</a:t>
            </a:r>
            <a:r>
              <a:rPr sz="8000" spc="-195" dirty="0">
                <a:solidFill>
                  <a:srgbClr val="FFFFFF"/>
                </a:solidFill>
              </a:rPr>
              <a:t>t</a:t>
            </a:r>
            <a:r>
              <a:rPr sz="8000" spc="150" dirty="0">
                <a:solidFill>
                  <a:srgbClr val="FFFFFF"/>
                </a:solidFill>
              </a:rPr>
              <a:t>o</a:t>
            </a:r>
            <a:r>
              <a:rPr sz="8000" spc="-215" dirty="0">
                <a:solidFill>
                  <a:srgbClr val="FFFFFF"/>
                </a:solidFill>
              </a:rPr>
              <a:t>r</a:t>
            </a:r>
            <a:endParaRPr sz="8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3760" y="517651"/>
            <a:ext cx="35166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40" dirty="0">
                <a:solidFill>
                  <a:srgbClr val="404040"/>
                </a:solidFill>
              </a:rPr>
              <a:t> </a:t>
            </a:r>
            <a:r>
              <a:rPr sz="3600" spc="15" dirty="0">
                <a:solidFill>
                  <a:srgbClr val="404040"/>
                </a:solidFill>
              </a:rPr>
              <a:t>Editor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491821" y="1432354"/>
            <a:ext cx="9208770" cy="5188585"/>
            <a:chOff x="1491821" y="1432354"/>
            <a:chExt cx="9208770" cy="51885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01345" y="1441879"/>
              <a:ext cx="9189308" cy="51689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96583" y="1437116"/>
              <a:ext cx="9199245" cy="5179060"/>
            </a:xfrm>
            <a:custGeom>
              <a:avLst/>
              <a:gdLst/>
              <a:ahLst/>
              <a:cxnLst/>
              <a:rect l="l" t="t" r="r" b="b"/>
              <a:pathLst>
                <a:path w="9199245" h="5179059">
                  <a:moveTo>
                    <a:pt x="0" y="0"/>
                  </a:moveTo>
                  <a:lnTo>
                    <a:pt x="9198832" y="0"/>
                  </a:lnTo>
                  <a:lnTo>
                    <a:pt x="9198832" y="5178510"/>
                  </a:lnTo>
                  <a:lnTo>
                    <a:pt x="0" y="517851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28776" y="2668524"/>
            <a:ext cx="56699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95" dirty="0">
                <a:solidFill>
                  <a:srgbClr val="FFFFFF"/>
                </a:solidFill>
              </a:rPr>
              <a:t>S</a:t>
            </a:r>
            <a:r>
              <a:rPr sz="8000" spc="-285" dirty="0">
                <a:solidFill>
                  <a:srgbClr val="FFFFFF"/>
                </a:solidFill>
              </a:rPr>
              <a:t>w</a:t>
            </a:r>
            <a:r>
              <a:rPr sz="8000" spc="-335" dirty="0">
                <a:solidFill>
                  <a:srgbClr val="FFFFFF"/>
                </a:solidFill>
              </a:rPr>
              <a:t>a</a:t>
            </a:r>
            <a:r>
              <a:rPr sz="8000" spc="175" dirty="0">
                <a:solidFill>
                  <a:srgbClr val="FFFFFF"/>
                </a:solidFill>
              </a:rPr>
              <a:t>gg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-215" dirty="0">
                <a:solidFill>
                  <a:srgbClr val="FFFFFF"/>
                </a:solidFill>
              </a:rPr>
              <a:t>r</a:t>
            </a:r>
            <a:r>
              <a:rPr sz="8000" spc="-645" dirty="0">
                <a:solidFill>
                  <a:srgbClr val="FFFFFF"/>
                </a:solidFill>
              </a:rPr>
              <a:t> </a:t>
            </a:r>
            <a:r>
              <a:rPr sz="8000" spc="100" dirty="0">
                <a:solidFill>
                  <a:srgbClr val="FFFFFF"/>
                </a:solidFill>
              </a:rPr>
              <a:t>U</a:t>
            </a:r>
            <a:r>
              <a:rPr sz="8000" spc="-1180" dirty="0">
                <a:solidFill>
                  <a:srgbClr val="FFFFFF"/>
                </a:solidFill>
              </a:rPr>
              <a:t>I</a:t>
            </a:r>
            <a:endParaRPr sz="8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1275" y="517651"/>
            <a:ext cx="2621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215" dirty="0">
                <a:solidFill>
                  <a:srgbClr val="404040"/>
                </a:solidFill>
              </a:rPr>
              <a:t>UI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491615" y="1337359"/>
            <a:ext cx="9208770" cy="5188585"/>
            <a:chOff x="1491615" y="1337359"/>
            <a:chExt cx="9208770" cy="51885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01140" y="1346885"/>
              <a:ext cx="9189719" cy="516921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96377" y="1342122"/>
              <a:ext cx="9199245" cy="5179060"/>
            </a:xfrm>
            <a:custGeom>
              <a:avLst/>
              <a:gdLst/>
              <a:ahLst/>
              <a:cxnLst/>
              <a:rect l="l" t="t" r="r" b="b"/>
              <a:pathLst>
                <a:path w="9199245" h="5179059">
                  <a:moveTo>
                    <a:pt x="0" y="0"/>
                  </a:moveTo>
                  <a:lnTo>
                    <a:pt x="9199244" y="0"/>
                  </a:lnTo>
                  <a:lnTo>
                    <a:pt x="9199244" y="5178743"/>
                  </a:lnTo>
                  <a:lnTo>
                    <a:pt x="0" y="5178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59351" y="2150364"/>
            <a:ext cx="4608830" cy="228727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 marR="5080" indent="125095">
              <a:lnSpc>
                <a:spcPts val="8210"/>
              </a:lnSpc>
              <a:spcBef>
                <a:spcPts val="1530"/>
              </a:spcBef>
            </a:pPr>
            <a:r>
              <a:rPr sz="8000" spc="-130" dirty="0">
                <a:solidFill>
                  <a:srgbClr val="FFFFFF"/>
                </a:solidFill>
              </a:rPr>
              <a:t>Swagger </a:t>
            </a:r>
            <a:r>
              <a:rPr sz="8000" spc="-2800" dirty="0">
                <a:solidFill>
                  <a:srgbClr val="FFFFFF"/>
                </a:solidFill>
              </a:rPr>
              <a:t> </a:t>
            </a:r>
            <a:r>
              <a:rPr sz="8000" spc="-635" dirty="0">
                <a:solidFill>
                  <a:srgbClr val="FFFFFF"/>
                </a:solidFill>
              </a:rPr>
              <a:t>In</a:t>
            </a:r>
            <a:r>
              <a:rPr sz="8000" spc="-615" dirty="0">
                <a:solidFill>
                  <a:srgbClr val="FFFFFF"/>
                </a:solidFill>
              </a:rPr>
              <a:t>s</a:t>
            </a:r>
            <a:r>
              <a:rPr sz="8000" spc="-20" dirty="0">
                <a:solidFill>
                  <a:srgbClr val="FFFFFF"/>
                </a:solidFill>
              </a:rPr>
              <a:t>p</a:t>
            </a:r>
            <a:r>
              <a:rPr sz="8000" spc="-15" dirty="0">
                <a:solidFill>
                  <a:srgbClr val="FFFFFF"/>
                </a:solidFill>
              </a:rPr>
              <a:t>e</a:t>
            </a:r>
            <a:r>
              <a:rPr sz="8000" spc="280" dirty="0">
                <a:solidFill>
                  <a:srgbClr val="FFFFFF"/>
                </a:solidFill>
              </a:rPr>
              <a:t>c</a:t>
            </a:r>
            <a:r>
              <a:rPr sz="8000" spc="-185" dirty="0">
                <a:solidFill>
                  <a:srgbClr val="FFFFFF"/>
                </a:solidFill>
              </a:rPr>
              <a:t>t</a:t>
            </a:r>
            <a:r>
              <a:rPr sz="8000" spc="150" dirty="0">
                <a:solidFill>
                  <a:srgbClr val="FFFFFF"/>
                </a:solidFill>
              </a:rPr>
              <a:t>o</a:t>
            </a:r>
            <a:r>
              <a:rPr sz="8000" spc="-215" dirty="0">
                <a:solidFill>
                  <a:srgbClr val="FFFFFF"/>
                </a:solidFill>
              </a:rPr>
              <a:t>r</a:t>
            </a:r>
            <a:endParaRPr sz="8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1587" y="517651"/>
            <a:ext cx="4261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Inspector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491615" y="1374432"/>
            <a:ext cx="9208770" cy="5188585"/>
            <a:chOff x="1491615" y="1374432"/>
            <a:chExt cx="9208770" cy="51885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01140" y="1383957"/>
              <a:ext cx="9189719" cy="516921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96377" y="1379194"/>
              <a:ext cx="9199245" cy="5179060"/>
            </a:xfrm>
            <a:custGeom>
              <a:avLst/>
              <a:gdLst/>
              <a:ahLst/>
              <a:cxnLst/>
              <a:rect l="l" t="t" r="r" b="b"/>
              <a:pathLst>
                <a:path w="9199245" h="5179059">
                  <a:moveTo>
                    <a:pt x="0" y="0"/>
                  </a:moveTo>
                  <a:lnTo>
                    <a:pt x="9199244" y="0"/>
                  </a:lnTo>
                  <a:lnTo>
                    <a:pt x="9199244" y="5178743"/>
                  </a:lnTo>
                  <a:lnTo>
                    <a:pt x="0" y="5178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23549" y="2150364"/>
            <a:ext cx="4480560" cy="228727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 marR="5080" indent="60960">
              <a:lnSpc>
                <a:spcPts val="8210"/>
              </a:lnSpc>
              <a:spcBef>
                <a:spcPts val="1530"/>
              </a:spcBef>
            </a:pPr>
            <a:r>
              <a:rPr sz="8000" spc="-130" dirty="0">
                <a:solidFill>
                  <a:srgbClr val="FFFFFF"/>
                </a:solidFill>
              </a:rPr>
              <a:t>Swagger </a:t>
            </a:r>
            <a:r>
              <a:rPr sz="8000" spc="-2800" dirty="0">
                <a:solidFill>
                  <a:srgbClr val="FFFFFF"/>
                </a:solidFill>
              </a:rPr>
              <a:t> </a:t>
            </a:r>
            <a:r>
              <a:rPr sz="8000" spc="110" dirty="0">
                <a:solidFill>
                  <a:srgbClr val="FFFFFF"/>
                </a:solidFill>
              </a:rPr>
              <a:t>C</a:t>
            </a:r>
            <a:r>
              <a:rPr sz="8000" spc="160" dirty="0">
                <a:solidFill>
                  <a:srgbClr val="FFFFFF"/>
                </a:solidFill>
              </a:rPr>
              <a:t>o</a:t>
            </a:r>
            <a:r>
              <a:rPr sz="8000" spc="175" dirty="0">
                <a:solidFill>
                  <a:srgbClr val="FFFFFF"/>
                </a:solidFill>
              </a:rPr>
              <a:t>d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175" dirty="0">
                <a:solidFill>
                  <a:srgbClr val="FFFFFF"/>
                </a:solidFill>
              </a:rPr>
              <a:t>g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-160" dirty="0">
                <a:solidFill>
                  <a:srgbClr val="FFFFFF"/>
                </a:solidFill>
              </a:rPr>
              <a:t>n</a:t>
            </a:r>
            <a:endParaRPr sz="8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3550" y="1680555"/>
            <a:ext cx="0" cy="731520"/>
          </a:xfrm>
          <a:custGeom>
            <a:avLst/>
            <a:gdLst/>
            <a:ahLst/>
            <a:cxnLst/>
            <a:rect l="l" t="t" r="r" b="b"/>
            <a:pathLst>
              <a:path h="731519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33550" y="264859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33550" y="3570100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33550" y="451607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33550" y="5458829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55138" y="1869947"/>
            <a:ext cx="242887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Editor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302000"/>
              </a:lnSpc>
              <a:spcBef>
                <a:spcPts val="36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 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UI 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Inspector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97486" y="517651"/>
            <a:ext cx="3308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Tools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1855138" y="4704588"/>
            <a:ext cx="2379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Codegen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2033" y="5646420"/>
            <a:ext cx="1667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818" y="1825479"/>
            <a:ext cx="469676" cy="51952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588" y="2720158"/>
            <a:ext cx="531450" cy="58839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3066" y="3718614"/>
            <a:ext cx="434490" cy="43449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0220" y="4610410"/>
            <a:ext cx="520186" cy="54285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7412" y="5486565"/>
            <a:ext cx="685799" cy="67604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39499" y="2133809"/>
            <a:ext cx="2324099" cy="232410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975848" y="4676139"/>
            <a:ext cx="23202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0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000" spc="4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000" spc="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000" spc="-4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6163" y="517651"/>
            <a:ext cx="4191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Codegen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491615" y="1226150"/>
            <a:ext cx="9208770" cy="5188585"/>
            <a:chOff x="1491615" y="1226150"/>
            <a:chExt cx="9208770" cy="51885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01140" y="1235676"/>
              <a:ext cx="9189719" cy="516921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96377" y="1230913"/>
              <a:ext cx="9199245" cy="5179060"/>
            </a:xfrm>
            <a:custGeom>
              <a:avLst/>
              <a:gdLst/>
              <a:ahLst/>
              <a:cxnLst/>
              <a:rect l="l" t="t" r="r" b="b"/>
              <a:pathLst>
                <a:path w="9199245" h="5179060">
                  <a:moveTo>
                    <a:pt x="0" y="0"/>
                  </a:moveTo>
                  <a:lnTo>
                    <a:pt x="9199244" y="0"/>
                  </a:lnTo>
                  <a:lnTo>
                    <a:pt x="9199244" y="5178743"/>
                  </a:lnTo>
                  <a:lnTo>
                    <a:pt x="0" y="5178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93818" y="1692036"/>
          <a:ext cx="3611880" cy="3569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794"/>
                <a:gridCol w="2546350"/>
              </a:tblGrid>
              <a:tr h="707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B0F0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00B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3985" marR="3937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Swagger</a:t>
                      </a:r>
                      <a:r>
                        <a:rPr sz="2000" spc="-1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Editor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00B0F0"/>
                      </a:solidFill>
                      <a:prstDash val="solid"/>
                    </a:lnR>
                    <a:lnT w="28575">
                      <a:solidFill>
                        <a:srgbClr val="00B0F0"/>
                      </a:solidFill>
                      <a:prstDash val="solid"/>
                    </a:lnT>
                  </a:tcPr>
                </a:tc>
              </a:tr>
              <a:tr h="2104001">
                <a:tc gridSpan="2"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9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160780" marR="39370">
                        <a:lnSpc>
                          <a:spcPct val="100000"/>
                        </a:lnSpc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Swagger</a:t>
                      </a:r>
                      <a:r>
                        <a:rPr sz="2000" spc="-1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8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UI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R="39370"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160780">
                        <a:lnSpc>
                          <a:spcPct val="100000"/>
                        </a:lnSpc>
                        <a:spcBef>
                          <a:spcPts val="1975"/>
                        </a:spcBef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Swagger</a:t>
                      </a:r>
                      <a:r>
                        <a:rPr sz="2000" spc="-1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Inspector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B0F0"/>
                      </a:solidFill>
                      <a:prstDash val="solid"/>
                    </a:lnL>
                    <a:lnR w="28575">
                      <a:solidFill>
                        <a:srgbClr val="00B0F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</a:tr>
              <a:tr h="7331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B0F0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B w="28575">
                      <a:solidFill>
                        <a:srgbClr val="00B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9370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Swagger</a:t>
                      </a:r>
                      <a:r>
                        <a:rPr sz="2000" spc="-1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Codegen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01295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00B0F0"/>
                      </a:solidFill>
                      <a:prstDash val="solid"/>
                    </a:lnR>
                    <a:lnB w="28575">
                      <a:solidFill>
                        <a:srgbClr val="00B0F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733550" y="264859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33550" y="3570100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33550" y="5458829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97486" y="517651"/>
            <a:ext cx="3308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Tools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706517" y="5360768"/>
            <a:ext cx="3528060" cy="904240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167765">
              <a:lnSpc>
                <a:spcPct val="100000"/>
              </a:lnSpc>
              <a:spcBef>
                <a:spcPts val="5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SwaggerHub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86798" y="1816295"/>
            <a:ext cx="487026" cy="5392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588" y="2720158"/>
            <a:ext cx="531450" cy="58839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6778" y="3654950"/>
            <a:ext cx="337646" cy="6347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0220" y="4610410"/>
            <a:ext cx="520186" cy="54285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7412" y="5486565"/>
            <a:ext cx="685799" cy="67604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571184" y="3126740"/>
            <a:ext cx="3004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Open</a:t>
            </a:r>
            <a:r>
              <a:rPr sz="3600" spc="-2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Source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1184" y="5415788"/>
            <a:ext cx="2776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Commercial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73971" y="2668524"/>
            <a:ext cx="63804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05" dirty="0">
                <a:solidFill>
                  <a:srgbClr val="FFFFFF"/>
                </a:solidFill>
              </a:rPr>
              <a:t>SwaggerHub</a:t>
            </a:r>
            <a:endParaRPr sz="8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0939" y="517651"/>
            <a:ext cx="2942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</a:rPr>
              <a:t>SwaggerHub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491615" y="1263220"/>
            <a:ext cx="9208770" cy="5188585"/>
            <a:chOff x="1491615" y="1263220"/>
            <a:chExt cx="9208770" cy="51885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01140" y="1272746"/>
              <a:ext cx="9189719" cy="516921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96377" y="1267983"/>
              <a:ext cx="9199245" cy="5179060"/>
            </a:xfrm>
            <a:custGeom>
              <a:avLst/>
              <a:gdLst/>
              <a:ahLst/>
              <a:cxnLst/>
              <a:rect l="l" t="t" r="r" b="b"/>
              <a:pathLst>
                <a:path w="9199245" h="5179060">
                  <a:moveTo>
                    <a:pt x="0" y="0"/>
                  </a:moveTo>
                  <a:lnTo>
                    <a:pt x="9199244" y="0"/>
                  </a:lnTo>
                  <a:lnTo>
                    <a:pt x="9199244" y="5178743"/>
                  </a:lnTo>
                  <a:lnTo>
                    <a:pt x="0" y="5178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06860" y="2718308"/>
            <a:ext cx="3698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202020"/>
                </a:solidFill>
              </a:rPr>
              <a:t>The</a:t>
            </a:r>
            <a:r>
              <a:rPr sz="3600" spc="-229" dirty="0">
                <a:solidFill>
                  <a:srgbClr val="202020"/>
                </a:solidFill>
              </a:rPr>
              <a:t> </a:t>
            </a:r>
            <a:r>
              <a:rPr sz="3600" spc="15" dirty="0">
                <a:solidFill>
                  <a:srgbClr val="202020"/>
                </a:solidFill>
              </a:rPr>
              <a:t>Demo</a:t>
            </a:r>
            <a:r>
              <a:rPr sz="3600" spc="-225" dirty="0">
                <a:solidFill>
                  <a:srgbClr val="202020"/>
                </a:solidFill>
              </a:rPr>
              <a:t> </a:t>
            </a:r>
            <a:r>
              <a:rPr sz="3600" spc="90" dirty="0">
                <a:solidFill>
                  <a:srgbClr val="202020"/>
                </a:solidFill>
              </a:rPr>
              <a:t>Code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-635" y="1922780"/>
            <a:ext cx="463613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05400" y="76200"/>
            <a:ext cx="696595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5" dirty="0">
                <a:solidFill>
                  <a:srgbClr val="2A9FBC"/>
                </a:solidFill>
              </a:rPr>
              <a:t>Globomantics </a:t>
            </a:r>
            <a:r>
              <a:rPr spc="-15" dirty="0">
                <a:solidFill>
                  <a:srgbClr val="2A9FBC"/>
                </a:solidFill>
              </a:rPr>
              <a:t>:</a:t>
            </a:r>
            <a:r>
              <a:rPr spc="-110" dirty="0">
                <a:solidFill>
                  <a:srgbClr val="2A9FBC"/>
                </a:solidFill>
              </a:rPr>
              <a:t> </a:t>
            </a:r>
            <a:r>
              <a:rPr lang="en-US" spc="70" dirty="0">
                <a:solidFill>
                  <a:srgbClr val="2A9FBC"/>
                </a:solidFill>
              </a:rPr>
              <a:t>Employee Management Service</a:t>
            </a:r>
            <a:endParaRPr lang="en-US" spc="5" dirty="0">
              <a:solidFill>
                <a:srgbClr val="2A9FBC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50" y="871219"/>
            <a:ext cx="5414010" cy="597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Design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document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RESTful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web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Employee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Employee 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Employee </a:t>
            </a:r>
            <a:r>
              <a:rPr sz="24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Employee </a:t>
            </a:r>
            <a:r>
              <a:rPr lang="en-US"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salary</a:t>
            </a:r>
            <a:endParaRPr sz="2400" spc="15" dirty="0">
              <a:solidFill>
                <a:srgbClr val="2A9FBC"/>
              </a:solidFill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Employee </a:t>
            </a:r>
            <a:r>
              <a:rPr lang="en-US"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department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Customer</a:t>
            </a:r>
            <a:r>
              <a:rPr sz="24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z="24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API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2400" spc="-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employee 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View</a:t>
            </a:r>
            <a:r>
              <a:rPr sz="2400" spc="-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2400" spc="-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list of employees</a:t>
            </a:r>
            <a:endParaRPr lang="en-US" sz="2400" spc="-170" dirty="0">
              <a:solidFill>
                <a:srgbClr val="2A9FBC"/>
              </a:solidFill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View</a:t>
            </a:r>
            <a:r>
              <a:rPr sz="2400" spc="-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lang="en-US" sz="2400" spc="-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employee with an id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Update</a:t>
            </a:r>
            <a:r>
              <a:rPr sz="24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2400" spc="-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employee 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Remove</a:t>
            </a:r>
            <a:r>
              <a:rPr sz="2400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2400" spc="-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employee 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439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History</a:t>
            </a:r>
            <a:r>
              <a:rPr spc="-135" dirty="0"/>
              <a:t> </a:t>
            </a:r>
            <a:r>
              <a:rPr spc="85" dirty="0"/>
              <a:t>of</a:t>
            </a:r>
            <a:r>
              <a:rPr spc="-125" dirty="0"/>
              <a:t> </a:t>
            </a:r>
            <a:r>
              <a:rPr spc="15" dirty="0"/>
              <a:t>Swagger</a:t>
            </a:r>
            <a:r>
              <a:rPr spc="-135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55" dirty="0"/>
              <a:t>OpenAPI</a:t>
            </a:r>
            <a:endParaRPr spc="55" dirty="0"/>
          </a:p>
        </p:txBody>
      </p:sp>
      <p:sp>
        <p:nvSpPr>
          <p:cNvPr id="4" name="object 4"/>
          <p:cNvSpPr txBox="1"/>
          <p:nvPr/>
        </p:nvSpPr>
        <p:spPr>
          <a:xfrm>
            <a:off x="5226048" y="1715515"/>
            <a:ext cx="4477385" cy="3783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2.0	</a:t>
            </a:r>
            <a:r>
              <a:rPr sz="2400" spc="-4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=	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OpenAPI</a:t>
            </a: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2.0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215515">
              <a:lnSpc>
                <a:spcPct val="160000"/>
              </a:lnSpc>
              <a:spcBef>
                <a:spcPts val="95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OpenAPI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3.0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Tools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Editor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UI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Inspector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Codegen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SwaggerHub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5967" y="1828800"/>
            <a:ext cx="2430462" cy="24304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38690" y="4721859"/>
            <a:ext cx="33483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1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Swagger</a:t>
            </a:r>
            <a:r>
              <a:rPr sz="40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API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1604" y="4721859"/>
            <a:ext cx="23393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2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Op</a:t>
            </a:r>
            <a:r>
              <a:rPr sz="4000" b="1" spc="2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40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4000" b="1" spc="2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4000" b="1" spc="22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07725" y="517651"/>
            <a:ext cx="6089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API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OpenAPI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3881" y="1683063"/>
            <a:ext cx="2468295" cy="246829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594096" y="2789015"/>
            <a:ext cx="1003935" cy="510540"/>
            <a:chOff x="5594096" y="2789015"/>
            <a:chExt cx="1003935" cy="510540"/>
          </a:xfrm>
        </p:grpSpPr>
        <p:sp>
          <p:nvSpPr>
            <p:cNvPr id="8" name="object 8"/>
            <p:cNvSpPr/>
            <p:nvPr/>
          </p:nvSpPr>
          <p:spPr>
            <a:xfrm>
              <a:off x="5606796" y="2801715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4" h="485139">
                  <a:moveTo>
                    <a:pt x="736091" y="0"/>
                  </a:moveTo>
                  <a:lnTo>
                    <a:pt x="736091" y="121157"/>
                  </a:lnTo>
                  <a:lnTo>
                    <a:pt x="0" y="121157"/>
                  </a:lnTo>
                  <a:lnTo>
                    <a:pt x="0" y="363474"/>
                  </a:lnTo>
                  <a:lnTo>
                    <a:pt x="736091" y="363474"/>
                  </a:lnTo>
                  <a:lnTo>
                    <a:pt x="736091" y="484631"/>
                  </a:lnTo>
                  <a:lnTo>
                    <a:pt x="978407" y="242315"/>
                  </a:lnTo>
                  <a:lnTo>
                    <a:pt x="736091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06796" y="2801715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4" h="485139">
                  <a:moveTo>
                    <a:pt x="0" y="121158"/>
                  </a:moveTo>
                  <a:lnTo>
                    <a:pt x="736092" y="121158"/>
                  </a:lnTo>
                  <a:lnTo>
                    <a:pt x="736092" y="0"/>
                  </a:lnTo>
                  <a:lnTo>
                    <a:pt x="978408" y="242316"/>
                  </a:lnTo>
                  <a:lnTo>
                    <a:pt x="736092" y="484632"/>
                  </a:lnTo>
                  <a:lnTo>
                    <a:pt x="736092" y="363473"/>
                  </a:lnTo>
                  <a:lnTo>
                    <a:pt x="0" y="363473"/>
                  </a:lnTo>
                  <a:lnTo>
                    <a:pt x="0" y="121158"/>
                  </a:lnTo>
                  <a:close/>
                </a:path>
              </a:pathLst>
            </a:custGeom>
            <a:ln w="25400">
              <a:solidFill>
                <a:srgbClr val="4F6B2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8015" y="517651"/>
            <a:ext cx="8586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RESTful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80" dirty="0">
                <a:solidFill>
                  <a:srgbClr val="404040"/>
                </a:solidFill>
              </a:rPr>
              <a:t>Web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Services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Documentation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483218" y="2738225"/>
            <a:ext cx="1328420" cy="1371600"/>
            <a:chOff x="4483218" y="2738225"/>
            <a:chExt cx="1328420" cy="13716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83218" y="2738225"/>
              <a:ext cx="1235799" cy="137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1494" y="3195425"/>
              <a:ext cx="489764" cy="4572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6393261" y="2738225"/>
            <a:ext cx="1361440" cy="1371600"/>
            <a:chOff x="6393261" y="2738225"/>
            <a:chExt cx="1361440" cy="13716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93261" y="2738225"/>
              <a:ext cx="1238865" cy="137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4803" y="3195425"/>
              <a:ext cx="489764" cy="4572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306370" y="2738225"/>
            <a:ext cx="1303655" cy="1371600"/>
            <a:chOff x="8306370" y="2738225"/>
            <a:chExt cx="1303655" cy="13716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6370" y="2738225"/>
              <a:ext cx="1235798" cy="13716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19965" y="3171915"/>
              <a:ext cx="489764" cy="4572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570110" y="2738225"/>
            <a:ext cx="1331595" cy="1371600"/>
            <a:chOff x="2570110" y="2738225"/>
            <a:chExt cx="1331595" cy="137160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70110" y="2738225"/>
              <a:ext cx="1238864" cy="13716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11451" y="3195425"/>
              <a:ext cx="489764" cy="45720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450120" y="4274820"/>
            <a:ext cx="15182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36422" y="4274820"/>
            <a:ext cx="15011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12368" y="4274820"/>
            <a:ext cx="1505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13525" y="4274820"/>
            <a:ext cx="15163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74396" y="2359659"/>
            <a:ext cx="1030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85973" y="2359659"/>
            <a:ext cx="1030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91128" y="2359659"/>
            <a:ext cx="1030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41548" y="2356611"/>
            <a:ext cx="1030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64312" y="4814857"/>
            <a:ext cx="7245984" cy="655320"/>
          </a:xfrm>
          <a:custGeom>
            <a:avLst/>
            <a:gdLst/>
            <a:ahLst/>
            <a:cxnLst/>
            <a:rect l="l" t="t" r="r" b="b"/>
            <a:pathLst>
              <a:path w="7245984" h="655320">
                <a:moveTo>
                  <a:pt x="7245417" y="7"/>
                </a:moveTo>
                <a:lnTo>
                  <a:pt x="7243976" y="75072"/>
                </a:lnTo>
                <a:lnTo>
                  <a:pt x="7239871" y="143980"/>
                </a:lnTo>
                <a:lnTo>
                  <a:pt x="7233430" y="204766"/>
                </a:lnTo>
                <a:lnTo>
                  <a:pt x="7224980" y="255465"/>
                </a:lnTo>
                <a:lnTo>
                  <a:pt x="7214850" y="294111"/>
                </a:lnTo>
                <a:lnTo>
                  <a:pt x="7190855" y="327386"/>
                </a:lnTo>
                <a:lnTo>
                  <a:pt x="3677271" y="327378"/>
                </a:lnTo>
                <a:lnTo>
                  <a:pt x="3664760" y="336024"/>
                </a:lnTo>
                <a:lnTo>
                  <a:pt x="3643145" y="399299"/>
                </a:lnTo>
                <a:lnTo>
                  <a:pt x="3634695" y="449998"/>
                </a:lnTo>
                <a:lnTo>
                  <a:pt x="3628254" y="510784"/>
                </a:lnTo>
                <a:lnTo>
                  <a:pt x="3624150" y="579692"/>
                </a:lnTo>
                <a:lnTo>
                  <a:pt x="3622709" y="654756"/>
                </a:lnTo>
                <a:lnTo>
                  <a:pt x="3621267" y="579692"/>
                </a:lnTo>
                <a:lnTo>
                  <a:pt x="3617163" y="510784"/>
                </a:lnTo>
                <a:lnTo>
                  <a:pt x="3610722" y="449998"/>
                </a:lnTo>
                <a:lnTo>
                  <a:pt x="3602272" y="399299"/>
                </a:lnTo>
                <a:lnTo>
                  <a:pt x="3592141" y="360653"/>
                </a:lnTo>
                <a:lnTo>
                  <a:pt x="3568146" y="327378"/>
                </a:lnTo>
                <a:lnTo>
                  <a:pt x="54562" y="327378"/>
                </a:lnTo>
                <a:lnTo>
                  <a:pt x="42051" y="318732"/>
                </a:lnTo>
                <a:lnTo>
                  <a:pt x="20436" y="255457"/>
                </a:lnTo>
                <a:lnTo>
                  <a:pt x="11986" y="204758"/>
                </a:lnTo>
                <a:lnTo>
                  <a:pt x="5545" y="143972"/>
                </a:lnTo>
                <a:lnTo>
                  <a:pt x="1441" y="75064"/>
                </a:lnTo>
                <a:lnTo>
                  <a:pt x="0" y="0"/>
                </a:lnTo>
              </a:path>
            </a:pathLst>
          </a:custGeom>
          <a:ln w="254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008993" y="5577332"/>
            <a:ext cx="1955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Standard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4370" y="2000731"/>
            <a:ext cx="2804795" cy="1549400"/>
            <a:chOff x="794370" y="2000731"/>
            <a:chExt cx="2804795" cy="1549400"/>
          </a:xfrm>
        </p:grpSpPr>
        <p:sp>
          <p:nvSpPr>
            <p:cNvPr id="3" name="object 3"/>
            <p:cNvSpPr/>
            <p:nvPr/>
          </p:nvSpPr>
          <p:spPr>
            <a:xfrm>
              <a:off x="813420" y="2019781"/>
              <a:ext cx="2766695" cy="1511300"/>
            </a:xfrm>
            <a:custGeom>
              <a:avLst/>
              <a:gdLst/>
              <a:ahLst/>
              <a:cxnLst/>
              <a:rect l="l" t="t" r="r" b="b"/>
              <a:pathLst>
                <a:path w="2766695" h="1511300">
                  <a:moveTo>
                    <a:pt x="2766643" y="0"/>
                  </a:moveTo>
                  <a:lnTo>
                    <a:pt x="0" y="0"/>
                  </a:lnTo>
                  <a:lnTo>
                    <a:pt x="0" y="1326516"/>
                  </a:lnTo>
                  <a:lnTo>
                    <a:pt x="461106" y="1326516"/>
                  </a:lnTo>
                  <a:lnTo>
                    <a:pt x="798620" y="1511075"/>
                  </a:lnTo>
                  <a:lnTo>
                    <a:pt x="1152767" y="1326516"/>
                  </a:lnTo>
                  <a:lnTo>
                    <a:pt x="2766643" y="1326516"/>
                  </a:lnTo>
                  <a:lnTo>
                    <a:pt x="2766643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13420" y="2019781"/>
              <a:ext cx="2766695" cy="1511300"/>
            </a:xfrm>
            <a:custGeom>
              <a:avLst/>
              <a:gdLst/>
              <a:ahLst/>
              <a:cxnLst/>
              <a:rect l="l" t="t" r="r" b="b"/>
              <a:pathLst>
                <a:path w="2766695" h="1511300">
                  <a:moveTo>
                    <a:pt x="0" y="0"/>
                  </a:moveTo>
                  <a:lnTo>
                    <a:pt x="461107" y="0"/>
                  </a:lnTo>
                  <a:lnTo>
                    <a:pt x="1152768" y="0"/>
                  </a:lnTo>
                  <a:lnTo>
                    <a:pt x="2766643" y="0"/>
                  </a:lnTo>
                  <a:lnTo>
                    <a:pt x="2766643" y="773801"/>
                  </a:lnTo>
                  <a:lnTo>
                    <a:pt x="2766643" y="1105430"/>
                  </a:lnTo>
                  <a:lnTo>
                    <a:pt x="2766643" y="1326517"/>
                  </a:lnTo>
                  <a:lnTo>
                    <a:pt x="1152768" y="1326517"/>
                  </a:lnTo>
                  <a:lnTo>
                    <a:pt x="798620" y="1511075"/>
                  </a:lnTo>
                  <a:lnTo>
                    <a:pt x="461107" y="1326517"/>
                  </a:lnTo>
                  <a:lnTo>
                    <a:pt x="0" y="1326517"/>
                  </a:lnTo>
                  <a:lnTo>
                    <a:pt x="0" y="1105430"/>
                  </a:lnTo>
                  <a:lnTo>
                    <a:pt x="0" y="7738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12810" y="2271394"/>
            <a:ext cx="1523365" cy="7143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10"/>
              </a:spcBef>
            </a:pPr>
            <a:r>
              <a:rPr sz="18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18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64798" y="3664840"/>
            <a:ext cx="10025380" cy="217804"/>
            <a:chOff x="964798" y="3664840"/>
            <a:chExt cx="10025380" cy="217804"/>
          </a:xfrm>
        </p:grpSpPr>
        <p:sp>
          <p:nvSpPr>
            <p:cNvPr id="7" name="object 7"/>
            <p:cNvSpPr/>
            <p:nvPr/>
          </p:nvSpPr>
          <p:spPr>
            <a:xfrm>
              <a:off x="964798" y="3753397"/>
              <a:ext cx="10025380" cy="38100"/>
            </a:xfrm>
            <a:custGeom>
              <a:avLst/>
              <a:gdLst/>
              <a:ahLst/>
              <a:cxnLst/>
              <a:rect l="l" t="t" r="r" b="b"/>
              <a:pathLst>
                <a:path w="1002538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4" y="36603"/>
                  </a:lnTo>
                  <a:lnTo>
                    <a:pt x="19088" y="38100"/>
                  </a:lnTo>
                  <a:lnTo>
                    <a:pt x="26503" y="36603"/>
                  </a:lnTo>
                  <a:lnTo>
                    <a:pt x="32558" y="32520"/>
                  </a:lnTo>
                  <a:lnTo>
                    <a:pt x="36641" y="26465"/>
                  </a:lnTo>
                  <a:lnTo>
                    <a:pt x="38138" y="19050"/>
                  </a:lnTo>
                  <a:lnTo>
                    <a:pt x="36641" y="11635"/>
                  </a:lnTo>
                  <a:lnTo>
                    <a:pt x="32558" y="5579"/>
                  </a:lnTo>
                  <a:lnTo>
                    <a:pt x="26503" y="1497"/>
                  </a:lnTo>
                  <a:lnTo>
                    <a:pt x="19050" y="0"/>
                  </a:lnTo>
                  <a:close/>
                </a:path>
                <a:path w="10025380" h="38100">
                  <a:moveTo>
                    <a:pt x="95288" y="0"/>
                  </a:moveTo>
                  <a:lnTo>
                    <a:pt x="87872" y="1497"/>
                  </a:lnTo>
                  <a:lnTo>
                    <a:pt x="81817" y="5579"/>
                  </a:lnTo>
                  <a:lnTo>
                    <a:pt x="77735" y="11635"/>
                  </a:lnTo>
                  <a:lnTo>
                    <a:pt x="76238" y="19050"/>
                  </a:lnTo>
                  <a:lnTo>
                    <a:pt x="77735" y="26465"/>
                  </a:lnTo>
                  <a:lnTo>
                    <a:pt x="81817" y="32520"/>
                  </a:lnTo>
                  <a:lnTo>
                    <a:pt x="87872" y="36603"/>
                  </a:lnTo>
                  <a:lnTo>
                    <a:pt x="95326" y="38100"/>
                  </a:lnTo>
                  <a:lnTo>
                    <a:pt x="102741" y="36603"/>
                  </a:lnTo>
                  <a:lnTo>
                    <a:pt x="108796" y="32520"/>
                  </a:lnTo>
                  <a:lnTo>
                    <a:pt x="112879" y="26465"/>
                  </a:lnTo>
                  <a:lnTo>
                    <a:pt x="114376" y="19050"/>
                  </a:lnTo>
                  <a:lnTo>
                    <a:pt x="112879" y="11635"/>
                  </a:lnTo>
                  <a:lnTo>
                    <a:pt x="108796" y="5579"/>
                  </a:lnTo>
                  <a:lnTo>
                    <a:pt x="102741" y="1497"/>
                  </a:lnTo>
                  <a:lnTo>
                    <a:pt x="95288" y="0"/>
                  </a:lnTo>
                  <a:close/>
                </a:path>
                <a:path w="10025380" h="38100">
                  <a:moveTo>
                    <a:pt x="171526" y="0"/>
                  </a:moveTo>
                  <a:lnTo>
                    <a:pt x="164111" y="1497"/>
                  </a:lnTo>
                  <a:lnTo>
                    <a:pt x="158055" y="5579"/>
                  </a:lnTo>
                  <a:lnTo>
                    <a:pt x="153973" y="11635"/>
                  </a:lnTo>
                  <a:lnTo>
                    <a:pt x="152476" y="19050"/>
                  </a:lnTo>
                  <a:lnTo>
                    <a:pt x="153973" y="26465"/>
                  </a:lnTo>
                  <a:lnTo>
                    <a:pt x="158055" y="32520"/>
                  </a:lnTo>
                  <a:lnTo>
                    <a:pt x="164111" y="36603"/>
                  </a:lnTo>
                  <a:lnTo>
                    <a:pt x="171564" y="38100"/>
                  </a:lnTo>
                  <a:lnTo>
                    <a:pt x="178979" y="36603"/>
                  </a:lnTo>
                  <a:lnTo>
                    <a:pt x="185034" y="32520"/>
                  </a:lnTo>
                  <a:lnTo>
                    <a:pt x="189117" y="26465"/>
                  </a:lnTo>
                  <a:lnTo>
                    <a:pt x="190614" y="19050"/>
                  </a:lnTo>
                  <a:lnTo>
                    <a:pt x="189117" y="11635"/>
                  </a:lnTo>
                  <a:lnTo>
                    <a:pt x="185034" y="5579"/>
                  </a:lnTo>
                  <a:lnTo>
                    <a:pt x="178979" y="1497"/>
                  </a:lnTo>
                  <a:lnTo>
                    <a:pt x="171526" y="0"/>
                  </a:lnTo>
                  <a:close/>
                </a:path>
                <a:path w="10025380" h="38100">
                  <a:moveTo>
                    <a:pt x="247764" y="0"/>
                  </a:moveTo>
                  <a:lnTo>
                    <a:pt x="240349" y="1497"/>
                  </a:lnTo>
                  <a:lnTo>
                    <a:pt x="234293" y="5579"/>
                  </a:lnTo>
                  <a:lnTo>
                    <a:pt x="230211" y="11635"/>
                  </a:lnTo>
                  <a:lnTo>
                    <a:pt x="228714" y="19050"/>
                  </a:lnTo>
                  <a:lnTo>
                    <a:pt x="230211" y="26465"/>
                  </a:lnTo>
                  <a:lnTo>
                    <a:pt x="234293" y="32520"/>
                  </a:lnTo>
                  <a:lnTo>
                    <a:pt x="240349" y="36603"/>
                  </a:lnTo>
                  <a:lnTo>
                    <a:pt x="247802" y="38100"/>
                  </a:lnTo>
                  <a:lnTo>
                    <a:pt x="255217" y="36603"/>
                  </a:lnTo>
                  <a:lnTo>
                    <a:pt x="261272" y="32520"/>
                  </a:lnTo>
                  <a:lnTo>
                    <a:pt x="265355" y="26465"/>
                  </a:lnTo>
                  <a:lnTo>
                    <a:pt x="266852" y="19050"/>
                  </a:lnTo>
                  <a:lnTo>
                    <a:pt x="265355" y="11635"/>
                  </a:lnTo>
                  <a:lnTo>
                    <a:pt x="261272" y="5579"/>
                  </a:lnTo>
                  <a:lnTo>
                    <a:pt x="255217" y="1497"/>
                  </a:lnTo>
                  <a:lnTo>
                    <a:pt x="247764" y="0"/>
                  </a:lnTo>
                  <a:close/>
                </a:path>
                <a:path w="10025380" h="38100">
                  <a:moveTo>
                    <a:pt x="324001" y="1"/>
                  </a:moveTo>
                  <a:lnTo>
                    <a:pt x="316586" y="1498"/>
                  </a:lnTo>
                  <a:lnTo>
                    <a:pt x="310531" y="5580"/>
                  </a:lnTo>
                  <a:lnTo>
                    <a:pt x="306449" y="11635"/>
                  </a:lnTo>
                  <a:lnTo>
                    <a:pt x="304952" y="19051"/>
                  </a:lnTo>
                  <a:lnTo>
                    <a:pt x="306449" y="26466"/>
                  </a:lnTo>
                  <a:lnTo>
                    <a:pt x="310532" y="32521"/>
                  </a:lnTo>
                  <a:lnTo>
                    <a:pt x="316589" y="36604"/>
                  </a:lnTo>
                  <a:lnTo>
                    <a:pt x="324039" y="38101"/>
                  </a:lnTo>
                  <a:lnTo>
                    <a:pt x="331456" y="36603"/>
                  </a:lnTo>
                  <a:lnTo>
                    <a:pt x="337511" y="32520"/>
                  </a:lnTo>
                  <a:lnTo>
                    <a:pt x="341593" y="26465"/>
                  </a:lnTo>
                  <a:lnTo>
                    <a:pt x="343089" y="19050"/>
                  </a:lnTo>
                  <a:lnTo>
                    <a:pt x="341592" y="11635"/>
                  </a:lnTo>
                  <a:lnTo>
                    <a:pt x="337510" y="5580"/>
                  </a:lnTo>
                  <a:lnTo>
                    <a:pt x="331455" y="1498"/>
                  </a:lnTo>
                  <a:lnTo>
                    <a:pt x="324001" y="1"/>
                  </a:lnTo>
                  <a:close/>
                </a:path>
                <a:path w="10025380" h="38100">
                  <a:moveTo>
                    <a:pt x="400239" y="1"/>
                  </a:moveTo>
                  <a:lnTo>
                    <a:pt x="392824" y="1498"/>
                  </a:lnTo>
                  <a:lnTo>
                    <a:pt x="386769" y="5580"/>
                  </a:lnTo>
                  <a:lnTo>
                    <a:pt x="382686" y="11635"/>
                  </a:lnTo>
                  <a:lnTo>
                    <a:pt x="381189" y="19051"/>
                  </a:lnTo>
                  <a:lnTo>
                    <a:pt x="382686" y="26466"/>
                  </a:lnTo>
                  <a:lnTo>
                    <a:pt x="386769" y="32521"/>
                  </a:lnTo>
                  <a:lnTo>
                    <a:pt x="392824" y="36604"/>
                  </a:lnTo>
                  <a:lnTo>
                    <a:pt x="400277" y="38101"/>
                  </a:lnTo>
                  <a:lnTo>
                    <a:pt x="407693" y="36604"/>
                  </a:lnTo>
                  <a:lnTo>
                    <a:pt x="413748" y="32521"/>
                  </a:lnTo>
                  <a:lnTo>
                    <a:pt x="417831" y="26466"/>
                  </a:lnTo>
                  <a:lnTo>
                    <a:pt x="419327" y="19051"/>
                  </a:lnTo>
                  <a:lnTo>
                    <a:pt x="417831" y="11635"/>
                  </a:lnTo>
                  <a:lnTo>
                    <a:pt x="413748" y="5580"/>
                  </a:lnTo>
                  <a:lnTo>
                    <a:pt x="407693" y="1498"/>
                  </a:lnTo>
                  <a:lnTo>
                    <a:pt x="400239" y="1"/>
                  </a:lnTo>
                  <a:close/>
                </a:path>
                <a:path w="10025380" h="38100">
                  <a:moveTo>
                    <a:pt x="476477" y="1"/>
                  </a:moveTo>
                  <a:lnTo>
                    <a:pt x="469062" y="1498"/>
                  </a:lnTo>
                  <a:lnTo>
                    <a:pt x="463007" y="5580"/>
                  </a:lnTo>
                  <a:lnTo>
                    <a:pt x="458925" y="11635"/>
                  </a:lnTo>
                  <a:lnTo>
                    <a:pt x="457427" y="19051"/>
                  </a:lnTo>
                  <a:lnTo>
                    <a:pt x="458925" y="26466"/>
                  </a:lnTo>
                  <a:lnTo>
                    <a:pt x="463007" y="32521"/>
                  </a:lnTo>
                  <a:lnTo>
                    <a:pt x="469062" y="36604"/>
                  </a:lnTo>
                  <a:lnTo>
                    <a:pt x="476516" y="38101"/>
                  </a:lnTo>
                  <a:lnTo>
                    <a:pt x="483931" y="36604"/>
                  </a:lnTo>
                  <a:lnTo>
                    <a:pt x="489986" y="32521"/>
                  </a:lnTo>
                  <a:lnTo>
                    <a:pt x="494069" y="26466"/>
                  </a:lnTo>
                  <a:lnTo>
                    <a:pt x="495566" y="19051"/>
                  </a:lnTo>
                  <a:lnTo>
                    <a:pt x="494069" y="11635"/>
                  </a:lnTo>
                  <a:lnTo>
                    <a:pt x="489986" y="5580"/>
                  </a:lnTo>
                  <a:lnTo>
                    <a:pt x="483931" y="1498"/>
                  </a:lnTo>
                  <a:lnTo>
                    <a:pt x="476477" y="1"/>
                  </a:lnTo>
                  <a:close/>
                </a:path>
                <a:path w="10025380" h="38100">
                  <a:moveTo>
                    <a:pt x="552716" y="1"/>
                  </a:moveTo>
                  <a:lnTo>
                    <a:pt x="545301" y="1498"/>
                  </a:lnTo>
                  <a:lnTo>
                    <a:pt x="539245" y="5580"/>
                  </a:lnTo>
                  <a:lnTo>
                    <a:pt x="535163" y="11635"/>
                  </a:lnTo>
                  <a:lnTo>
                    <a:pt x="533666" y="19051"/>
                  </a:lnTo>
                  <a:lnTo>
                    <a:pt x="535163" y="26466"/>
                  </a:lnTo>
                  <a:lnTo>
                    <a:pt x="539245" y="32521"/>
                  </a:lnTo>
                  <a:lnTo>
                    <a:pt x="545301" y="36604"/>
                  </a:lnTo>
                  <a:lnTo>
                    <a:pt x="552754" y="38101"/>
                  </a:lnTo>
                  <a:lnTo>
                    <a:pt x="560169" y="36604"/>
                  </a:lnTo>
                  <a:lnTo>
                    <a:pt x="566224" y="32521"/>
                  </a:lnTo>
                  <a:lnTo>
                    <a:pt x="570307" y="26466"/>
                  </a:lnTo>
                  <a:lnTo>
                    <a:pt x="571804" y="19051"/>
                  </a:lnTo>
                  <a:lnTo>
                    <a:pt x="570307" y="11635"/>
                  </a:lnTo>
                  <a:lnTo>
                    <a:pt x="566224" y="5580"/>
                  </a:lnTo>
                  <a:lnTo>
                    <a:pt x="560169" y="1498"/>
                  </a:lnTo>
                  <a:lnTo>
                    <a:pt x="552716" y="1"/>
                  </a:lnTo>
                  <a:close/>
                </a:path>
                <a:path w="10025380" h="38100">
                  <a:moveTo>
                    <a:pt x="628954" y="1"/>
                  </a:moveTo>
                  <a:lnTo>
                    <a:pt x="621539" y="1498"/>
                  </a:lnTo>
                  <a:lnTo>
                    <a:pt x="615483" y="5580"/>
                  </a:lnTo>
                  <a:lnTo>
                    <a:pt x="611401" y="11635"/>
                  </a:lnTo>
                  <a:lnTo>
                    <a:pt x="609904" y="19051"/>
                  </a:lnTo>
                  <a:lnTo>
                    <a:pt x="611401" y="26466"/>
                  </a:lnTo>
                  <a:lnTo>
                    <a:pt x="615483" y="32521"/>
                  </a:lnTo>
                  <a:lnTo>
                    <a:pt x="621539" y="36604"/>
                  </a:lnTo>
                  <a:lnTo>
                    <a:pt x="628992" y="38101"/>
                  </a:lnTo>
                  <a:lnTo>
                    <a:pt x="636407" y="36604"/>
                  </a:lnTo>
                  <a:lnTo>
                    <a:pt x="642462" y="32521"/>
                  </a:lnTo>
                  <a:lnTo>
                    <a:pt x="646545" y="26466"/>
                  </a:lnTo>
                  <a:lnTo>
                    <a:pt x="648042" y="19051"/>
                  </a:lnTo>
                  <a:lnTo>
                    <a:pt x="646545" y="11635"/>
                  </a:lnTo>
                  <a:lnTo>
                    <a:pt x="642462" y="5580"/>
                  </a:lnTo>
                  <a:lnTo>
                    <a:pt x="636407" y="1498"/>
                  </a:lnTo>
                  <a:lnTo>
                    <a:pt x="628954" y="1"/>
                  </a:lnTo>
                  <a:close/>
                </a:path>
                <a:path w="10025380" h="38100">
                  <a:moveTo>
                    <a:pt x="705192" y="1"/>
                  </a:moveTo>
                  <a:lnTo>
                    <a:pt x="697777" y="1498"/>
                  </a:lnTo>
                  <a:lnTo>
                    <a:pt x="691722" y="5580"/>
                  </a:lnTo>
                  <a:lnTo>
                    <a:pt x="687639" y="11635"/>
                  </a:lnTo>
                  <a:lnTo>
                    <a:pt x="686142" y="19051"/>
                  </a:lnTo>
                  <a:lnTo>
                    <a:pt x="687639" y="26466"/>
                  </a:lnTo>
                  <a:lnTo>
                    <a:pt x="691722" y="32521"/>
                  </a:lnTo>
                  <a:lnTo>
                    <a:pt x="697777" y="36604"/>
                  </a:lnTo>
                  <a:lnTo>
                    <a:pt x="705230" y="38101"/>
                  </a:lnTo>
                  <a:lnTo>
                    <a:pt x="712645" y="36604"/>
                  </a:lnTo>
                  <a:lnTo>
                    <a:pt x="718701" y="32521"/>
                  </a:lnTo>
                  <a:lnTo>
                    <a:pt x="722783" y="26466"/>
                  </a:lnTo>
                  <a:lnTo>
                    <a:pt x="724280" y="19051"/>
                  </a:lnTo>
                  <a:lnTo>
                    <a:pt x="722783" y="11635"/>
                  </a:lnTo>
                  <a:lnTo>
                    <a:pt x="718701" y="5580"/>
                  </a:lnTo>
                  <a:lnTo>
                    <a:pt x="712645" y="1498"/>
                  </a:lnTo>
                  <a:lnTo>
                    <a:pt x="705192" y="1"/>
                  </a:lnTo>
                  <a:close/>
                </a:path>
                <a:path w="10025380" h="38100">
                  <a:moveTo>
                    <a:pt x="781430" y="1"/>
                  </a:moveTo>
                  <a:lnTo>
                    <a:pt x="774015" y="1498"/>
                  </a:lnTo>
                  <a:lnTo>
                    <a:pt x="767960" y="5580"/>
                  </a:lnTo>
                  <a:lnTo>
                    <a:pt x="763877" y="11635"/>
                  </a:lnTo>
                  <a:lnTo>
                    <a:pt x="762380" y="19051"/>
                  </a:lnTo>
                  <a:lnTo>
                    <a:pt x="763877" y="26466"/>
                  </a:lnTo>
                  <a:lnTo>
                    <a:pt x="767960" y="32521"/>
                  </a:lnTo>
                  <a:lnTo>
                    <a:pt x="774015" y="36604"/>
                  </a:lnTo>
                  <a:lnTo>
                    <a:pt x="781468" y="38101"/>
                  </a:lnTo>
                  <a:lnTo>
                    <a:pt x="788883" y="36604"/>
                  </a:lnTo>
                  <a:lnTo>
                    <a:pt x="794939" y="32521"/>
                  </a:lnTo>
                  <a:lnTo>
                    <a:pt x="799021" y="26466"/>
                  </a:lnTo>
                  <a:lnTo>
                    <a:pt x="800518" y="19051"/>
                  </a:lnTo>
                  <a:lnTo>
                    <a:pt x="799021" y="11635"/>
                  </a:lnTo>
                  <a:lnTo>
                    <a:pt x="794939" y="5580"/>
                  </a:lnTo>
                  <a:lnTo>
                    <a:pt x="788883" y="1498"/>
                  </a:lnTo>
                  <a:lnTo>
                    <a:pt x="781430" y="1"/>
                  </a:lnTo>
                  <a:close/>
                </a:path>
                <a:path w="10025380" h="38100">
                  <a:moveTo>
                    <a:pt x="857668" y="1"/>
                  </a:moveTo>
                  <a:lnTo>
                    <a:pt x="850253" y="1498"/>
                  </a:lnTo>
                  <a:lnTo>
                    <a:pt x="844198" y="5580"/>
                  </a:lnTo>
                  <a:lnTo>
                    <a:pt x="840115" y="11635"/>
                  </a:lnTo>
                  <a:lnTo>
                    <a:pt x="838618" y="19051"/>
                  </a:lnTo>
                  <a:lnTo>
                    <a:pt x="840115" y="26466"/>
                  </a:lnTo>
                  <a:lnTo>
                    <a:pt x="844198" y="32521"/>
                  </a:lnTo>
                  <a:lnTo>
                    <a:pt x="850253" y="36604"/>
                  </a:lnTo>
                  <a:lnTo>
                    <a:pt x="857707" y="38101"/>
                  </a:lnTo>
                  <a:lnTo>
                    <a:pt x="865122" y="36604"/>
                  </a:lnTo>
                  <a:lnTo>
                    <a:pt x="871178" y="32521"/>
                  </a:lnTo>
                  <a:lnTo>
                    <a:pt x="875260" y="26466"/>
                  </a:lnTo>
                  <a:lnTo>
                    <a:pt x="876757" y="19051"/>
                  </a:lnTo>
                  <a:lnTo>
                    <a:pt x="875260" y="11635"/>
                  </a:lnTo>
                  <a:lnTo>
                    <a:pt x="871178" y="5580"/>
                  </a:lnTo>
                  <a:lnTo>
                    <a:pt x="865122" y="1498"/>
                  </a:lnTo>
                  <a:lnTo>
                    <a:pt x="857668" y="1"/>
                  </a:lnTo>
                  <a:close/>
                </a:path>
                <a:path w="10025380" h="38100">
                  <a:moveTo>
                    <a:pt x="933906" y="1"/>
                  </a:moveTo>
                  <a:lnTo>
                    <a:pt x="926491" y="1498"/>
                  </a:lnTo>
                  <a:lnTo>
                    <a:pt x="920436" y="5580"/>
                  </a:lnTo>
                  <a:lnTo>
                    <a:pt x="916353" y="11635"/>
                  </a:lnTo>
                  <a:lnTo>
                    <a:pt x="914856" y="19051"/>
                  </a:lnTo>
                  <a:lnTo>
                    <a:pt x="916353" y="26466"/>
                  </a:lnTo>
                  <a:lnTo>
                    <a:pt x="920436" y="32521"/>
                  </a:lnTo>
                  <a:lnTo>
                    <a:pt x="926491" y="36604"/>
                  </a:lnTo>
                  <a:lnTo>
                    <a:pt x="933945" y="38101"/>
                  </a:lnTo>
                  <a:lnTo>
                    <a:pt x="941360" y="36604"/>
                  </a:lnTo>
                  <a:lnTo>
                    <a:pt x="947416" y="32521"/>
                  </a:lnTo>
                  <a:lnTo>
                    <a:pt x="951498" y="26466"/>
                  </a:lnTo>
                  <a:lnTo>
                    <a:pt x="952995" y="19051"/>
                  </a:lnTo>
                  <a:lnTo>
                    <a:pt x="951498" y="11635"/>
                  </a:lnTo>
                  <a:lnTo>
                    <a:pt x="947416" y="5580"/>
                  </a:lnTo>
                  <a:lnTo>
                    <a:pt x="941360" y="1498"/>
                  </a:lnTo>
                  <a:lnTo>
                    <a:pt x="933906" y="1"/>
                  </a:lnTo>
                  <a:close/>
                </a:path>
                <a:path w="10025380" h="38100">
                  <a:moveTo>
                    <a:pt x="1010145" y="1"/>
                  </a:moveTo>
                  <a:lnTo>
                    <a:pt x="1002730" y="1498"/>
                  </a:lnTo>
                  <a:lnTo>
                    <a:pt x="996675" y="5580"/>
                  </a:lnTo>
                  <a:lnTo>
                    <a:pt x="992592" y="11635"/>
                  </a:lnTo>
                  <a:lnTo>
                    <a:pt x="991095" y="19051"/>
                  </a:lnTo>
                  <a:lnTo>
                    <a:pt x="992592" y="26466"/>
                  </a:lnTo>
                  <a:lnTo>
                    <a:pt x="996675" y="32521"/>
                  </a:lnTo>
                  <a:lnTo>
                    <a:pt x="1002730" y="36604"/>
                  </a:lnTo>
                  <a:lnTo>
                    <a:pt x="1010184" y="38101"/>
                  </a:lnTo>
                  <a:lnTo>
                    <a:pt x="1017599" y="36604"/>
                  </a:lnTo>
                  <a:lnTo>
                    <a:pt x="1023654" y="32521"/>
                  </a:lnTo>
                  <a:lnTo>
                    <a:pt x="1027736" y="26466"/>
                  </a:lnTo>
                  <a:lnTo>
                    <a:pt x="1029234" y="19051"/>
                  </a:lnTo>
                  <a:lnTo>
                    <a:pt x="1027736" y="11635"/>
                  </a:lnTo>
                  <a:lnTo>
                    <a:pt x="1023654" y="5580"/>
                  </a:lnTo>
                  <a:lnTo>
                    <a:pt x="1017599" y="1498"/>
                  </a:lnTo>
                  <a:lnTo>
                    <a:pt x="1010145" y="1"/>
                  </a:lnTo>
                  <a:close/>
                </a:path>
                <a:path w="10025380" h="38100">
                  <a:moveTo>
                    <a:pt x="1086384" y="1"/>
                  </a:moveTo>
                  <a:lnTo>
                    <a:pt x="1078968" y="1498"/>
                  </a:lnTo>
                  <a:lnTo>
                    <a:pt x="1072913" y="5580"/>
                  </a:lnTo>
                  <a:lnTo>
                    <a:pt x="1068830" y="11635"/>
                  </a:lnTo>
                  <a:lnTo>
                    <a:pt x="1067334" y="19051"/>
                  </a:lnTo>
                  <a:lnTo>
                    <a:pt x="1068830" y="26466"/>
                  </a:lnTo>
                  <a:lnTo>
                    <a:pt x="1072913" y="32521"/>
                  </a:lnTo>
                  <a:lnTo>
                    <a:pt x="1078968" y="36604"/>
                  </a:lnTo>
                  <a:lnTo>
                    <a:pt x="1086422" y="38101"/>
                  </a:lnTo>
                  <a:lnTo>
                    <a:pt x="1093837" y="36604"/>
                  </a:lnTo>
                  <a:lnTo>
                    <a:pt x="1099892" y="32521"/>
                  </a:lnTo>
                  <a:lnTo>
                    <a:pt x="1103975" y="26466"/>
                  </a:lnTo>
                  <a:lnTo>
                    <a:pt x="1105472" y="19051"/>
                  </a:lnTo>
                  <a:lnTo>
                    <a:pt x="1103975" y="11635"/>
                  </a:lnTo>
                  <a:lnTo>
                    <a:pt x="1099892" y="5580"/>
                  </a:lnTo>
                  <a:lnTo>
                    <a:pt x="1093837" y="1498"/>
                  </a:lnTo>
                  <a:lnTo>
                    <a:pt x="1086384" y="1"/>
                  </a:lnTo>
                  <a:close/>
                </a:path>
                <a:path w="10025380" h="38100">
                  <a:moveTo>
                    <a:pt x="1162622" y="1"/>
                  </a:moveTo>
                  <a:lnTo>
                    <a:pt x="1155206" y="1498"/>
                  </a:lnTo>
                  <a:lnTo>
                    <a:pt x="1149151" y="5580"/>
                  </a:lnTo>
                  <a:lnTo>
                    <a:pt x="1145069" y="11635"/>
                  </a:lnTo>
                  <a:lnTo>
                    <a:pt x="1143572" y="19051"/>
                  </a:lnTo>
                  <a:lnTo>
                    <a:pt x="1145069" y="26466"/>
                  </a:lnTo>
                  <a:lnTo>
                    <a:pt x="1149151" y="32521"/>
                  </a:lnTo>
                  <a:lnTo>
                    <a:pt x="1155206" y="36604"/>
                  </a:lnTo>
                  <a:lnTo>
                    <a:pt x="1162660" y="38101"/>
                  </a:lnTo>
                  <a:lnTo>
                    <a:pt x="1170075" y="36604"/>
                  </a:lnTo>
                  <a:lnTo>
                    <a:pt x="1176130" y="32521"/>
                  </a:lnTo>
                  <a:lnTo>
                    <a:pt x="1180213" y="26466"/>
                  </a:lnTo>
                  <a:lnTo>
                    <a:pt x="1181710" y="19051"/>
                  </a:lnTo>
                  <a:lnTo>
                    <a:pt x="1180213" y="11635"/>
                  </a:lnTo>
                  <a:lnTo>
                    <a:pt x="1176130" y="5580"/>
                  </a:lnTo>
                  <a:lnTo>
                    <a:pt x="1170075" y="1498"/>
                  </a:lnTo>
                  <a:lnTo>
                    <a:pt x="1162622" y="1"/>
                  </a:lnTo>
                  <a:close/>
                </a:path>
                <a:path w="10025380" h="38100">
                  <a:moveTo>
                    <a:pt x="1238860" y="1"/>
                  </a:moveTo>
                  <a:lnTo>
                    <a:pt x="1231444" y="1498"/>
                  </a:lnTo>
                  <a:lnTo>
                    <a:pt x="1225389" y="5580"/>
                  </a:lnTo>
                  <a:lnTo>
                    <a:pt x="1221307" y="11635"/>
                  </a:lnTo>
                  <a:lnTo>
                    <a:pt x="1219810" y="19051"/>
                  </a:lnTo>
                  <a:lnTo>
                    <a:pt x="1221307" y="26466"/>
                  </a:lnTo>
                  <a:lnTo>
                    <a:pt x="1225389" y="32521"/>
                  </a:lnTo>
                  <a:lnTo>
                    <a:pt x="1231444" y="36604"/>
                  </a:lnTo>
                  <a:lnTo>
                    <a:pt x="1238898" y="38101"/>
                  </a:lnTo>
                  <a:lnTo>
                    <a:pt x="1246313" y="36604"/>
                  </a:lnTo>
                  <a:lnTo>
                    <a:pt x="1252368" y="32521"/>
                  </a:lnTo>
                  <a:lnTo>
                    <a:pt x="1256451" y="26466"/>
                  </a:lnTo>
                  <a:lnTo>
                    <a:pt x="1257948" y="19051"/>
                  </a:lnTo>
                  <a:lnTo>
                    <a:pt x="1256451" y="11635"/>
                  </a:lnTo>
                  <a:lnTo>
                    <a:pt x="1252368" y="5580"/>
                  </a:lnTo>
                  <a:lnTo>
                    <a:pt x="1246313" y="1498"/>
                  </a:lnTo>
                  <a:lnTo>
                    <a:pt x="1238860" y="1"/>
                  </a:lnTo>
                  <a:close/>
                </a:path>
                <a:path w="10025380" h="38100">
                  <a:moveTo>
                    <a:pt x="1315098" y="1"/>
                  </a:moveTo>
                  <a:lnTo>
                    <a:pt x="1307682" y="1498"/>
                  </a:lnTo>
                  <a:lnTo>
                    <a:pt x="1301627" y="5580"/>
                  </a:lnTo>
                  <a:lnTo>
                    <a:pt x="1297545" y="11635"/>
                  </a:lnTo>
                  <a:lnTo>
                    <a:pt x="1296048" y="19051"/>
                  </a:lnTo>
                  <a:lnTo>
                    <a:pt x="1297545" y="26466"/>
                  </a:lnTo>
                  <a:lnTo>
                    <a:pt x="1301627" y="32521"/>
                  </a:lnTo>
                  <a:lnTo>
                    <a:pt x="1307682" y="36604"/>
                  </a:lnTo>
                  <a:lnTo>
                    <a:pt x="1315136" y="38101"/>
                  </a:lnTo>
                  <a:lnTo>
                    <a:pt x="1322551" y="36604"/>
                  </a:lnTo>
                  <a:lnTo>
                    <a:pt x="1328606" y="32521"/>
                  </a:lnTo>
                  <a:lnTo>
                    <a:pt x="1332689" y="26466"/>
                  </a:lnTo>
                  <a:lnTo>
                    <a:pt x="1334186" y="19051"/>
                  </a:lnTo>
                  <a:lnTo>
                    <a:pt x="1332689" y="11635"/>
                  </a:lnTo>
                  <a:lnTo>
                    <a:pt x="1328606" y="5580"/>
                  </a:lnTo>
                  <a:lnTo>
                    <a:pt x="1322551" y="1498"/>
                  </a:lnTo>
                  <a:lnTo>
                    <a:pt x="1315098" y="1"/>
                  </a:lnTo>
                  <a:close/>
                </a:path>
                <a:path w="10025380" h="38100">
                  <a:moveTo>
                    <a:pt x="1391336" y="1"/>
                  </a:moveTo>
                  <a:lnTo>
                    <a:pt x="1383920" y="1498"/>
                  </a:lnTo>
                  <a:lnTo>
                    <a:pt x="1377865" y="5580"/>
                  </a:lnTo>
                  <a:lnTo>
                    <a:pt x="1373783" y="11635"/>
                  </a:lnTo>
                  <a:lnTo>
                    <a:pt x="1372286" y="19051"/>
                  </a:lnTo>
                  <a:lnTo>
                    <a:pt x="1373783" y="26466"/>
                  </a:lnTo>
                  <a:lnTo>
                    <a:pt x="1377865" y="32521"/>
                  </a:lnTo>
                  <a:lnTo>
                    <a:pt x="1383920" y="36604"/>
                  </a:lnTo>
                  <a:lnTo>
                    <a:pt x="1391374" y="38101"/>
                  </a:lnTo>
                  <a:lnTo>
                    <a:pt x="1398789" y="36604"/>
                  </a:lnTo>
                  <a:lnTo>
                    <a:pt x="1404844" y="32521"/>
                  </a:lnTo>
                  <a:lnTo>
                    <a:pt x="1408927" y="26466"/>
                  </a:lnTo>
                  <a:lnTo>
                    <a:pt x="1410424" y="19051"/>
                  </a:lnTo>
                  <a:lnTo>
                    <a:pt x="1408927" y="11635"/>
                  </a:lnTo>
                  <a:lnTo>
                    <a:pt x="1404844" y="5580"/>
                  </a:lnTo>
                  <a:lnTo>
                    <a:pt x="1398789" y="1498"/>
                  </a:lnTo>
                  <a:lnTo>
                    <a:pt x="1391336" y="1"/>
                  </a:lnTo>
                  <a:close/>
                </a:path>
                <a:path w="10025380" h="38100">
                  <a:moveTo>
                    <a:pt x="1467574" y="1"/>
                  </a:moveTo>
                  <a:lnTo>
                    <a:pt x="1460159" y="1498"/>
                  </a:lnTo>
                  <a:lnTo>
                    <a:pt x="1454103" y="5580"/>
                  </a:lnTo>
                  <a:lnTo>
                    <a:pt x="1450021" y="11635"/>
                  </a:lnTo>
                  <a:lnTo>
                    <a:pt x="1448524" y="19051"/>
                  </a:lnTo>
                  <a:lnTo>
                    <a:pt x="1450021" y="26466"/>
                  </a:lnTo>
                  <a:lnTo>
                    <a:pt x="1454103" y="32521"/>
                  </a:lnTo>
                  <a:lnTo>
                    <a:pt x="1460159" y="36604"/>
                  </a:lnTo>
                  <a:lnTo>
                    <a:pt x="1467612" y="38101"/>
                  </a:lnTo>
                  <a:lnTo>
                    <a:pt x="1475027" y="36604"/>
                  </a:lnTo>
                  <a:lnTo>
                    <a:pt x="1481082" y="32521"/>
                  </a:lnTo>
                  <a:lnTo>
                    <a:pt x="1485165" y="26466"/>
                  </a:lnTo>
                  <a:lnTo>
                    <a:pt x="1486662" y="19051"/>
                  </a:lnTo>
                  <a:lnTo>
                    <a:pt x="1485165" y="11635"/>
                  </a:lnTo>
                  <a:lnTo>
                    <a:pt x="1481082" y="5580"/>
                  </a:lnTo>
                  <a:lnTo>
                    <a:pt x="1475027" y="1498"/>
                  </a:lnTo>
                  <a:lnTo>
                    <a:pt x="1467574" y="1"/>
                  </a:lnTo>
                  <a:close/>
                </a:path>
                <a:path w="10025380" h="38100">
                  <a:moveTo>
                    <a:pt x="1543812" y="1"/>
                  </a:moveTo>
                  <a:lnTo>
                    <a:pt x="1536397" y="1498"/>
                  </a:lnTo>
                  <a:lnTo>
                    <a:pt x="1530341" y="5580"/>
                  </a:lnTo>
                  <a:lnTo>
                    <a:pt x="1526259" y="11635"/>
                  </a:lnTo>
                  <a:lnTo>
                    <a:pt x="1524762" y="19051"/>
                  </a:lnTo>
                  <a:lnTo>
                    <a:pt x="1526259" y="26466"/>
                  </a:lnTo>
                  <a:lnTo>
                    <a:pt x="1530341" y="32521"/>
                  </a:lnTo>
                  <a:lnTo>
                    <a:pt x="1536397" y="36604"/>
                  </a:lnTo>
                  <a:lnTo>
                    <a:pt x="1543850" y="38101"/>
                  </a:lnTo>
                  <a:lnTo>
                    <a:pt x="1551265" y="36604"/>
                  </a:lnTo>
                  <a:lnTo>
                    <a:pt x="1557320" y="32521"/>
                  </a:lnTo>
                  <a:lnTo>
                    <a:pt x="1561403" y="26466"/>
                  </a:lnTo>
                  <a:lnTo>
                    <a:pt x="1562900" y="19051"/>
                  </a:lnTo>
                  <a:lnTo>
                    <a:pt x="1561403" y="11635"/>
                  </a:lnTo>
                  <a:lnTo>
                    <a:pt x="1557320" y="5580"/>
                  </a:lnTo>
                  <a:lnTo>
                    <a:pt x="1551265" y="1498"/>
                  </a:lnTo>
                  <a:lnTo>
                    <a:pt x="1543812" y="1"/>
                  </a:lnTo>
                  <a:close/>
                </a:path>
                <a:path w="10025380" h="38100">
                  <a:moveTo>
                    <a:pt x="1620050" y="1"/>
                  </a:moveTo>
                  <a:lnTo>
                    <a:pt x="1612635" y="1498"/>
                  </a:lnTo>
                  <a:lnTo>
                    <a:pt x="1606580" y="5580"/>
                  </a:lnTo>
                  <a:lnTo>
                    <a:pt x="1602497" y="11635"/>
                  </a:lnTo>
                  <a:lnTo>
                    <a:pt x="1601000" y="19051"/>
                  </a:lnTo>
                  <a:lnTo>
                    <a:pt x="1602497" y="26466"/>
                  </a:lnTo>
                  <a:lnTo>
                    <a:pt x="1606580" y="32521"/>
                  </a:lnTo>
                  <a:lnTo>
                    <a:pt x="1612635" y="36604"/>
                  </a:lnTo>
                  <a:lnTo>
                    <a:pt x="1620088" y="38101"/>
                  </a:lnTo>
                  <a:lnTo>
                    <a:pt x="1627503" y="36604"/>
                  </a:lnTo>
                  <a:lnTo>
                    <a:pt x="1633559" y="32521"/>
                  </a:lnTo>
                  <a:lnTo>
                    <a:pt x="1637641" y="26466"/>
                  </a:lnTo>
                  <a:lnTo>
                    <a:pt x="1639138" y="19051"/>
                  </a:lnTo>
                  <a:lnTo>
                    <a:pt x="1637641" y="11635"/>
                  </a:lnTo>
                  <a:lnTo>
                    <a:pt x="1633559" y="5580"/>
                  </a:lnTo>
                  <a:lnTo>
                    <a:pt x="1627503" y="1498"/>
                  </a:lnTo>
                  <a:lnTo>
                    <a:pt x="1620050" y="1"/>
                  </a:lnTo>
                  <a:close/>
                </a:path>
                <a:path w="10025380" h="38100">
                  <a:moveTo>
                    <a:pt x="1696288" y="1"/>
                  </a:moveTo>
                  <a:lnTo>
                    <a:pt x="1688873" y="1498"/>
                  </a:lnTo>
                  <a:lnTo>
                    <a:pt x="1682818" y="5580"/>
                  </a:lnTo>
                  <a:lnTo>
                    <a:pt x="1678735" y="11635"/>
                  </a:lnTo>
                  <a:lnTo>
                    <a:pt x="1677238" y="19051"/>
                  </a:lnTo>
                  <a:lnTo>
                    <a:pt x="1678735" y="26466"/>
                  </a:lnTo>
                  <a:lnTo>
                    <a:pt x="1682818" y="32521"/>
                  </a:lnTo>
                  <a:lnTo>
                    <a:pt x="1688873" y="36604"/>
                  </a:lnTo>
                  <a:lnTo>
                    <a:pt x="1696326" y="38101"/>
                  </a:lnTo>
                  <a:lnTo>
                    <a:pt x="1703741" y="36604"/>
                  </a:lnTo>
                  <a:lnTo>
                    <a:pt x="1709797" y="32521"/>
                  </a:lnTo>
                  <a:lnTo>
                    <a:pt x="1713879" y="26466"/>
                  </a:lnTo>
                  <a:lnTo>
                    <a:pt x="1715376" y="19051"/>
                  </a:lnTo>
                  <a:lnTo>
                    <a:pt x="1713879" y="11635"/>
                  </a:lnTo>
                  <a:lnTo>
                    <a:pt x="1709797" y="5580"/>
                  </a:lnTo>
                  <a:lnTo>
                    <a:pt x="1703741" y="1498"/>
                  </a:lnTo>
                  <a:lnTo>
                    <a:pt x="1696288" y="1"/>
                  </a:lnTo>
                  <a:close/>
                </a:path>
                <a:path w="10025380" h="38100">
                  <a:moveTo>
                    <a:pt x="1772526" y="1"/>
                  </a:moveTo>
                  <a:lnTo>
                    <a:pt x="1765111" y="1498"/>
                  </a:lnTo>
                  <a:lnTo>
                    <a:pt x="1759056" y="5580"/>
                  </a:lnTo>
                  <a:lnTo>
                    <a:pt x="1754973" y="11635"/>
                  </a:lnTo>
                  <a:lnTo>
                    <a:pt x="1753476" y="19051"/>
                  </a:lnTo>
                  <a:lnTo>
                    <a:pt x="1754973" y="26466"/>
                  </a:lnTo>
                  <a:lnTo>
                    <a:pt x="1759056" y="32521"/>
                  </a:lnTo>
                  <a:lnTo>
                    <a:pt x="1765111" y="36604"/>
                  </a:lnTo>
                  <a:lnTo>
                    <a:pt x="1772565" y="38101"/>
                  </a:lnTo>
                  <a:lnTo>
                    <a:pt x="1779980" y="36604"/>
                  </a:lnTo>
                  <a:lnTo>
                    <a:pt x="1786035" y="32521"/>
                  </a:lnTo>
                  <a:lnTo>
                    <a:pt x="1790117" y="26466"/>
                  </a:lnTo>
                  <a:lnTo>
                    <a:pt x="1791615" y="19051"/>
                  </a:lnTo>
                  <a:lnTo>
                    <a:pt x="1790117" y="11635"/>
                  </a:lnTo>
                  <a:lnTo>
                    <a:pt x="1786035" y="5580"/>
                  </a:lnTo>
                  <a:lnTo>
                    <a:pt x="1779980" y="1498"/>
                  </a:lnTo>
                  <a:lnTo>
                    <a:pt x="1772526" y="1"/>
                  </a:lnTo>
                  <a:close/>
                </a:path>
                <a:path w="10025380" h="38100">
                  <a:moveTo>
                    <a:pt x="1848765" y="1"/>
                  </a:moveTo>
                  <a:lnTo>
                    <a:pt x="1841349" y="1498"/>
                  </a:lnTo>
                  <a:lnTo>
                    <a:pt x="1835294" y="5580"/>
                  </a:lnTo>
                  <a:lnTo>
                    <a:pt x="1831211" y="11635"/>
                  </a:lnTo>
                  <a:lnTo>
                    <a:pt x="1829715" y="19051"/>
                  </a:lnTo>
                  <a:lnTo>
                    <a:pt x="1831211" y="26466"/>
                  </a:lnTo>
                  <a:lnTo>
                    <a:pt x="1835294" y="32521"/>
                  </a:lnTo>
                  <a:lnTo>
                    <a:pt x="1841349" y="36604"/>
                  </a:lnTo>
                  <a:lnTo>
                    <a:pt x="1848803" y="38101"/>
                  </a:lnTo>
                  <a:lnTo>
                    <a:pt x="1856218" y="36604"/>
                  </a:lnTo>
                  <a:lnTo>
                    <a:pt x="1862273" y="32521"/>
                  </a:lnTo>
                  <a:lnTo>
                    <a:pt x="1866356" y="26466"/>
                  </a:lnTo>
                  <a:lnTo>
                    <a:pt x="1867853" y="19051"/>
                  </a:lnTo>
                  <a:lnTo>
                    <a:pt x="1866356" y="11635"/>
                  </a:lnTo>
                  <a:lnTo>
                    <a:pt x="1862273" y="5580"/>
                  </a:lnTo>
                  <a:lnTo>
                    <a:pt x="1856218" y="1498"/>
                  </a:lnTo>
                  <a:lnTo>
                    <a:pt x="1848765" y="1"/>
                  </a:lnTo>
                  <a:close/>
                </a:path>
                <a:path w="10025380" h="38100">
                  <a:moveTo>
                    <a:pt x="1925003" y="1"/>
                  </a:moveTo>
                  <a:lnTo>
                    <a:pt x="1917587" y="1498"/>
                  </a:lnTo>
                  <a:lnTo>
                    <a:pt x="1911532" y="5580"/>
                  </a:lnTo>
                  <a:lnTo>
                    <a:pt x="1907450" y="11635"/>
                  </a:lnTo>
                  <a:lnTo>
                    <a:pt x="1905953" y="19051"/>
                  </a:lnTo>
                  <a:lnTo>
                    <a:pt x="1907450" y="26466"/>
                  </a:lnTo>
                  <a:lnTo>
                    <a:pt x="1911532" y="32521"/>
                  </a:lnTo>
                  <a:lnTo>
                    <a:pt x="1917587" y="36604"/>
                  </a:lnTo>
                  <a:lnTo>
                    <a:pt x="1925041" y="38101"/>
                  </a:lnTo>
                  <a:lnTo>
                    <a:pt x="1932456" y="36604"/>
                  </a:lnTo>
                  <a:lnTo>
                    <a:pt x="1938511" y="32521"/>
                  </a:lnTo>
                  <a:lnTo>
                    <a:pt x="1942594" y="26466"/>
                  </a:lnTo>
                  <a:lnTo>
                    <a:pt x="1944091" y="19051"/>
                  </a:lnTo>
                  <a:lnTo>
                    <a:pt x="1942594" y="11635"/>
                  </a:lnTo>
                  <a:lnTo>
                    <a:pt x="1938511" y="5580"/>
                  </a:lnTo>
                  <a:lnTo>
                    <a:pt x="1932456" y="1498"/>
                  </a:lnTo>
                  <a:lnTo>
                    <a:pt x="1925003" y="1"/>
                  </a:lnTo>
                  <a:close/>
                </a:path>
                <a:path w="10025380" h="38100">
                  <a:moveTo>
                    <a:pt x="2001241" y="1"/>
                  </a:moveTo>
                  <a:lnTo>
                    <a:pt x="1993826" y="1498"/>
                  </a:lnTo>
                  <a:lnTo>
                    <a:pt x="1987770" y="5580"/>
                  </a:lnTo>
                  <a:lnTo>
                    <a:pt x="1983688" y="11635"/>
                  </a:lnTo>
                  <a:lnTo>
                    <a:pt x="1982191" y="19051"/>
                  </a:lnTo>
                  <a:lnTo>
                    <a:pt x="1983688" y="26466"/>
                  </a:lnTo>
                  <a:lnTo>
                    <a:pt x="1987770" y="32521"/>
                  </a:lnTo>
                  <a:lnTo>
                    <a:pt x="1993826" y="36604"/>
                  </a:lnTo>
                  <a:lnTo>
                    <a:pt x="2001279" y="38101"/>
                  </a:lnTo>
                  <a:lnTo>
                    <a:pt x="2008694" y="36604"/>
                  </a:lnTo>
                  <a:lnTo>
                    <a:pt x="2014749" y="32521"/>
                  </a:lnTo>
                  <a:lnTo>
                    <a:pt x="2018832" y="26466"/>
                  </a:lnTo>
                  <a:lnTo>
                    <a:pt x="2020329" y="19051"/>
                  </a:lnTo>
                  <a:lnTo>
                    <a:pt x="2018832" y="11635"/>
                  </a:lnTo>
                  <a:lnTo>
                    <a:pt x="2014749" y="5580"/>
                  </a:lnTo>
                  <a:lnTo>
                    <a:pt x="2008694" y="1498"/>
                  </a:lnTo>
                  <a:lnTo>
                    <a:pt x="2001241" y="1"/>
                  </a:lnTo>
                  <a:close/>
                </a:path>
                <a:path w="10025380" h="38100">
                  <a:moveTo>
                    <a:pt x="2077479" y="1"/>
                  </a:moveTo>
                  <a:lnTo>
                    <a:pt x="2070064" y="1498"/>
                  </a:lnTo>
                  <a:lnTo>
                    <a:pt x="2064009" y="5580"/>
                  </a:lnTo>
                  <a:lnTo>
                    <a:pt x="2059926" y="11635"/>
                  </a:lnTo>
                  <a:lnTo>
                    <a:pt x="2058429" y="19051"/>
                  </a:lnTo>
                  <a:lnTo>
                    <a:pt x="2059926" y="26466"/>
                  </a:lnTo>
                  <a:lnTo>
                    <a:pt x="2064009" y="32521"/>
                  </a:lnTo>
                  <a:lnTo>
                    <a:pt x="2070064" y="36604"/>
                  </a:lnTo>
                  <a:lnTo>
                    <a:pt x="2077517" y="38101"/>
                  </a:lnTo>
                  <a:lnTo>
                    <a:pt x="2084932" y="36604"/>
                  </a:lnTo>
                  <a:lnTo>
                    <a:pt x="2090987" y="32521"/>
                  </a:lnTo>
                  <a:lnTo>
                    <a:pt x="2095070" y="26466"/>
                  </a:lnTo>
                  <a:lnTo>
                    <a:pt x="2096567" y="19051"/>
                  </a:lnTo>
                  <a:lnTo>
                    <a:pt x="2095070" y="11635"/>
                  </a:lnTo>
                  <a:lnTo>
                    <a:pt x="2090987" y="5580"/>
                  </a:lnTo>
                  <a:lnTo>
                    <a:pt x="2084932" y="1498"/>
                  </a:lnTo>
                  <a:lnTo>
                    <a:pt x="2077479" y="1"/>
                  </a:lnTo>
                  <a:close/>
                </a:path>
                <a:path w="10025380" h="38100">
                  <a:moveTo>
                    <a:pt x="2153717" y="1"/>
                  </a:moveTo>
                  <a:lnTo>
                    <a:pt x="2146302" y="1498"/>
                  </a:lnTo>
                  <a:lnTo>
                    <a:pt x="2140247" y="5580"/>
                  </a:lnTo>
                  <a:lnTo>
                    <a:pt x="2136164" y="11635"/>
                  </a:lnTo>
                  <a:lnTo>
                    <a:pt x="2134667" y="19051"/>
                  </a:lnTo>
                  <a:lnTo>
                    <a:pt x="2136164" y="26466"/>
                  </a:lnTo>
                  <a:lnTo>
                    <a:pt x="2140247" y="32521"/>
                  </a:lnTo>
                  <a:lnTo>
                    <a:pt x="2146302" y="36604"/>
                  </a:lnTo>
                  <a:lnTo>
                    <a:pt x="2153755" y="38101"/>
                  </a:lnTo>
                  <a:lnTo>
                    <a:pt x="2161170" y="36604"/>
                  </a:lnTo>
                  <a:lnTo>
                    <a:pt x="2167225" y="32521"/>
                  </a:lnTo>
                  <a:lnTo>
                    <a:pt x="2171308" y="26466"/>
                  </a:lnTo>
                  <a:lnTo>
                    <a:pt x="2172805" y="19051"/>
                  </a:lnTo>
                  <a:lnTo>
                    <a:pt x="2171308" y="11635"/>
                  </a:lnTo>
                  <a:lnTo>
                    <a:pt x="2167225" y="5580"/>
                  </a:lnTo>
                  <a:lnTo>
                    <a:pt x="2161170" y="1498"/>
                  </a:lnTo>
                  <a:lnTo>
                    <a:pt x="2153717" y="1"/>
                  </a:lnTo>
                  <a:close/>
                </a:path>
                <a:path w="10025380" h="38100">
                  <a:moveTo>
                    <a:pt x="2229955" y="1"/>
                  </a:moveTo>
                  <a:lnTo>
                    <a:pt x="2222540" y="1498"/>
                  </a:lnTo>
                  <a:lnTo>
                    <a:pt x="2216484" y="5580"/>
                  </a:lnTo>
                  <a:lnTo>
                    <a:pt x="2212402" y="11635"/>
                  </a:lnTo>
                  <a:lnTo>
                    <a:pt x="2210905" y="19051"/>
                  </a:lnTo>
                  <a:lnTo>
                    <a:pt x="2212402" y="26466"/>
                  </a:lnTo>
                  <a:lnTo>
                    <a:pt x="2216484" y="32521"/>
                  </a:lnTo>
                  <a:lnTo>
                    <a:pt x="2222540" y="36604"/>
                  </a:lnTo>
                  <a:lnTo>
                    <a:pt x="2229993" y="38101"/>
                  </a:lnTo>
                  <a:lnTo>
                    <a:pt x="2237408" y="36604"/>
                  </a:lnTo>
                  <a:lnTo>
                    <a:pt x="2243463" y="32521"/>
                  </a:lnTo>
                  <a:lnTo>
                    <a:pt x="2247546" y="26466"/>
                  </a:lnTo>
                  <a:lnTo>
                    <a:pt x="2249043" y="19051"/>
                  </a:lnTo>
                  <a:lnTo>
                    <a:pt x="2247546" y="11635"/>
                  </a:lnTo>
                  <a:lnTo>
                    <a:pt x="2243463" y="5580"/>
                  </a:lnTo>
                  <a:lnTo>
                    <a:pt x="2237408" y="1498"/>
                  </a:lnTo>
                  <a:lnTo>
                    <a:pt x="2229955" y="1"/>
                  </a:lnTo>
                  <a:close/>
                </a:path>
                <a:path w="10025380" h="38100">
                  <a:moveTo>
                    <a:pt x="2306193" y="1"/>
                  </a:moveTo>
                  <a:lnTo>
                    <a:pt x="2298778" y="1498"/>
                  </a:lnTo>
                  <a:lnTo>
                    <a:pt x="2292722" y="5580"/>
                  </a:lnTo>
                  <a:lnTo>
                    <a:pt x="2288640" y="11635"/>
                  </a:lnTo>
                  <a:lnTo>
                    <a:pt x="2287143" y="19051"/>
                  </a:lnTo>
                  <a:lnTo>
                    <a:pt x="2288640" y="26466"/>
                  </a:lnTo>
                  <a:lnTo>
                    <a:pt x="2292722" y="32521"/>
                  </a:lnTo>
                  <a:lnTo>
                    <a:pt x="2298778" y="36604"/>
                  </a:lnTo>
                  <a:lnTo>
                    <a:pt x="2306231" y="38101"/>
                  </a:lnTo>
                  <a:lnTo>
                    <a:pt x="2313646" y="36604"/>
                  </a:lnTo>
                  <a:lnTo>
                    <a:pt x="2319701" y="32521"/>
                  </a:lnTo>
                  <a:lnTo>
                    <a:pt x="2323784" y="26466"/>
                  </a:lnTo>
                  <a:lnTo>
                    <a:pt x="2325281" y="19051"/>
                  </a:lnTo>
                  <a:lnTo>
                    <a:pt x="2323784" y="11635"/>
                  </a:lnTo>
                  <a:lnTo>
                    <a:pt x="2319701" y="5580"/>
                  </a:lnTo>
                  <a:lnTo>
                    <a:pt x="2313646" y="1498"/>
                  </a:lnTo>
                  <a:lnTo>
                    <a:pt x="2306193" y="1"/>
                  </a:lnTo>
                  <a:close/>
                </a:path>
                <a:path w="10025380" h="38100">
                  <a:moveTo>
                    <a:pt x="2382431" y="1"/>
                  </a:moveTo>
                  <a:lnTo>
                    <a:pt x="2375016" y="1498"/>
                  </a:lnTo>
                  <a:lnTo>
                    <a:pt x="2368961" y="5580"/>
                  </a:lnTo>
                  <a:lnTo>
                    <a:pt x="2364878" y="11635"/>
                  </a:lnTo>
                  <a:lnTo>
                    <a:pt x="2363381" y="19051"/>
                  </a:lnTo>
                  <a:lnTo>
                    <a:pt x="2364878" y="26466"/>
                  </a:lnTo>
                  <a:lnTo>
                    <a:pt x="2368961" y="32521"/>
                  </a:lnTo>
                  <a:lnTo>
                    <a:pt x="2375016" y="36604"/>
                  </a:lnTo>
                  <a:lnTo>
                    <a:pt x="2382468" y="38101"/>
                  </a:lnTo>
                  <a:lnTo>
                    <a:pt x="2389884" y="36604"/>
                  </a:lnTo>
                  <a:lnTo>
                    <a:pt x="2395939" y="32521"/>
                  </a:lnTo>
                  <a:lnTo>
                    <a:pt x="2400021" y="26466"/>
                  </a:lnTo>
                  <a:lnTo>
                    <a:pt x="2401518" y="19051"/>
                  </a:lnTo>
                  <a:lnTo>
                    <a:pt x="2400021" y="11635"/>
                  </a:lnTo>
                  <a:lnTo>
                    <a:pt x="2395939" y="5580"/>
                  </a:lnTo>
                  <a:lnTo>
                    <a:pt x="2389884" y="1498"/>
                  </a:lnTo>
                  <a:lnTo>
                    <a:pt x="2382431" y="1"/>
                  </a:lnTo>
                  <a:close/>
                </a:path>
                <a:path w="10025380" h="38100">
                  <a:moveTo>
                    <a:pt x="2458668" y="1"/>
                  </a:moveTo>
                  <a:lnTo>
                    <a:pt x="2451253" y="1498"/>
                  </a:lnTo>
                  <a:lnTo>
                    <a:pt x="2445198" y="5580"/>
                  </a:lnTo>
                  <a:lnTo>
                    <a:pt x="2441115" y="11635"/>
                  </a:lnTo>
                  <a:lnTo>
                    <a:pt x="2439618" y="19051"/>
                  </a:lnTo>
                  <a:lnTo>
                    <a:pt x="2441115" y="26466"/>
                  </a:lnTo>
                  <a:lnTo>
                    <a:pt x="2445198" y="32521"/>
                  </a:lnTo>
                  <a:lnTo>
                    <a:pt x="2451253" y="36604"/>
                  </a:lnTo>
                  <a:lnTo>
                    <a:pt x="2458706" y="38101"/>
                  </a:lnTo>
                  <a:lnTo>
                    <a:pt x="2466122" y="36604"/>
                  </a:lnTo>
                  <a:lnTo>
                    <a:pt x="2472177" y="32521"/>
                  </a:lnTo>
                  <a:lnTo>
                    <a:pt x="2476259" y="26466"/>
                  </a:lnTo>
                  <a:lnTo>
                    <a:pt x="2477756" y="19051"/>
                  </a:lnTo>
                  <a:lnTo>
                    <a:pt x="2476259" y="11635"/>
                  </a:lnTo>
                  <a:lnTo>
                    <a:pt x="2472177" y="5580"/>
                  </a:lnTo>
                  <a:lnTo>
                    <a:pt x="2466122" y="1498"/>
                  </a:lnTo>
                  <a:lnTo>
                    <a:pt x="2458668" y="1"/>
                  </a:lnTo>
                  <a:close/>
                </a:path>
                <a:path w="10025380" h="38100">
                  <a:moveTo>
                    <a:pt x="2534906" y="1"/>
                  </a:moveTo>
                  <a:lnTo>
                    <a:pt x="2527491" y="1498"/>
                  </a:lnTo>
                  <a:lnTo>
                    <a:pt x="2521436" y="5580"/>
                  </a:lnTo>
                  <a:lnTo>
                    <a:pt x="2517353" y="11635"/>
                  </a:lnTo>
                  <a:lnTo>
                    <a:pt x="2515856" y="19051"/>
                  </a:lnTo>
                  <a:lnTo>
                    <a:pt x="2517353" y="26466"/>
                  </a:lnTo>
                  <a:lnTo>
                    <a:pt x="2521436" y="32521"/>
                  </a:lnTo>
                  <a:lnTo>
                    <a:pt x="2527491" y="36604"/>
                  </a:lnTo>
                  <a:lnTo>
                    <a:pt x="2534944" y="38101"/>
                  </a:lnTo>
                  <a:lnTo>
                    <a:pt x="2542360" y="36604"/>
                  </a:lnTo>
                  <a:lnTo>
                    <a:pt x="2548415" y="32521"/>
                  </a:lnTo>
                  <a:lnTo>
                    <a:pt x="2552497" y="26466"/>
                  </a:lnTo>
                  <a:lnTo>
                    <a:pt x="2553994" y="19051"/>
                  </a:lnTo>
                  <a:lnTo>
                    <a:pt x="2552497" y="11635"/>
                  </a:lnTo>
                  <a:lnTo>
                    <a:pt x="2548415" y="5580"/>
                  </a:lnTo>
                  <a:lnTo>
                    <a:pt x="2542360" y="1498"/>
                  </a:lnTo>
                  <a:lnTo>
                    <a:pt x="2534906" y="1"/>
                  </a:lnTo>
                  <a:close/>
                </a:path>
                <a:path w="10025380" h="38100">
                  <a:moveTo>
                    <a:pt x="2611144" y="1"/>
                  </a:moveTo>
                  <a:lnTo>
                    <a:pt x="2603729" y="1498"/>
                  </a:lnTo>
                  <a:lnTo>
                    <a:pt x="2597674" y="5580"/>
                  </a:lnTo>
                  <a:lnTo>
                    <a:pt x="2593591" y="11635"/>
                  </a:lnTo>
                  <a:lnTo>
                    <a:pt x="2592094" y="19051"/>
                  </a:lnTo>
                  <a:lnTo>
                    <a:pt x="2593591" y="26466"/>
                  </a:lnTo>
                  <a:lnTo>
                    <a:pt x="2597674" y="32521"/>
                  </a:lnTo>
                  <a:lnTo>
                    <a:pt x="2603729" y="36604"/>
                  </a:lnTo>
                  <a:lnTo>
                    <a:pt x="2611182" y="38101"/>
                  </a:lnTo>
                  <a:lnTo>
                    <a:pt x="2618597" y="36604"/>
                  </a:lnTo>
                  <a:lnTo>
                    <a:pt x="2624653" y="32521"/>
                  </a:lnTo>
                  <a:lnTo>
                    <a:pt x="2628735" y="26466"/>
                  </a:lnTo>
                  <a:lnTo>
                    <a:pt x="2630232" y="19051"/>
                  </a:lnTo>
                  <a:lnTo>
                    <a:pt x="2628735" y="11635"/>
                  </a:lnTo>
                  <a:lnTo>
                    <a:pt x="2624653" y="5580"/>
                  </a:lnTo>
                  <a:lnTo>
                    <a:pt x="2618597" y="1498"/>
                  </a:lnTo>
                  <a:lnTo>
                    <a:pt x="2611144" y="1"/>
                  </a:lnTo>
                  <a:close/>
                </a:path>
                <a:path w="10025380" h="38100">
                  <a:moveTo>
                    <a:pt x="2687382" y="1"/>
                  </a:moveTo>
                  <a:lnTo>
                    <a:pt x="2679967" y="1498"/>
                  </a:lnTo>
                  <a:lnTo>
                    <a:pt x="2673912" y="5580"/>
                  </a:lnTo>
                  <a:lnTo>
                    <a:pt x="2669829" y="11635"/>
                  </a:lnTo>
                  <a:lnTo>
                    <a:pt x="2668332" y="19051"/>
                  </a:lnTo>
                  <a:lnTo>
                    <a:pt x="2669829" y="26466"/>
                  </a:lnTo>
                  <a:lnTo>
                    <a:pt x="2673912" y="32521"/>
                  </a:lnTo>
                  <a:lnTo>
                    <a:pt x="2679967" y="36604"/>
                  </a:lnTo>
                  <a:lnTo>
                    <a:pt x="2687420" y="38101"/>
                  </a:lnTo>
                  <a:lnTo>
                    <a:pt x="2694835" y="36604"/>
                  </a:lnTo>
                  <a:lnTo>
                    <a:pt x="2700891" y="32521"/>
                  </a:lnTo>
                  <a:lnTo>
                    <a:pt x="2704973" y="26466"/>
                  </a:lnTo>
                  <a:lnTo>
                    <a:pt x="2706470" y="19051"/>
                  </a:lnTo>
                  <a:lnTo>
                    <a:pt x="2704973" y="11635"/>
                  </a:lnTo>
                  <a:lnTo>
                    <a:pt x="2700891" y="5580"/>
                  </a:lnTo>
                  <a:lnTo>
                    <a:pt x="2694835" y="1498"/>
                  </a:lnTo>
                  <a:lnTo>
                    <a:pt x="2687382" y="1"/>
                  </a:lnTo>
                  <a:close/>
                </a:path>
                <a:path w="10025380" h="38100">
                  <a:moveTo>
                    <a:pt x="2763620" y="1"/>
                  </a:moveTo>
                  <a:lnTo>
                    <a:pt x="2756205" y="1498"/>
                  </a:lnTo>
                  <a:lnTo>
                    <a:pt x="2750150" y="5580"/>
                  </a:lnTo>
                  <a:lnTo>
                    <a:pt x="2746068" y="11635"/>
                  </a:lnTo>
                  <a:lnTo>
                    <a:pt x="2744570" y="19051"/>
                  </a:lnTo>
                  <a:lnTo>
                    <a:pt x="2746068" y="26466"/>
                  </a:lnTo>
                  <a:lnTo>
                    <a:pt x="2750150" y="32521"/>
                  </a:lnTo>
                  <a:lnTo>
                    <a:pt x="2756205" y="36604"/>
                  </a:lnTo>
                  <a:lnTo>
                    <a:pt x="2763659" y="38101"/>
                  </a:lnTo>
                  <a:lnTo>
                    <a:pt x="2771074" y="36604"/>
                  </a:lnTo>
                  <a:lnTo>
                    <a:pt x="2777129" y="32521"/>
                  </a:lnTo>
                  <a:lnTo>
                    <a:pt x="2781211" y="26466"/>
                  </a:lnTo>
                  <a:lnTo>
                    <a:pt x="2782709" y="19051"/>
                  </a:lnTo>
                  <a:lnTo>
                    <a:pt x="2781211" y="11635"/>
                  </a:lnTo>
                  <a:lnTo>
                    <a:pt x="2777129" y="5580"/>
                  </a:lnTo>
                  <a:lnTo>
                    <a:pt x="2771074" y="1498"/>
                  </a:lnTo>
                  <a:lnTo>
                    <a:pt x="2763620" y="1"/>
                  </a:lnTo>
                  <a:close/>
                </a:path>
                <a:path w="10025380" h="38100">
                  <a:moveTo>
                    <a:pt x="2839859" y="1"/>
                  </a:moveTo>
                  <a:lnTo>
                    <a:pt x="2832444" y="1498"/>
                  </a:lnTo>
                  <a:lnTo>
                    <a:pt x="2826388" y="5580"/>
                  </a:lnTo>
                  <a:lnTo>
                    <a:pt x="2822306" y="11635"/>
                  </a:lnTo>
                  <a:lnTo>
                    <a:pt x="2820809" y="19051"/>
                  </a:lnTo>
                  <a:lnTo>
                    <a:pt x="2822306" y="26466"/>
                  </a:lnTo>
                  <a:lnTo>
                    <a:pt x="2826388" y="32521"/>
                  </a:lnTo>
                  <a:lnTo>
                    <a:pt x="2832444" y="36604"/>
                  </a:lnTo>
                  <a:lnTo>
                    <a:pt x="2839897" y="38101"/>
                  </a:lnTo>
                  <a:lnTo>
                    <a:pt x="2847312" y="36604"/>
                  </a:lnTo>
                  <a:lnTo>
                    <a:pt x="2853367" y="32521"/>
                  </a:lnTo>
                  <a:lnTo>
                    <a:pt x="2857450" y="26466"/>
                  </a:lnTo>
                  <a:lnTo>
                    <a:pt x="2858947" y="19051"/>
                  </a:lnTo>
                  <a:lnTo>
                    <a:pt x="2857450" y="11635"/>
                  </a:lnTo>
                  <a:lnTo>
                    <a:pt x="2853367" y="5580"/>
                  </a:lnTo>
                  <a:lnTo>
                    <a:pt x="2847312" y="1498"/>
                  </a:lnTo>
                  <a:lnTo>
                    <a:pt x="2839859" y="1"/>
                  </a:lnTo>
                  <a:close/>
                </a:path>
                <a:path w="10025380" h="38100">
                  <a:moveTo>
                    <a:pt x="2916097" y="1"/>
                  </a:moveTo>
                  <a:lnTo>
                    <a:pt x="2908682" y="1498"/>
                  </a:lnTo>
                  <a:lnTo>
                    <a:pt x="2902626" y="5580"/>
                  </a:lnTo>
                  <a:lnTo>
                    <a:pt x="2898544" y="11635"/>
                  </a:lnTo>
                  <a:lnTo>
                    <a:pt x="2897047" y="19051"/>
                  </a:lnTo>
                  <a:lnTo>
                    <a:pt x="2898544" y="26466"/>
                  </a:lnTo>
                  <a:lnTo>
                    <a:pt x="2902626" y="32521"/>
                  </a:lnTo>
                  <a:lnTo>
                    <a:pt x="2908682" y="36604"/>
                  </a:lnTo>
                  <a:lnTo>
                    <a:pt x="2916135" y="38101"/>
                  </a:lnTo>
                  <a:lnTo>
                    <a:pt x="2923550" y="36604"/>
                  </a:lnTo>
                  <a:lnTo>
                    <a:pt x="2929605" y="32521"/>
                  </a:lnTo>
                  <a:lnTo>
                    <a:pt x="2933688" y="26466"/>
                  </a:lnTo>
                  <a:lnTo>
                    <a:pt x="2935185" y="19051"/>
                  </a:lnTo>
                  <a:lnTo>
                    <a:pt x="2933688" y="11635"/>
                  </a:lnTo>
                  <a:lnTo>
                    <a:pt x="2929605" y="5580"/>
                  </a:lnTo>
                  <a:lnTo>
                    <a:pt x="2923550" y="1498"/>
                  </a:lnTo>
                  <a:lnTo>
                    <a:pt x="2916097" y="1"/>
                  </a:lnTo>
                  <a:close/>
                </a:path>
                <a:path w="10025380" h="38100">
                  <a:moveTo>
                    <a:pt x="2992335" y="1"/>
                  </a:moveTo>
                  <a:lnTo>
                    <a:pt x="2984920" y="1498"/>
                  </a:lnTo>
                  <a:lnTo>
                    <a:pt x="2978865" y="5580"/>
                  </a:lnTo>
                  <a:lnTo>
                    <a:pt x="2974782" y="11635"/>
                  </a:lnTo>
                  <a:lnTo>
                    <a:pt x="2973285" y="19051"/>
                  </a:lnTo>
                  <a:lnTo>
                    <a:pt x="2974782" y="26466"/>
                  </a:lnTo>
                  <a:lnTo>
                    <a:pt x="2978865" y="32521"/>
                  </a:lnTo>
                  <a:lnTo>
                    <a:pt x="2984920" y="36604"/>
                  </a:lnTo>
                  <a:lnTo>
                    <a:pt x="2992373" y="38101"/>
                  </a:lnTo>
                  <a:lnTo>
                    <a:pt x="2999788" y="36604"/>
                  </a:lnTo>
                  <a:lnTo>
                    <a:pt x="3005843" y="32521"/>
                  </a:lnTo>
                  <a:lnTo>
                    <a:pt x="3009926" y="26466"/>
                  </a:lnTo>
                  <a:lnTo>
                    <a:pt x="3011423" y="19051"/>
                  </a:lnTo>
                  <a:lnTo>
                    <a:pt x="3009926" y="11635"/>
                  </a:lnTo>
                  <a:lnTo>
                    <a:pt x="3005843" y="5580"/>
                  </a:lnTo>
                  <a:lnTo>
                    <a:pt x="2999788" y="1498"/>
                  </a:lnTo>
                  <a:lnTo>
                    <a:pt x="2992335" y="1"/>
                  </a:lnTo>
                  <a:close/>
                </a:path>
                <a:path w="10025380" h="38100">
                  <a:moveTo>
                    <a:pt x="3068573" y="1"/>
                  </a:moveTo>
                  <a:lnTo>
                    <a:pt x="3061158" y="1498"/>
                  </a:lnTo>
                  <a:lnTo>
                    <a:pt x="3055103" y="5580"/>
                  </a:lnTo>
                  <a:lnTo>
                    <a:pt x="3051020" y="11635"/>
                  </a:lnTo>
                  <a:lnTo>
                    <a:pt x="3049523" y="19051"/>
                  </a:lnTo>
                  <a:lnTo>
                    <a:pt x="3051020" y="26466"/>
                  </a:lnTo>
                  <a:lnTo>
                    <a:pt x="3055103" y="32521"/>
                  </a:lnTo>
                  <a:lnTo>
                    <a:pt x="3061158" y="36604"/>
                  </a:lnTo>
                  <a:lnTo>
                    <a:pt x="3068611" y="38101"/>
                  </a:lnTo>
                  <a:lnTo>
                    <a:pt x="3076026" y="36604"/>
                  </a:lnTo>
                  <a:lnTo>
                    <a:pt x="3082081" y="32521"/>
                  </a:lnTo>
                  <a:lnTo>
                    <a:pt x="3086164" y="26466"/>
                  </a:lnTo>
                  <a:lnTo>
                    <a:pt x="3087661" y="19051"/>
                  </a:lnTo>
                  <a:lnTo>
                    <a:pt x="3086164" y="11635"/>
                  </a:lnTo>
                  <a:lnTo>
                    <a:pt x="3082081" y="5580"/>
                  </a:lnTo>
                  <a:lnTo>
                    <a:pt x="3076026" y="1498"/>
                  </a:lnTo>
                  <a:lnTo>
                    <a:pt x="3068573" y="1"/>
                  </a:lnTo>
                  <a:close/>
                </a:path>
                <a:path w="10025380" h="38100">
                  <a:moveTo>
                    <a:pt x="3144811" y="1"/>
                  </a:moveTo>
                  <a:lnTo>
                    <a:pt x="3137395" y="1498"/>
                  </a:lnTo>
                  <a:lnTo>
                    <a:pt x="3131340" y="5580"/>
                  </a:lnTo>
                  <a:lnTo>
                    <a:pt x="3127258" y="11635"/>
                  </a:lnTo>
                  <a:lnTo>
                    <a:pt x="3125761" y="19051"/>
                  </a:lnTo>
                  <a:lnTo>
                    <a:pt x="3127258" y="26466"/>
                  </a:lnTo>
                  <a:lnTo>
                    <a:pt x="3131340" y="32521"/>
                  </a:lnTo>
                  <a:lnTo>
                    <a:pt x="3137395" y="36604"/>
                  </a:lnTo>
                  <a:lnTo>
                    <a:pt x="3144849" y="38101"/>
                  </a:lnTo>
                  <a:lnTo>
                    <a:pt x="3152264" y="36604"/>
                  </a:lnTo>
                  <a:lnTo>
                    <a:pt x="3158319" y="32521"/>
                  </a:lnTo>
                  <a:lnTo>
                    <a:pt x="3162402" y="26466"/>
                  </a:lnTo>
                  <a:lnTo>
                    <a:pt x="3163899" y="19051"/>
                  </a:lnTo>
                  <a:lnTo>
                    <a:pt x="3162402" y="11635"/>
                  </a:lnTo>
                  <a:lnTo>
                    <a:pt x="3158319" y="5580"/>
                  </a:lnTo>
                  <a:lnTo>
                    <a:pt x="3152264" y="1498"/>
                  </a:lnTo>
                  <a:lnTo>
                    <a:pt x="3144811" y="1"/>
                  </a:lnTo>
                  <a:close/>
                </a:path>
                <a:path w="10025380" h="38100">
                  <a:moveTo>
                    <a:pt x="3221049" y="1"/>
                  </a:moveTo>
                  <a:lnTo>
                    <a:pt x="3213634" y="1498"/>
                  </a:lnTo>
                  <a:lnTo>
                    <a:pt x="3207578" y="5580"/>
                  </a:lnTo>
                  <a:lnTo>
                    <a:pt x="3203496" y="11635"/>
                  </a:lnTo>
                  <a:lnTo>
                    <a:pt x="3201999" y="19051"/>
                  </a:lnTo>
                  <a:lnTo>
                    <a:pt x="3203496" y="26466"/>
                  </a:lnTo>
                  <a:lnTo>
                    <a:pt x="3207578" y="32521"/>
                  </a:lnTo>
                  <a:lnTo>
                    <a:pt x="3213634" y="36604"/>
                  </a:lnTo>
                  <a:lnTo>
                    <a:pt x="3221087" y="38101"/>
                  </a:lnTo>
                  <a:lnTo>
                    <a:pt x="3228502" y="36604"/>
                  </a:lnTo>
                  <a:lnTo>
                    <a:pt x="3234557" y="32521"/>
                  </a:lnTo>
                  <a:lnTo>
                    <a:pt x="3238640" y="26466"/>
                  </a:lnTo>
                  <a:lnTo>
                    <a:pt x="3240137" y="19051"/>
                  </a:lnTo>
                  <a:lnTo>
                    <a:pt x="3238640" y="11635"/>
                  </a:lnTo>
                  <a:lnTo>
                    <a:pt x="3234557" y="5580"/>
                  </a:lnTo>
                  <a:lnTo>
                    <a:pt x="3228502" y="1498"/>
                  </a:lnTo>
                  <a:lnTo>
                    <a:pt x="3221049" y="1"/>
                  </a:lnTo>
                  <a:close/>
                </a:path>
                <a:path w="10025380" h="38100">
                  <a:moveTo>
                    <a:pt x="3297287" y="1"/>
                  </a:moveTo>
                  <a:lnTo>
                    <a:pt x="3289872" y="1498"/>
                  </a:lnTo>
                  <a:lnTo>
                    <a:pt x="3283816" y="5580"/>
                  </a:lnTo>
                  <a:lnTo>
                    <a:pt x="3279734" y="11635"/>
                  </a:lnTo>
                  <a:lnTo>
                    <a:pt x="3278237" y="19051"/>
                  </a:lnTo>
                  <a:lnTo>
                    <a:pt x="3279734" y="26466"/>
                  </a:lnTo>
                  <a:lnTo>
                    <a:pt x="3283816" y="32521"/>
                  </a:lnTo>
                  <a:lnTo>
                    <a:pt x="3289872" y="36604"/>
                  </a:lnTo>
                  <a:lnTo>
                    <a:pt x="3297325" y="38101"/>
                  </a:lnTo>
                  <a:lnTo>
                    <a:pt x="3304740" y="36604"/>
                  </a:lnTo>
                  <a:lnTo>
                    <a:pt x="3310796" y="32521"/>
                  </a:lnTo>
                  <a:lnTo>
                    <a:pt x="3314878" y="26466"/>
                  </a:lnTo>
                  <a:lnTo>
                    <a:pt x="3316375" y="19051"/>
                  </a:lnTo>
                  <a:lnTo>
                    <a:pt x="3314878" y="11635"/>
                  </a:lnTo>
                  <a:lnTo>
                    <a:pt x="3310796" y="5580"/>
                  </a:lnTo>
                  <a:lnTo>
                    <a:pt x="3304740" y="1498"/>
                  </a:lnTo>
                  <a:lnTo>
                    <a:pt x="3297287" y="1"/>
                  </a:lnTo>
                  <a:close/>
                </a:path>
                <a:path w="10025380" h="38100">
                  <a:moveTo>
                    <a:pt x="3373525" y="1"/>
                  </a:moveTo>
                  <a:lnTo>
                    <a:pt x="3366110" y="1498"/>
                  </a:lnTo>
                  <a:lnTo>
                    <a:pt x="3360055" y="5580"/>
                  </a:lnTo>
                  <a:lnTo>
                    <a:pt x="3355972" y="11635"/>
                  </a:lnTo>
                  <a:lnTo>
                    <a:pt x="3354475" y="19051"/>
                  </a:lnTo>
                  <a:lnTo>
                    <a:pt x="3355972" y="26466"/>
                  </a:lnTo>
                  <a:lnTo>
                    <a:pt x="3360055" y="32521"/>
                  </a:lnTo>
                  <a:lnTo>
                    <a:pt x="3366110" y="36604"/>
                  </a:lnTo>
                  <a:lnTo>
                    <a:pt x="3373562" y="38101"/>
                  </a:lnTo>
                  <a:lnTo>
                    <a:pt x="3380978" y="36604"/>
                  </a:lnTo>
                  <a:lnTo>
                    <a:pt x="3387033" y="32521"/>
                  </a:lnTo>
                  <a:lnTo>
                    <a:pt x="3391115" y="26466"/>
                  </a:lnTo>
                  <a:lnTo>
                    <a:pt x="3392612" y="19051"/>
                  </a:lnTo>
                  <a:lnTo>
                    <a:pt x="3391115" y="11635"/>
                  </a:lnTo>
                  <a:lnTo>
                    <a:pt x="3387033" y="5580"/>
                  </a:lnTo>
                  <a:lnTo>
                    <a:pt x="3380978" y="1498"/>
                  </a:lnTo>
                  <a:lnTo>
                    <a:pt x="3373525" y="1"/>
                  </a:lnTo>
                  <a:close/>
                </a:path>
                <a:path w="10025380" h="38100">
                  <a:moveTo>
                    <a:pt x="3449762" y="1"/>
                  </a:moveTo>
                  <a:lnTo>
                    <a:pt x="3442347" y="1498"/>
                  </a:lnTo>
                  <a:lnTo>
                    <a:pt x="3436292" y="5580"/>
                  </a:lnTo>
                  <a:lnTo>
                    <a:pt x="3432209" y="11635"/>
                  </a:lnTo>
                  <a:lnTo>
                    <a:pt x="3430712" y="19051"/>
                  </a:lnTo>
                  <a:lnTo>
                    <a:pt x="3432209" y="26466"/>
                  </a:lnTo>
                  <a:lnTo>
                    <a:pt x="3436292" y="32521"/>
                  </a:lnTo>
                  <a:lnTo>
                    <a:pt x="3442347" y="36604"/>
                  </a:lnTo>
                  <a:lnTo>
                    <a:pt x="3449800" y="38101"/>
                  </a:lnTo>
                  <a:lnTo>
                    <a:pt x="3457216" y="36604"/>
                  </a:lnTo>
                  <a:lnTo>
                    <a:pt x="3463271" y="32521"/>
                  </a:lnTo>
                  <a:lnTo>
                    <a:pt x="3467353" y="26466"/>
                  </a:lnTo>
                  <a:lnTo>
                    <a:pt x="3468850" y="19051"/>
                  </a:lnTo>
                  <a:lnTo>
                    <a:pt x="3467353" y="11635"/>
                  </a:lnTo>
                  <a:lnTo>
                    <a:pt x="3463271" y="5580"/>
                  </a:lnTo>
                  <a:lnTo>
                    <a:pt x="3457216" y="1498"/>
                  </a:lnTo>
                  <a:lnTo>
                    <a:pt x="3449762" y="1"/>
                  </a:lnTo>
                  <a:close/>
                </a:path>
                <a:path w="10025380" h="38100">
                  <a:moveTo>
                    <a:pt x="3526000" y="1"/>
                  </a:moveTo>
                  <a:lnTo>
                    <a:pt x="3518585" y="1498"/>
                  </a:lnTo>
                  <a:lnTo>
                    <a:pt x="3512530" y="5580"/>
                  </a:lnTo>
                  <a:lnTo>
                    <a:pt x="3508447" y="11635"/>
                  </a:lnTo>
                  <a:lnTo>
                    <a:pt x="3506950" y="19051"/>
                  </a:lnTo>
                  <a:lnTo>
                    <a:pt x="3508447" y="26466"/>
                  </a:lnTo>
                  <a:lnTo>
                    <a:pt x="3512530" y="32521"/>
                  </a:lnTo>
                  <a:lnTo>
                    <a:pt x="3518585" y="36604"/>
                  </a:lnTo>
                  <a:lnTo>
                    <a:pt x="3526038" y="38101"/>
                  </a:lnTo>
                  <a:lnTo>
                    <a:pt x="3533454" y="36604"/>
                  </a:lnTo>
                  <a:lnTo>
                    <a:pt x="3539509" y="32521"/>
                  </a:lnTo>
                  <a:lnTo>
                    <a:pt x="3543591" y="26466"/>
                  </a:lnTo>
                  <a:lnTo>
                    <a:pt x="3545088" y="19051"/>
                  </a:lnTo>
                  <a:lnTo>
                    <a:pt x="3543591" y="11635"/>
                  </a:lnTo>
                  <a:lnTo>
                    <a:pt x="3539509" y="5580"/>
                  </a:lnTo>
                  <a:lnTo>
                    <a:pt x="3533454" y="1498"/>
                  </a:lnTo>
                  <a:lnTo>
                    <a:pt x="3526000" y="1"/>
                  </a:lnTo>
                  <a:close/>
                </a:path>
                <a:path w="10025380" h="38100">
                  <a:moveTo>
                    <a:pt x="3602238" y="1"/>
                  </a:moveTo>
                  <a:lnTo>
                    <a:pt x="3594823" y="1498"/>
                  </a:lnTo>
                  <a:lnTo>
                    <a:pt x="3588768" y="5580"/>
                  </a:lnTo>
                  <a:lnTo>
                    <a:pt x="3584685" y="11635"/>
                  </a:lnTo>
                  <a:lnTo>
                    <a:pt x="3583188" y="19051"/>
                  </a:lnTo>
                  <a:lnTo>
                    <a:pt x="3584685" y="26466"/>
                  </a:lnTo>
                  <a:lnTo>
                    <a:pt x="3588768" y="32521"/>
                  </a:lnTo>
                  <a:lnTo>
                    <a:pt x="3594823" y="36604"/>
                  </a:lnTo>
                  <a:lnTo>
                    <a:pt x="3602276" y="38101"/>
                  </a:lnTo>
                  <a:lnTo>
                    <a:pt x="3609691" y="36604"/>
                  </a:lnTo>
                  <a:lnTo>
                    <a:pt x="3615747" y="32521"/>
                  </a:lnTo>
                  <a:lnTo>
                    <a:pt x="3619829" y="26466"/>
                  </a:lnTo>
                  <a:lnTo>
                    <a:pt x="3621326" y="19051"/>
                  </a:lnTo>
                  <a:lnTo>
                    <a:pt x="3619829" y="11635"/>
                  </a:lnTo>
                  <a:lnTo>
                    <a:pt x="3615747" y="5580"/>
                  </a:lnTo>
                  <a:lnTo>
                    <a:pt x="3609691" y="1498"/>
                  </a:lnTo>
                  <a:lnTo>
                    <a:pt x="3602238" y="1"/>
                  </a:lnTo>
                  <a:close/>
                </a:path>
                <a:path w="10025380" h="38100">
                  <a:moveTo>
                    <a:pt x="3678476" y="1"/>
                  </a:moveTo>
                  <a:lnTo>
                    <a:pt x="3671061" y="1498"/>
                  </a:lnTo>
                  <a:lnTo>
                    <a:pt x="3665006" y="5580"/>
                  </a:lnTo>
                  <a:lnTo>
                    <a:pt x="3660923" y="11635"/>
                  </a:lnTo>
                  <a:lnTo>
                    <a:pt x="3659426" y="19051"/>
                  </a:lnTo>
                  <a:lnTo>
                    <a:pt x="3660923" y="26466"/>
                  </a:lnTo>
                  <a:lnTo>
                    <a:pt x="3665006" y="32521"/>
                  </a:lnTo>
                  <a:lnTo>
                    <a:pt x="3671061" y="36604"/>
                  </a:lnTo>
                  <a:lnTo>
                    <a:pt x="3678514" y="38101"/>
                  </a:lnTo>
                  <a:lnTo>
                    <a:pt x="3685929" y="36604"/>
                  </a:lnTo>
                  <a:lnTo>
                    <a:pt x="3691985" y="32521"/>
                  </a:lnTo>
                  <a:lnTo>
                    <a:pt x="3696067" y="26466"/>
                  </a:lnTo>
                  <a:lnTo>
                    <a:pt x="3697564" y="19051"/>
                  </a:lnTo>
                  <a:lnTo>
                    <a:pt x="3696067" y="11635"/>
                  </a:lnTo>
                  <a:lnTo>
                    <a:pt x="3691985" y="5580"/>
                  </a:lnTo>
                  <a:lnTo>
                    <a:pt x="3685929" y="1498"/>
                  </a:lnTo>
                  <a:lnTo>
                    <a:pt x="3678476" y="1"/>
                  </a:lnTo>
                  <a:close/>
                </a:path>
                <a:path w="10025380" h="38100">
                  <a:moveTo>
                    <a:pt x="3754714" y="1"/>
                  </a:moveTo>
                  <a:lnTo>
                    <a:pt x="3747300" y="1498"/>
                  </a:lnTo>
                  <a:lnTo>
                    <a:pt x="3741244" y="5580"/>
                  </a:lnTo>
                  <a:lnTo>
                    <a:pt x="3737162" y="11635"/>
                  </a:lnTo>
                  <a:lnTo>
                    <a:pt x="3735664" y="19051"/>
                  </a:lnTo>
                  <a:lnTo>
                    <a:pt x="3737162" y="26466"/>
                  </a:lnTo>
                  <a:lnTo>
                    <a:pt x="3741244" y="32521"/>
                  </a:lnTo>
                  <a:lnTo>
                    <a:pt x="3747300" y="36604"/>
                  </a:lnTo>
                  <a:lnTo>
                    <a:pt x="3754753" y="38101"/>
                  </a:lnTo>
                  <a:lnTo>
                    <a:pt x="3762168" y="36604"/>
                  </a:lnTo>
                  <a:lnTo>
                    <a:pt x="3768223" y="32521"/>
                  </a:lnTo>
                  <a:lnTo>
                    <a:pt x="3772306" y="26466"/>
                  </a:lnTo>
                  <a:lnTo>
                    <a:pt x="3773803" y="19051"/>
                  </a:lnTo>
                  <a:lnTo>
                    <a:pt x="3772306" y="11635"/>
                  </a:lnTo>
                  <a:lnTo>
                    <a:pt x="3768223" y="5580"/>
                  </a:lnTo>
                  <a:lnTo>
                    <a:pt x="3762168" y="1498"/>
                  </a:lnTo>
                  <a:lnTo>
                    <a:pt x="3754714" y="1"/>
                  </a:lnTo>
                  <a:close/>
                </a:path>
                <a:path w="10025380" h="38100">
                  <a:moveTo>
                    <a:pt x="3830953" y="1"/>
                  </a:moveTo>
                  <a:lnTo>
                    <a:pt x="3823538" y="1498"/>
                  </a:lnTo>
                  <a:lnTo>
                    <a:pt x="3817482" y="5581"/>
                  </a:lnTo>
                  <a:lnTo>
                    <a:pt x="3813400" y="11636"/>
                  </a:lnTo>
                  <a:lnTo>
                    <a:pt x="3811903" y="19051"/>
                  </a:lnTo>
                  <a:lnTo>
                    <a:pt x="3813400" y="26466"/>
                  </a:lnTo>
                  <a:lnTo>
                    <a:pt x="3817482" y="32521"/>
                  </a:lnTo>
                  <a:lnTo>
                    <a:pt x="3823538" y="36604"/>
                  </a:lnTo>
                  <a:lnTo>
                    <a:pt x="3830991" y="38101"/>
                  </a:lnTo>
                  <a:lnTo>
                    <a:pt x="3838406" y="36604"/>
                  </a:lnTo>
                  <a:lnTo>
                    <a:pt x="3844461" y="32521"/>
                  </a:lnTo>
                  <a:lnTo>
                    <a:pt x="3848544" y="26466"/>
                  </a:lnTo>
                  <a:lnTo>
                    <a:pt x="3850041" y="19051"/>
                  </a:lnTo>
                  <a:lnTo>
                    <a:pt x="3848544" y="11636"/>
                  </a:lnTo>
                  <a:lnTo>
                    <a:pt x="3844461" y="5581"/>
                  </a:lnTo>
                  <a:lnTo>
                    <a:pt x="3838406" y="1498"/>
                  </a:lnTo>
                  <a:lnTo>
                    <a:pt x="3830953" y="1"/>
                  </a:lnTo>
                  <a:close/>
                </a:path>
                <a:path w="10025380" h="38100">
                  <a:moveTo>
                    <a:pt x="3907191" y="1"/>
                  </a:moveTo>
                  <a:lnTo>
                    <a:pt x="3899776" y="1498"/>
                  </a:lnTo>
                  <a:lnTo>
                    <a:pt x="3893720" y="5581"/>
                  </a:lnTo>
                  <a:lnTo>
                    <a:pt x="3889638" y="11636"/>
                  </a:lnTo>
                  <a:lnTo>
                    <a:pt x="3888141" y="19051"/>
                  </a:lnTo>
                  <a:lnTo>
                    <a:pt x="3889638" y="26466"/>
                  </a:lnTo>
                  <a:lnTo>
                    <a:pt x="3893720" y="32521"/>
                  </a:lnTo>
                  <a:lnTo>
                    <a:pt x="3899776" y="36604"/>
                  </a:lnTo>
                  <a:lnTo>
                    <a:pt x="3907229" y="38101"/>
                  </a:lnTo>
                  <a:lnTo>
                    <a:pt x="3914644" y="36604"/>
                  </a:lnTo>
                  <a:lnTo>
                    <a:pt x="3920699" y="32521"/>
                  </a:lnTo>
                  <a:lnTo>
                    <a:pt x="3924782" y="26466"/>
                  </a:lnTo>
                  <a:lnTo>
                    <a:pt x="3926279" y="19051"/>
                  </a:lnTo>
                  <a:lnTo>
                    <a:pt x="3924782" y="11636"/>
                  </a:lnTo>
                  <a:lnTo>
                    <a:pt x="3920699" y="5581"/>
                  </a:lnTo>
                  <a:lnTo>
                    <a:pt x="3914644" y="1498"/>
                  </a:lnTo>
                  <a:lnTo>
                    <a:pt x="3907191" y="1"/>
                  </a:lnTo>
                  <a:close/>
                </a:path>
                <a:path w="10025380" h="38100">
                  <a:moveTo>
                    <a:pt x="3983429" y="1"/>
                  </a:moveTo>
                  <a:lnTo>
                    <a:pt x="3976014" y="1498"/>
                  </a:lnTo>
                  <a:lnTo>
                    <a:pt x="3969959" y="5581"/>
                  </a:lnTo>
                  <a:lnTo>
                    <a:pt x="3965876" y="11636"/>
                  </a:lnTo>
                  <a:lnTo>
                    <a:pt x="3964379" y="19051"/>
                  </a:lnTo>
                  <a:lnTo>
                    <a:pt x="3965876" y="26466"/>
                  </a:lnTo>
                  <a:lnTo>
                    <a:pt x="3969959" y="32521"/>
                  </a:lnTo>
                  <a:lnTo>
                    <a:pt x="3976014" y="36604"/>
                  </a:lnTo>
                  <a:lnTo>
                    <a:pt x="3983467" y="38101"/>
                  </a:lnTo>
                  <a:lnTo>
                    <a:pt x="3990882" y="36604"/>
                  </a:lnTo>
                  <a:lnTo>
                    <a:pt x="3996937" y="32521"/>
                  </a:lnTo>
                  <a:lnTo>
                    <a:pt x="4001020" y="26466"/>
                  </a:lnTo>
                  <a:lnTo>
                    <a:pt x="4002517" y="19051"/>
                  </a:lnTo>
                  <a:lnTo>
                    <a:pt x="4001020" y="11636"/>
                  </a:lnTo>
                  <a:lnTo>
                    <a:pt x="3996937" y="5581"/>
                  </a:lnTo>
                  <a:lnTo>
                    <a:pt x="3990882" y="1498"/>
                  </a:lnTo>
                  <a:lnTo>
                    <a:pt x="3983429" y="1"/>
                  </a:lnTo>
                  <a:close/>
                </a:path>
                <a:path w="10025380" h="38100">
                  <a:moveTo>
                    <a:pt x="4059667" y="1"/>
                  </a:moveTo>
                  <a:lnTo>
                    <a:pt x="4052252" y="1498"/>
                  </a:lnTo>
                  <a:lnTo>
                    <a:pt x="4046197" y="5581"/>
                  </a:lnTo>
                  <a:lnTo>
                    <a:pt x="4042114" y="11636"/>
                  </a:lnTo>
                  <a:lnTo>
                    <a:pt x="4040617" y="19051"/>
                  </a:lnTo>
                  <a:lnTo>
                    <a:pt x="4042114" y="26466"/>
                  </a:lnTo>
                  <a:lnTo>
                    <a:pt x="4046197" y="32521"/>
                  </a:lnTo>
                  <a:lnTo>
                    <a:pt x="4052252" y="36604"/>
                  </a:lnTo>
                  <a:lnTo>
                    <a:pt x="4059705" y="38101"/>
                  </a:lnTo>
                  <a:lnTo>
                    <a:pt x="4067120" y="36604"/>
                  </a:lnTo>
                  <a:lnTo>
                    <a:pt x="4073175" y="32521"/>
                  </a:lnTo>
                  <a:lnTo>
                    <a:pt x="4077258" y="26466"/>
                  </a:lnTo>
                  <a:lnTo>
                    <a:pt x="4078755" y="19051"/>
                  </a:lnTo>
                  <a:lnTo>
                    <a:pt x="4077258" y="11636"/>
                  </a:lnTo>
                  <a:lnTo>
                    <a:pt x="4073175" y="5581"/>
                  </a:lnTo>
                  <a:lnTo>
                    <a:pt x="4067120" y="1498"/>
                  </a:lnTo>
                  <a:lnTo>
                    <a:pt x="4059667" y="1"/>
                  </a:lnTo>
                  <a:close/>
                </a:path>
                <a:path w="10025380" h="38100">
                  <a:moveTo>
                    <a:pt x="4135905" y="1"/>
                  </a:moveTo>
                  <a:lnTo>
                    <a:pt x="4128489" y="1498"/>
                  </a:lnTo>
                  <a:lnTo>
                    <a:pt x="4122434" y="5581"/>
                  </a:lnTo>
                  <a:lnTo>
                    <a:pt x="4118352" y="11636"/>
                  </a:lnTo>
                  <a:lnTo>
                    <a:pt x="4116855" y="19051"/>
                  </a:lnTo>
                  <a:lnTo>
                    <a:pt x="4118352" y="26466"/>
                  </a:lnTo>
                  <a:lnTo>
                    <a:pt x="4122434" y="32521"/>
                  </a:lnTo>
                  <a:lnTo>
                    <a:pt x="4128489" y="36604"/>
                  </a:lnTo>
                  <a:lnTo>
                    <a:pt x="4135943" y="38101"/>
                  </a:lnTo>
                  <a:lnTo>
                    <a:pt x="4143358" y="36604"/>
                  </a:lnTo>
                  <a:lnTo>
                    <a:pt x="4149413" y="32521"/>
                  </a:lnTo>
                  <a:lnTo>
                    <a:pt x="4153496" y="26466"/>
                  </a:lnTo>
                  <a:lnTo>
                    <a:pt x="4154993" y="19051"/>
                  </a:lnTo>
                  <a:lnTo>
                    <a:pt x="4153496" y="11636"/>
                  </a:lnTo>
                  <a:lnTo>
                    <a:pt x="4149413" y="5581"/>
                  </a:lnTo>
                  <a:lnTo>
                    <a:pt x="4143358" y="1498"/>
                  </a:lnTo>
                  <a:lnTo>
                    <a:pt x="4135905" y="1"/>
                  </a:lnTo>
                  <a:close/>
                </a:path>
                <a:path w="10025380" h="38100">
                  <a:moveTo>
                    <a:pt x="4212143" y="1"/>
                  </a:moveTo>
                  <a:lnTo>
                    <a:pt x="4204728" y="1498"/>
                  </a:lnTo>
                  <a:lnTo>
                    <a:pt x="4198672" y="5581"/>
                  </a:lnTo>
                  <a:lnTo>
                    <a:pt x="4194590" y="11636"/>
                  </a:lnTo>
                  <a:lnTo>
                    <a:pt x="4193093" y="19051"/>
                  </a:lnTo>
                  <a:lnTo>
                    <a:pt x="4194590" y="26466"/>
                  </a:lnTo>
                  <a:lnTo>
                    <a:pt x="4198672" y="32521"/>
                  </a:lnTo>
                  <a:lnTo>
                    <a:pt x="4204728" y="36604"/>
                  </a:lnTo>
                  <a:lnTo>
                    <a:pt x="4212181" y="38101"/>
                  </a:lnTo>
                  <a:lnTo>
                    <a:pt x="4219596" y="36604"/>
                  </a:lnTo>
                  <a:lnTo>
                    <a:pt x="4225651" y="32521"/>
                  </a:lnTo>
                  <a:lnTo>
                    <a:pt x="4229733" y="26466"/>
                  </a:lnTo>
                  <a:lnTo>
                    <a:pt x="4231230" y="19051"/>
                  </a:lnTo>
                  <a:lnTo>
                    <a:pt x="4229734" y="11636"/>
                  </a:lnTo>
                  <a:lnTo>
                    <a:pt x="4225651" y="5581"/>
                  </a:lnTo>
                  <a:lnTo>
                    <a:pt x="4219596" y="1498"/>
                  </a:lnTo>
                  <a:lnTo>
                    <a:pt x="4212143" y="1"/>
                  </a:lnTo>
                  <a:close/>
                </a:path>
                <a:path w="10025380" h="38100">
                  <a:moveTo>
                    <a:pt x="4288380" y="1"/>
                  </a:moveTo>
                  <a:lnTo>
                    <a:pt x="4280965" y="1498"/>
                  </a:lnTo>
                  <a:lnTo>
                    <a:pt x="4274910" y="5581"/>
                  </a:lnTo>
                  <a:lnTo>
                    <a:pt x="4270827" y="11636"/>
                  </a:lnTo>
                  <a:lnTo>
                    <a:pt x="4269330" y="19051"/>
                  </a:lnTo>
                  <a:lnTo>
                    <a:pt x="4270827" y="26466"/>
                  </a:lnTo>
                  <a:lnTo>
                    <a:pt x="4274910" y="32521"/>
                  </a:lnTo>
                  <a:lnTo>
                    <a:pt x="4280965" y="36604"/>
                  </a:lnTo>
                  <a:lnTo>
                    <a:pt x="4288418" y="38101"/>
                  </a:lnTo>
                  <a:lnTo>
                    <a:pt x="4295834" y="36604"/>
                  </a:lnTo>
                  <a:lnTo>
                    <a:pt x="4301889" y="32521"/>
                  </a:lnTo>
                  <a:lnTo>
                    <a:pt x="4305971" y="26466"/>
                  </a:lnTo>
                  <a:lnTo>
                    <a:pt x="4307468" y="19051"/>
                  </a:lnTo>
                  <a:lnTo>
                    <a:pt x="4305971" y="11636"/>
                  </a:lnTo>
                  <a:lnTo>
                    <a:pt x="4301889" y="5581"/>
                  </a:lnTo>
                  <a:lnTo>
                    <a:pt x="4295834" y="1498"/>
                  </a:lnTo>
                  <a:lnTo>
                    <a:pt x="4288380" y="1"/>
                  </a:lnTo>
                  <a:close/>
                </a:path>
                <a:path w="10025380" h="38100">
                  <a:moveTo>
                    <a:pt x="4364618" y="1"/>
                  </a:moveTo>
                  <a:lnTo>
                    <a:pt x="4357203" y="1498"/>
                  </a:lnTo>
                  <a:lnTo>
                    <a:pt x="4351148" y="5581"/>
                  </a:lnTo>
                  <a:lnTo>
                    <a:pt x="4347065" y="11636"/>
                  </a:lnTo>
                  <a:lnTo>
                    <a:pt x="4345568" y="19051"/>
                  </a:lnTo>
                  <a:lnTo>
                    <a:pt x="4347065" y="26466"/>
                  </a:lnTo>
                  <a:lnTo>
                    <a:pt x="4351148" y="32521"/>
                  </a:lnTo>
                  <a:lnTo>
                    <a:pt x="4357203" y="36604"/>
                  </a:lnTo>
                  <a:lnTo>
                    <a:pt x="4364656" y="38101"/>
                  </a:lnTo>
                  <a:lnTo>
                    <a:pt x="4372071" y="36604"/>
                  </a:lnTo>
                  <a:lnTo>
                    <a:pt x="4378126" y="32521"/>
                  </a:lnTo>
                  <a:lnTo>
                    <a:pt x="4382209" y="26466"/>
                  </a:lnTo>
                  <a:lnTo>
                    <a:pt x="4383706" y="19051"/>
                  </a:lnTo>
                  <a:lnTo>
                    <a:pt x="4382209" y="11636"/>
                  </a:lnTo>
                  <a:lnTo>
                    <a:pt x="4378126" y="5581"/>
                  </a:lnTo>
                  <a:lnTo>
                    <a:pt x="4372071" y="1498"/>
                  </a:lnTo>
                  <a:lnTo>
                    <a:pt x="4364618" y="1"/>
                  </a:lnTo>
                  <a:close/>
                </a:path>
                <a:path w="10025380" h="38100">
                  <a:moveTo>
                    <a:pt x="4440856" y="1"/>
                  </a:moveTo>
                  <a:lnTo>
                    <a:pt x="4433441" y="1498"/>
                  </a:lnTo>
                  <a:lnTo>
                    <a:pt x="4427386" y="5581"/>
                  </a:lnTo>
                  <a:lnTo>
                    <a:pt x="4423303" y="11636"/>
                  </a:lnTo>
                  <a:lnTo>
                    <a:pt x="4421806" y="19051"/>
                  </a:lnTo>
                  <a:lnTo>
                    <a:pt x="4423303" y="26466"/>
                  </a:lnTo>
                  <a:lnTo>
                    <a:pt x="4427386" y="32521"/>
                  </a:lnTo>
                  <a:lnTo>
                    <a:pt x="4433441" y="36604"/>
                  </a:lnTo>
                  <a:lnTo>
                    <a:pt x="4440894" y="38101"/>
                  </a:lnTo>
                  <a:lnTo>
                    <a:pt x="4448309" y="36604"/>
                  </a:lnTo>
                  <a:lnTo>
                    <a:pt x="4454364" y="32521"/>
                  </a:lnTo>
                  <a:lnTo>
                    <a:pt x="4458447" y="26466"/>
                  </a:lnTo>
                  <a:lnTo>
                    <a:pt x="4459944" y="19051"/>
                  </a:lnTo>
                  <a:lnTo>
                    <a:pt x="4458447" y="11636"/>
                  </a:lnTo>
                  <a:lnTo>
                    <a:pt x="4454364" y="5581"/>
                  </a:lnTo>
                  <a:lnTo>
                    <a:pt x="4448309" y="1498"/>
                  </a:lnTo>
                  <a:lnTo>
                    <a:pt x="4440856" y="1"/>
                  </a:lnTo>
                  <a:close/>
                </a:path>
                <a:path w="10025380" h="38100">
                  <a:moveTo>
                    <a:pt x="4517094" y="1"/>
                  </a:moveTo>
                  <a:lnTo>
                    <a:pt x="4509679" y="1498"/>
                  </a:lnTo>
                  <a:lnTo>
                    <a:pt x="4503624" y="5581"/>
                  </a:lnTo>
                  <a:lnTo>
                    <a:pt x="4499541" y="11636"/>
                  </a:lnTo>
                  <a:lnTo>
                    <a:pt x="4498044" y="19051"/>
                  </a:lnTo>
                  <a:lnTo>
                    <a:pt x="4499541" y="26466"/>
                  </a:lnTo>
                  <a:lnTo>
                    <a:pt x="4503624" y="32521"/>
                  </a:lnTo>
                  <a:lnTo>
                    <a:pt x="4509679" y="36604"/>
                  </a:lnTo>
                  <a:lnTo>
                    <a:pt x="4517132" y="38101"/>
                  </a:lnTo>
                  <a:lnTo>
                    <a:pt x="4524547" y="36604"/>
                  </a:lnTo>
                  <a:lnTo>
                    <a:pt x="4530603" y="32521"/>
                  </a:lnTo>
                  <a:lnTo>
                    <a:pt x="4534685" y="26466"/>
                  </a:lnTo>
                  <a:lnTo>
                    <a:pt x="4536182" y="19051"/>
                  </a:lnTo>
                  <a:lnTo>
                    <a:pt x="4534685" y="11636"/>
                  </a:lnTo>
                  <a:lnTo>
                    <a:pt x="4530603" y="5581"/>
                  </a:lnTo>
                  <a:lnTo>
                    <a:pt x="4524547" y="1498"/>
                  </a:lnTo>
                  <a:lnTo>
                    <a:pt x="4517094" y="1"/>
                  </a:lnTo>
                  <a:close/>
                </a:path>
                <a:path w="10025380" h="38100">
                  <a:moveTo>
                    <a:pt x="4593332" y="1"/>
                  </a:moveTo>
                  <a:lnTo>
                    <a:pt x="4585917" y="1498"/>
                  </a:lnTo>
                  <a:lnTo>
                    <a:pt x="4579862" y="5581"/>
                  </a:lnTo>
                  <a:lnTo>
                    <a:pt x="4575779" y="11636"/>
                  </a:lnTo>
                  <a:lnTo>
                    <a:pt x="4574282" y="19051"/>
                  </a:lnTo>
                  <a:lnTo>
                    <a:pt x="4575779" y="26466"/>
                  </a:lnTo>
                  <a:lnTo>
                    <a:pt x="4579862" y="32521"/>
                  </a:lnTo>
                  <a:lnTo>
                    <a:pt x="4585917" y="36604"/>
                  </a:lnTo>
                  <a:lnTo>
                    <a:pt x="4593370" y="38101"/>
                  </a:lnTo>
                  <a:lnTo>
                    <a:pt x="4600785" y="36604"/>
                  </a:lnTo>
                  <a:lnTo>
                    <a:pt x="4606841" y="32521"/>
                  </a:lnTo>
                  <a:lnTo>
                    <a:pt x="4610923" y="26466"/>
                  </a:lnTo>
                  <a:lnTo>
                    <a:pt x="4612420" y="19051"/>
                  </a:lnTo>
                  <a:lnTo>
                    <a:pt x="4610923" y="11636"/>
                  </a:lnTo>
                  <a:lnTo>
                    <a:pt x="4606841" y="5581"/>
                  </a:lnTo>
                  <a:lnTo>
                    <a:pt x="4600785" y="1498"/>
                  </a:lnTo>
                  <a:lnTo>
                    <a:pt x="4593332" y="1"/>
                  </a:lnTo>
                  <a:close/>
                </a:path>
                <a:path w="10025380" h="38100">
                  <a:moveTo>
                    <a:pt x="4669570" y="1"/>
                  </a:moveTo>
                  <a:lnTo>
                    <a:pt x="4662155" y="1498"/>
                  </a:lnTo>
                  <a:lnTo>
                    <a:pt x="4656100" y="5581"/>
                  </a:lnTo>
                  <a:lnTo>
                    <a:pt x="4652018" y="11636"/>
                  </a:lnTo>
                  <a:lnTo>
                    <a:pt x="4650520" y="19051"/>
                  </a:lnTo>
                  <a:lnTo>
                    <a:pt x="4652018" y="26466"/>
                  </a:lnTo>
                  <a:lnTo>
                    <a:pt x="4656100" y="32521"/>
                  </a:lnTo>
                  <a:lnTo>
                    <a:pt x="4662155" y="36604"/>
                  </a:lnTo>
                  <a:lnTo>
                    <a:pt x="4669609" y="38101"/>
                  </a:lnTo>
                  <a:lnTo>
                    <a:pt x="4677023" y="36604"/>
                  </a:lnTo>
                  <a:lnTo>
                    <a:pt x="4683079" y="32521"/>
                  </a:lnTo>
                  <a:lnTo>
                    <a:pt x="4687161" y="26466"/>
                  </a:lnTo>
                  <a:lnTo>
                    <a:pt x="4688659" y="19051"/>
                  </a:lnTo>
                  <a:lnTo>
                    <a:pt x="4687161" y="11636"/>
                  </a:lnTo>
                  <a:lnTo>
                    <a:pt x="4683079" y="5581"/>
                  </a:lnTo>
                  <a:lnTo>
                    <a:pt x="4677023" y="1498"/>
                  </a:lnTo>
                  <a:lnTo>
                    <a:pt x="4669570" y="1"/>
                  </a:lnTo>
                  <a:close/>
                </a:path>
                <a:path w="10025380" h="38100">
                  <a:moveTo>
                    <a:pt x="4745809" y="1"/>
                  </a:moveTo>
                  <a:lnTo>
                    <a:pt x="4738394" y="1498"/>
                  </a:lnTo>
                  <a:lnTo>
                    <a:pt x="4732338" y="5581"/>
                  </a:lnTo>
                  <a:lnTo>
                    <a:pt x="4728256" y="11636"/>
                  </a:lnTo>
                  <a:lnTo>
                    <a:pt x="4726759" y="19051"/>
                  </a:lnTo>
                  <a:lnTo>
                    <a:pt x="4728256" y="26466"/>
                  </a:lnTo>
                  <a:lnTo>
                    <a:pt x="4732338" y="32521"/>
                  </a:lnTo>
                  <a:lnTo>
                    <a:pt x="4738394" y="36604"/>
                  </a:lnTo>
                  <a:lnTo>
                    <a:pt x="4745847" y="38101"/>
                  </a:lnTo>
                  <a:lnTo>
                    <a:pt x="4753262" y="36604"/>
                  </a:lnTo>
                  <a:lnTo>
                    <a:pt x="4759317" y="32521"/>
                  </a:lnTo>
                  <a:lnTo>
                    <a:pt x="4763400" y="26466"/>
                  </a:lnTo>
                  <a:lnTo>
                    <a:pt x="4764897" y="19051"/>
                  </a:lnTo>
                  <a:lnTo>
                    <a:pt x="4763400" y="11636"/>
                  </a:lnTo>
                  <a:lnTo>
                    <a:pt x="4759317" y="5581"/>
                  </a:lnTo>
                  <a:lnTo>
                    <a:pt x="4753262" y="1498"/>
                  </a:lnTo>
                  <a:lnTo>
                    <a:pt x="4745809" y="1"/>
                  </a:lnTo>
                  <a:close/>
                </a:path>
                <a:path w="10025380" h="38100">
                  <a:moveTo>
                    <a:pt x="4822047" y="1"/>
                  </a:moveTo>
                  <a:lnTo>
                    <a:pt x="4814632" y="1498"/>
                  </a:lnTo>
                  <a:lnTo>
                    <a:pt x="4808576" y="5581"/>
                  </a:lnTo>
                  <a:lnTo>
                    <a:pt x="4804494" y="11636"/>
                  </a:lnTo>
                  <a:lnTo>
                    <a:pt x="4802997" y="19051"/>
                  </a:lnTo>
                  <a:lnTo>
                    <a:pt x="4804494" y="26466"/>
                  </a:lnTo>
                  <a:lnTo>
                    <a:pt x="4808576" y="32521"/>
                  </a:lnTo>
                  <a:lnTo>
                    <a:pt x="4814632" y="36604"/>
                  </a:lnTo>
                  <a:lnTo>
                    <a:pt x="4822085" y="38101"/>
                  </a:lnTo>
                  <a:lnTo>
                    <a:pt x="4829500" y="36604"/>
                  </a:lnTo>
                  <a:lnTo>
                    <a:pt x="4835555" y="32521"/>
                  </a:lnTo>
                  <a:lnTo>
                    <a:pt x="4839638" y="26466"/>
                  </a:lnTo>
                  <a:lnTo>
                    <a:pt x="4841135" y="19051"/>
                  </a:lnTo>
                  <a:lnTo>
                    <a:pt x="4839638" y="11636"/>
                  </a:lnTo>
                  <a:lnTo>
                    <a:pt x="4835555" y="5581"/>
                  </a:lnTo>
                  <a:lnTo>
                    <a:pt x="4829500" y="1498"/>
                  </a:lnTo>
                  <a:lnTo>
                    <a:pt x="4822047" y="1"/>
                  </a:lnTo>
                  <a:close/>
                </a:path>
                <a:path w="10025380" h="38100">
                  <a:moveTo>
                    <a:pt x="4898285" y="1"/>
                  </a:moveTo>
                  <a:lnTo>
                    <a:pt x="4890869" y="1498"/>
                  </a:lnTo>
                  <a:lnTo>
                    <a:pt x="4884814" y="5581"/>
                  </a:lnTo>
                  <a:lnTo>
                    <a:pt x="4880732" y="11636"/>
                  </a:lnTo>
                  <a:lnTo>
                    <a:pt x="4879235" y="19051"/>
                  </a:lnTo>
                  <a:lnTo>
                    <a:pt x="4880732" y="26466"/>
                  </a:lnTo>
                  <a:lnTo>
                    <a:pt x="4884814" y="32521"/>
                  </a:lnTo>
                  <a:lnTo>
                    <a:pt x="4890869" y="36604"/>
                  </a:lnTo>
                  <a:lnTo>
                    <a:pt x="4898323" y="38101"/>
                  </a:lnTo>
                  <a:lnTo>
                    <a:pt x="4905738" y="36604"/>
                  </a:lnTo>
                  <a:lnTo>
                    <a:pt x="4911793" y="32521"/>
                  </a:lnTo>
                  <a:lnTo>
                    <a:pt x="4915876" y="26466"/>
                  </a:lnTo>
                  <a:lnTo>
                    <a:pt x="4917373" y="19051"/>
                  </a:lnTo>
                  <a:lnTo>
                    <a:pt x="4915876" y="11636"/>
                  </a:lnTo>
                  <a:lnTo>
                    <a:pt x="4911793" y="5581"/>
                  </a:lnTo>
                  <a:lnTo>
                    <a:pt x="4905738" y="1498"/>
                  </a:lnTo>
                  <a:lnTo>
                    <a:pt x="4898285" y="1"/>
                  </a:lnTo>
                  <a:close/>
                </a:path>
                <a:path w="10025380" h="38100">
                  <a:moveTo>
                    <a:pt x="4974523" y="1"/>
                  </a:moveTo>
                  <a:lnTo>
                    <a:pt x="4967107" y="1498"/>
                  </a:lnTo>
                  <a:lnTo>
                    <a:pt x="4961052" y="5581"/>
                  </a:lnTo>
                  <a:lnTo>
                    <a:pt x="4956970" y="11636"/>
                  </a:lnTo>
                  <a:lnTo>
                    <a:pt x="4955473" y="19051"/>
                  </a:lnTo>
                  <a:lnTo>
                    <a:pt x="4956970" y="26466"/>
                  </a:lnTo>
                  <a:lnTo>
                    <a:pt x="4961052" y="32521"/>
                  </a:lnTo>
                  <a:lnTo>
                    <a:pt x="4967107" y="36604"/>
                  </a:lnTo>
                  <a:lnTo>
                    <a:pt x="4974561" y="38101"/>
                  </a:lnTo>
                  <a:lnTo>
                    <a:pt x="4981976" y="36604"/>
                  </a:lnTo>
                  <a:lnTo>
                    <a:pt x="4988031" y="32521"/>
                  </a:lnTo>
                  <a:lnTo>
                    <a:pt x="4992114" y="26466"/>
                  </a:lnTo>
                  <a:lnTo>
                    <a:pt x="4993611" y="19051"/>
                  </a:lnTo>
                  <a:lnTo>
                    <a:pt x="4992114" y="11636"/>
                  </a:lnTo>
                  <a:lnTo>
                    <a:pt x="4988031" y="5581"/>
                  </a:lnTo>
                  <a:lnTo>
                    <a:pt x="4981976" y="1498"/>
                  </a:lnTo>
                  <a:lnTo>
                    <a:pt x="4974523" y="1"/>
                  </a:lnTo>
                  <a:close/>
                </a:path>
                <a:path w="10025380" h="38100">
                  <a:moveTo>
                    <a:pt x="5050761" y="1"/>
                  </a:moveTo>
                  <a:lnTo>
                    <a:pt x="5043345" y="1498"/>
                  </a:lnTo>
                  <a:lnTo>
                    <a:pt x="5037290" y="5581"/>
                  </a:lnTo>
                  <a:lnTo>
                    <a:pt x="5033208" y="11636"/>
                  </a:lnTo>
                  <a:lnTo>
                    <a:pt x="5031711" y="19051"/>
                  </a:lnTo>
                  <a:lnTo>
                    <a:pt x="5033208" y="26466"/>
                  </a:lnTo>
                  <a:lnTo>
                    <a:pt x="5037290" y="32521"/>
                  </a:lnTo>
                  <a:lnTo>
                    <a:pt x="5043345" y="36604"/>
                  </a:lnTo>
                  <a:lnTo>
                    <a:pt x="5050798" y="38101"/>
                  </a:lnTo>
                  <a:lnTo>
                    <a:pt x="5058213" y="36604"/>
                  </a:lnTo>
                  <a:lnTo>
                    <a:pt x="5064268" y="32521"/>
                  </a:lnTo>
                  <a:lnTo>
                    <a:pt x="5068351" y="26466"/>
                  </a:lnTo>
                  <a:lnTo>
                    <a:pt x="5069848" y="19051"/>
                  </a:lnTo>
                  <a:lnTo>
                    <a:pt x="5068351" y="11636"/>
                  </a:lnTo>
                  <a:lnTo>
                    <a:pt x="5064268" y="5581"/>
                  </a:lnTo>
                  <a:lnTo>
                    <a:pt x="5058213" y="1498"/>
                  </a:lnTo>
                  <a:lnTo>
                    <a:pt x="5050761" y="1"/>
                  </a:lnTo>
                  <a:close/>
                </a:path>
                <a:path w="10025380" h="38100">
                  <a:moveTo>
                    <a:pt x="5126998" y="1"/>
                  </a:moveTo>
                  <a:lnTo>
                    <a:pt x="5119583" y="1498"/>
                  </a:lnTo>
                  <a:lnTo>
                    <a:pt x="5113528" y="5581"/>
                  </a:lnTo>
                  <a:lnTo>
                    <a:pt x="5109445" y="11636"/>
                  </a:lnTo>
                  <a:lnTo>
                    <a:pt x="5107948" y="19051"/>
                  </a:lnTo>
                  <a:lnTo>
                    <a:pt x="5109445" y="26466"/>
                  </a:lnTo>
                  <a:lnTo>
                    <a:pt x="5113528" y="32521"/>
                  </a:lnTo>
                  <a:lnTo>
                    <a:pt x="5119583" y="36604"/>
                  </a:lnTo>
                  <a:lnTo>
                    <a:pt x="5127036" y="38101"/>
                  </a:lnTo>
                  <a:lnTo>
                    <a:pt x="5134451" y="36604"/>
                  </a:lnTo>
                  <a:lnTo>
                    <a:pt x="5140507" y="32521"/>
                  </a:lnTo>
                  <a:lnTo>
                    <a:pt x="5144589" y="26466"/>
                  </a:lnTo>
                  <a:lnTo>
                    <a:pt x="5146086" y="19051"/>
                  </a:lnTo>
                  <a:lnTo>
                    <a:pt x="5144589" y="11636"/>
                  </a:lnTo>
                  <a:lnTo>
                    <a:pt x="5140507" y="5581"/>
                  </a:lnTo>
                  <a:lnTo>
                    <a:pt x="5134451" y="1498"/>
                  </a:lnTo>
                  <a:lnTo>
                    <a:pt x="5126998" y="1"/>
                  </a:lnTo>
                  <a:close/>
                </a:path>
                <a:path w="10025380" h="38100">
                  <a:moveTo>
                    <a:pt x="5203236" y="1"/>
                  </a:moveTo>
                  <a:lnTo>
                    <a:pt x="5195821" y="1498"/>
                  </a:lnTo>
                  <a:lnTo>
                    <a:pt x="5189766" y="5581"/>
                  </a:lnTo>
                  <a:lnTo>
                    <a:pt x="5185683" y="11636"/>
                  </a:lnTo>
                  <a:lnTo>
                    <a:pt x="5184186" y="19051"/>
                  </a:lnTo>
                  <a:lnTo>
                    <a:pt x="5185683" y="26466"/>
                  </a:lnTo>
                  <a:lnTo>
                    <a:pt x="5189766" y="32521"/>
                  </a:lnTo>
                  <a:lnTo>
                    <a:pt x="5195821" y="36604"/>
                  </a:lnTo>
                  <a:lnTo>
                    <a:pt x="5203274" y="38101"/>
                  </a:lnTo>
                  <a:lnTo>
                    <a:pt x="5210689" y="36604"/>
                  </a:lnTo>
                  <a:lnTo>
                    <a:pt x="5216745" y="32521"/>
                  </a:lnTo>
                  <a:lnTo>
                    <a:pt x="5220827" y="26466"/>
                  </a:lnTo>
                  <a:lnTo>
                    <a:pt x="5222324" y="19051"/>
                  </a:lnTo>
                  <a:lnTo>
                    <a:pt x="5220827" y="11636"/>
                  </a:lnTo>
                  <a:lnTo>
                    <a:pt x="5216745" y="5581"/>
                  </a:lnTo>
                  <a:lnTo>
                    <a:pt x="5210689" y="1498"/>
                  </a:lnTo>
                  <a:lnTo>
                    <a:pt x="5203236" y="1"/>
                  </a:lnTo>
                  <a:close/>
                </a:path>
                <a:path w="10025380" h="38100">
                  <a:moveTo>
                    <a:pt x="5279474" y="1"/>
                  </a:moveTo>
                  <a:lnTo>
                    <a:pt x="5272059" y="1498"/>
                  </a:lnTo>
                  <a:lnTo>
                    <a:pt x="5266004" y="5581"/>
                  </a:lnTo>
                  <a:lnTo>
                    <a:pt x="5261921" y="11636"/>
                  </a:lnTo>
                  <a:lnTo>
                    <a:pt x="5260424" y="19051"/>
                  </a:lnTo>
                  <a:lnTo>
                    <a:pt x="5261921" y="26466"/>
                  </a:lnTo>
                  <a:lnTo>
                    <a:pt x="5266004" y="32521"/>
                  </a:lnTo>
                  <a:lnTo>
                    <a:pt x="5272059" y="36604"/>
                  </a:lnTo>
                  <a:lnTo>
                    <a:pt x="5279512" y="38101"/>
                  </a:lnTo>
                  <a:lnTo>
                    <a:pt x="5286927" y="36604"/>
                  </a:lnTo>
                  <a:lnTo>
                    <a:pt x="5292982" y="32521"/>
                  </a:lnTo>
                  <a:lnTo>
                    <a:pt x="5297065" y="26466"/>
                  </a:lnTo>
                  <a:lnTo>
                    <a:pt x="5298562" y="19051"/>
                  </a:lnTo>
                  <a:lnTo>
                    <a:pt x="5297065" y="11636"/>
                  </a:lnTo>
                  <a:lnTo>
                    <a:pt x="5292982" y="5581"/>
                  </a:lnTo>
                  <a:lnTo>
                    <a:pt x="5286927" y="1498"/>
                  </a:lnTo>
                  <a:lnTo>
                    <a:pt x="5279474" y="1"/>
                  </a:lnTo>
                  <a:close/>
                </a:path>
                <a:path w="10025380" h="38100">
                  <a:moveTo>
                    <a:pt x="5355712" y="1"/>
                  </a:moveTo>
                  <a:lnTo>
                    <a:pt x="5348297" y="1498"/>
                  </a:lnTo>
                  <a:lnTo>
                    <a:pt x="5342242" y="5581"/>
                  </a:lnTo>
                  <a:lnTo>
                    <a:pt x="5338159" y="11636"/>
                  </a:lnTo>
                  <a:lnTo>
                    <a:pt x="5336662" y="19051"/>
                  </a:lnTo>
                  <a:lnTo>
                    <a:pt x="5338159" y="26466"/>
                  </a:lnTo>
                  <a:lnTo>
                    <a:pt x="5342242" y="32521"/>
                  </a:lnTo>
                  <a:lnTo>
                    <a:pt x="5348297" y="36604"/>
                  </a:lnTo>
                  <a:lnTo>
                    <a:pt x="5355750" y="38101"/>
                  </a:lnTo>
                  <a:lnTo>
                    <a:pt x="5363165" y="36604"/>
                  </a:lnTo>
                  <a:lnTo>
                    <a:pt x="5369220" y="32521"/>
                  </a:lnTo>
                  <a:lnTo>
                    <a:pt x="5373303" y="26466"/>
                  </a:lnTo>
                  <a:lnTo>
                    <a:pt x="5374800" y="19051"/>
                  </a:lnTo>
                  <a:lnTo>
                    <a:pt x="5373303" y="11636"/>
                  </a:lnTo>
                  <a:lnTo>
                    <a:pt x="5369220" y="5581"/>
                  </a:lnTo>
                  <a:lnTo>
                    <a:pt x="5363165" y="1498"/>
                  </a:lnTo>
                  <a:lnTo>
                    <a:pt x="5355712" y="1"/>
                  </a:lnTo>
                  <a:close/>
                </a:path>
                <a:path w="10025380" h="38100">
                  <a:moveTo>
                    <a:pt x="5431950" y="1"/>
                  </a:moveTo>
                  <a:lnTo>
                    <a:pt x="5424535" y="1498"/>
                  </a:lnTo>
                  <a:lnTo>
                    <a:pt x="5418480" y="5581"/>
                  </a:lnTo>
                  <a:lnTo>
                    <a:pt x="5414397" y="11636"/>
                  </a:lnTo>
                  <a:lnTo>
                    <a:pt x="5412900" y="19051"/>
                  </a:lnTo>
                  <a:lnTo>
                    <a:pt x="5414397" y="26466"/>
                  </a:lnTo>
                  <a:lnTo>
                    <a:pt x="5418480" y="32521"/>
                  </a:lnTo>
                  <a:lnTo>
                    <a:pt x="5424535" y="36604"/>
                  </a:lnTo>
                  <a:lnTo>
                    <a:pt x="5431988" y="38101"/>
                  </a:lnTo>
                  <a:lnTo>
                    <a:pt x="5439403" y="36604"/>
                  </a:lnTo>
                  <a:lnTo>
                    <a:pt x="5445459" y="32521"/>
                  </a:lnTo>
                  <a:lnTo>
                    <a:pt x="5449541" y="26466"/>
                  </a:lnTo>
                  <a:lnTo>
                    <a:pt x="5451038" y="19051"/>
                  </a:lnTo>
                  <a:lnTo>
                    <a:pt x="5449541" y="11636"/>
                  </a:lnTo>
                  <a:lnTo>
                    <a:pt x="5445459" y="5581"/>
                  </a:lnTo>
                  <a:lnTo>
                    <a:pt x="5439403" y="1498"/>
                  </a:lnTo>
                  <a:lnTo>
                    <a:pt x="5431950" y="1"/>
                  </a:lnTo>
                  <a:close/>
                </a:path>
                <a:path w="10025380" h="38100">
                  <a:moveTo>
                    <a:pt x="5508188" y="1"/>
                  </a:moveTo>
                  <a:lnTo>
                    <a:pt x="5500773" y="1498"/>
                  </a:lnTo>
                  <a:lnTo>
                    <a:pt x="5494718" y="5581"/>
                  </a:lnTo>
                  <a:lnTo>
                    <a:pt x="5490635" y="11636"/>
                  </a:lnTo>
                  <a:lnTo>
                    <a:pt x="5489138" y="19051"/>
                  </a:lnTo>
                  <a:lnTo>
                    <a:pt x="5490635" y="26466"/>
                  </a:lnTo>
                  <a:lnTo>
                    <a:pt x="5494718" y="32521"/>
                  </a:lnTo>
                  <a:lnTo>
                    <a:pt x="5500773" y="36604"/>
                  </a:lnTo>
                  <a:lnTo>
                    <a:pt x="5508226" y="38101"/>
                  </a:lnTo>
                  <a:lnTo>
                    <a:pt x="5515641" y="36604"/>
                  </a:lnTo>
                  <a:lnTo>
                    <a:pt x="5521697" y="32521"/>
                  </a:lnTo>
                  <a:lnTo>
                    <a:pt x="5525779" y="26466"/>
                  </a:lnTo>
                  <a:lnTo>
                    <a:pt x="5527276" y="19051"/>
                  </a:lnTo>
                  <a:lnTo>
                    <a:pt x="5525779" y="11636"/>
                  </a:lnTo>
                  <a:lnTo>
                    <a:pt x="5521697" y="5581"/>
                  </a:lnTo>
                  <a:lnTo>
                    <a:pt x="5515641" y="1498"/>
                  </a:lnTo>
                  <a:lnTo>
                    <a:pt x="5508188" y="1"/>
                  </a:lnTo>
                  <a:close/>
                </a:path>
                <a:path w="10025380" h="38100">
                  <a:moveTo>
                    <a:pt x="5584426" y="1"/>
                  </a:moveTo>
                  <a:lnTo>
                    <a:pt x="5577011" y="1498"/>
                  </a:lnTo>
                  <a:lnTo>
                    <a:pt x="5570956" y="5581"/>
                  </a:lnTo>
                  <a:lnTo>
                    <a:pt x="5566873" y="11636"/>
                  </a:lnTo>
                  <a:lnTo>
                    <a:pt x="5565376" y="19051"/>
                  </a:lnTo>
                  <a:lnTo>
                    <a:pt x="5566873" y="26466"/>
                  </a:lnTo>
                  <a:lnTo>
                    <a:pt x="5570956" y="32521"/>
                  </a:lnTo>
                  <a:lnTo>
                    <a:pt x="5577011" y="36604"/>
                  </a:lnTo>
                  <a:lnTo>
                    <a:pt x="5584464" y="38101"/>
                  </a:lnTo>
                  <a:lnTo>
                    <a:pt x="5591879" y="36604"/>
                  </a:lnTo>
                  <a:lnTo>
                    <a:pt x="5597935" y="32521"/>
                  </a:lnTo>
                  <a:lnTo>
                    <a:pt x="5602017" y="26466"/>
                  </a:lnTo>
                  <a:lnTo>
                    <a:pt x="5603514" y="19051"/>
                  </a:lnTo>
                  <a:lnTo>
                    <a:pt x="5602017" y="11636"/>
                  </a:lnTo>
                  <a:lnTo>
                    <a:pt x="5597935" y="5581"/>
                  </a:lnTo>
                  <a:lnTo>
                    <a:pt x="5591879" y="1498"/>
                  </a:lnTo>
                  <a:lnTo>
                    <a:pt x="5584426" y="1"/>
                  </a:lnTo>
                  <a:close/>
                </a:path>
                <a:path w="10025380" h="38100">
                  <a:moveTo>
                    <a:pt x="5660664" y="1"/>
                  </a:moveTo>
                  <a:lnTo>
                    <a:pt x="5653249" y="1498"/>
                  </a:lnTo>
                  <a:lnTo>
                    <a:pt x="5647194" y="5581"/>
                  </a:lnTo>
                  <a:lnTo>
                    <a:pt x="5643112" y="11636"/>
                  </a:lnTo>
                  <a:lnTo>
                    <a:pt x="5641614" y="19051"/>
                  </a:lnTo>
                  <a:lnTo>
                    <a:pt x="5643112" y="26466"/>
                  </a:lnTo>
                  <a:lnTo>
                    <a:pt x="5647194" y="32521"/>
                  </a:lnTo>
                  <a:lnTo>
                    <a:pt x="5653249" y="36604"/>
                  </a:lnTo>
                  <a:lnTo>
                    <a:pt x="5660703" y="38101"/>
                  </a:lnTo>
                  <a:lnTo>
                    <a:pt x="5668118" y="36604"/>
                  </a:lnTo>
                  <a:lnTo>
                    <a:pt x="5674173" y="32521"/>
                  </a:lnTo>
                  <a:lnTo>
                    <a:pt x="5678255" y="26466"/>
                  </a:lnTo>
                  <a:lnTo>
                    <a:pt x="5679753" y="19051"/>
                  </a:lnTo>
                  <a:lnTo>
                    <a:pt x="5678255" y="11636"/>
                  </a:lnTo>
                  <a:lnTo>
                    <a:pt x="5674173" y="5581"/>
                  </a:lnTo>
                  <a:lnTo>
                    <a:pt x="5668118" y="1498"/>
                  </a:lnTo>
                  <a:lnTo>
                    <a:pt x="5660664" y="1"/>
                  </a:lnTo>
                  <a:close/>
                </a:path>
                <a:path w="10025380" h="38100">
                  <a:moveTo>
                    <a:pt x="5736903" y="1"/>
                  </a:moveTo>
                  <a:lnTo>
                    <a:pt x="5729488" y="1498"/>
                  </a:lnTo>
                  <a:lnTo>
                    <a:pt x="5723432" y="5581"/>
                  </a:lnTo>
                  <a:lnTo>
                    <a:pt x="5719350" y="11636"/>
                  </a:lnTo>
                  <a:lnTo>
                    <a:pt x="5717853" y="19051"/>
                  </a:lnTo>
                  <a:lnTo>
                    <a:pt x="5719350" y="26466"/>
                  </a:lnTo>
                  <a:lnTo>
                    <a:pt x="5723432" y="32521"/>
                  </a:lnTo>
                  <a:lnTo>
                    <a:pt x="5729488" y="36604"/>
                  </a:lnTo>
                  <a:lnTo>
                    <a:pt x="5736941" y="38101"/>
                  </a:lnTo>
                  <a:lnTo>
                    <a:pt x="5744356" y="36604"/>
                  </a:lnTo>
                  <a:lnTo>
                    <a:pt x="5750411" y="32521"/>
                  </a:lnTo>
                  <a:lnTo>
                    <a:pt x="5754494" y="26466"/>
                  </a:lnTo>
                  <a:lnTo>
                    <a:pt x="5755991" y="19051"/>
                  </a:lnTo>
                  <a:lnTo>
                    <a:pt x="5754494" y="11636"/>
                  </a:lnTo>
                  <a:lnTo>
                    <a:pt x="5750411" y="5581"/>
                  </a:lnTo>
                  <a:lnTo>
                    <a:pt x="5744356" y="1498"/>
                  </a:lnTo>
                  <a:lnTo>
                    <a:pt x="5736903" y="1"/>
                  </a:lnTo>
                  <a:close/>
                </a:path>
                <a:path w="10025380" h="38100">
                  <a:moveTo>
                    <a:pt x="5813141" y="1"/>
                  </a:moveTo>
                  <a:lnTo>
                    <a:pt x="5805725" y="1498"/>
                  </a:lnTo>
                  <a:lnTo>
                    <a:pt x="5799670" y="5581"/>
                  </a:lnTo>
                  <a:lnTo>
                    <a:pt x="5795588" y="11636"/>
                  </a:lnTo>
                  <a:lnTo>
                    <a:pt x="5794091" y="19051"/>
                  </a:lnTo>
                  <a:lnTo>
                    <a:pt x="5795588" y="26466"/>
                  </a:lnTo>
                  <a:lnTo>
                    <a:pt x="5799670" y="32521"/>
                  </a:lnTo>
                  <a:lnTo>
                    <a:pt x="5805725" y="36604"/>
                  </a:lnTo>
                  <a:lnTo>
                    <a:pt x="5813179" y="38101"/>
                  </a:lnTo>
                  <a:lnTo>
                    <a:pt x="5820594" y="36604"/>
                  </a:lnTo>
                  <a:lnTo>
                    <a:pt x="5826649" y="32521"/>
                  </a:lnTo>
                  <a:lnTo>
                    <a:pt x="5830732" y="26466"/>
                  </a:lnTo>
                  <a:lnTo>
                    <a:pt x="5832229" y="19051"/>
                  </a:lnTo>
                  <a:lnTo>
                    <a:pt x="5830732" y="11636"/>
                  </a:lnTo>
                  <a:lnTo>
                    <a:pt x="5826649" y="5581"/>
                  </a:lnTo>
                  <a:lnTo>
                    <a:pt x="5820594" y="1498"/>
                  </a:lnTo>
                  <a:lnTo>
                    <a:pt x="5813141" y="1"/>
                  </a:lnTo>
                  <a:close/>
                </a:path>
                <a:path w="10025380" h="38100">
                  <a:moveTo>
                    <a:pt x="5889379" y="1"/>
                  </a:moveTo>
                  <a:lnTo>
                    <a:pt x="5881963" y="1498"/>
                  </a:lnTo>
                  <a:lnTo>
                    <a:pt x="5875908" y="5581"/>
                  </a:lnTo>
                  <a:lnTo>
                    <a:pt x="5871826" y="11636"/>
                  </a:lnTo>
                  <a:lnTo>
                    <a:pt x="5870329" y="19051"/>
                  </a:lnTo>
                  <a:lnTo>
                    <a:pt x="5871826" y="26466"/>
                  </a:lnTo>
                  <a:lnTo>
                    <a:pt x="5875908" y="32521"/>
                  </a:lnTo>
                  <a:lnTo>
                    <a:pt x="5881963" y="36604"/>
                  </a:lnTo>
                  <a:lnTo>
                    <a:pt x="5889417" y="38101"/>
                  </a:lnTo>
                  <a:lnTo>
                    <a:pt x="5896832" y="36604"/>
                  </a:lnTo>
                  <a:lnTo>
                    <a:pt x="5902887" y="32521"/>
                  </a:lnTo>
                  <a:lnTo>
                    <a:pt x="5906970" y="26466"/>
                  </a:lnTo>
                  <a:lnTo>
                    <a:pt x="5908467" y="19051"/>
                  </a:lnTo>
                  <a:lnTo>
                    <a:pt x="5906970" y="11636"/>
                  </a:lnTo>
                  <a:lnTo>
                    <a:pt x="5902887" y="5581"/>
                  </a:lnTo>
                  <a:lnTo>
                    <a:pt x="5896832" y="1498"/>
                  </a:lnTo>
                  <a:lnTo>
                    <a:pt x="5889379" y="1"/>
                  </a:lnTo>
                  <a:close/>
                </a:path>
                <a:path w="10025380" h="38100">
                  <a:moveTo>
                    <a:pt x="5965617" y="1"/>
                  </a:moveTo>
                  <a:lnTo>
                    <a:pt x="5958201" y="1498"/>
                  </a:lnTo>
                  <a:lnTo>
                    <a:pt x="5952146" y="5581"/>
                  </a:lnTo>
                  <a:lnTo>
                    <a:pt x="5948064" y="11636"/>
                  </a:lnTo>
                  <a:lnTo>
                    <a:pt x="5946567" y="19051"/>
                  </a:lnTo>
                  <a:lnTo>
                    <a:pt x="5948064" y="26466"/>
                  </a:lnTo>
                  <a:lnTo>
                    <a:pt x="5952146" y="32521"/>
                  </a:lnTo>
                  <a:lnTo>
                    <a:pt x="5958201" y="36604"/>
                  </a:lnTo>
                  <a:lnTo>
                    <a:pt x="5965654" y="38101"/>
                  </a:lnTo>
                  <a:lnTo>
                    <a:pt x="5973069" y="36604"/>
                  </a:lnTo>
                  <a:lnTo>
                    <a:pt x="5979124" y="32521"/>
                  </a:lnTo>
                  <a:lnTo>
                    <a:pt x="5983207" y="26466"/>
                  </a:lnTo>
                  <a:lnTo>
                    <a:pt x="5984704" y="19051"/>
                  </a:lnTo>
                  <a:lnTo>
                    <a:pt x="5983207" y="11636"/>
                  </a:lnTo>
                  <a:lnTo>
                    <a:pt x="5979124" y="5581"/>
                  </a:lnTo>
                  <a:lnTo>
                    <a:pt x="5973069" y="1498"/>
                  </a:lnTo>
                  <a:lnTo>
                    <a:pt x="5965617" y="1"/>
                  </a:lnTo>
                  <a:close/>
                </a:path>
                <a:path w="10025380" h="38100">
                  <a:moveTo>
                    <a:pt x="6041854" y="1"/>
                  </a:moveTo>
                  <a:lnTo>
                    <a:pt x="6034439" y="1498"/>
                  </a:lnTo>
                  <a:lnTo>
                    <a:pt x="6028383" y="5581"/>
                  </a:lnTo>
                  <a:lnTo>
                    <a:pt x="6024301" y="11636"/>
                  </a:lnTo>
                  <a:lnTo>
                    <a:pt x="6022804" y="19051"/>
                  </a:lnTo>
                  <a:lnTo>
                    <a:pt x="6024301" y="26466"/>
                  </a:lnTo>
                  <a:lnTo>
                    <a:pt x="6028383" y="32521"/>
                  </a:lnTo>
                  <a:lnTo>
                    <a:pt x="6034439" y="36604"/>
                  </a:lnTo>
                  <a:lnTo>
                    <a:pt x="6041892" y="38101"/>
                  </a:lnTo>
                  <a:lnTo>
                    <a:pt x="6049307" y="36604"/>
                  </a:lnTo>
                  <a:lnTo>
                    <a:pt x="6055363" y="32521"/>
                  </a:lnTo>
                  <a:lnTo>
                    <a:pt x="6059445" y="26466"/>
                  </a:lnTo>
                  <a:lnTo>
                    <a:pt x="6060942" y="19051"/>
                  </a:lnTo>
                  <a:lnTo>
                    <a:pt x="6059445" y="11636"/>
                  </a:lnTo>
                  <a:lnTo>
                    <a:pt x="6055363" y="5581"/>
                  </a:lnTo>
                  <a:lnTo>
                    <a:pt x="6049307" y="1498"/>
                  </a:lnTo>
                  <a:lnTo>
                    <a:pt x="6041854" y="1"/>
                  </a:lnTo>
                  <a:close/>
                </a:path>
                <a:path w="10025380" h="38100">
                  <a:moveTo>
                    <a:pt x="6118092" y="1"/>
                  </a:moveTo>
                  <a:lnTo>
                    <a:pt x="6110677" y="1498"/>
                  </a:lnTo>
                  <a:lnTo>
                    <a:pt x="6104622" y="5581"/>
                  </a:lnTo>
                  <a:lnTo>
                    <a:pt x="6100539" y="11636"/>
                  </a:lnTo>
                  <a:lnTo>
                    <a:pt x="6099042" y="19051"/>
                  </a:lnTo>
                  <a:lnTo>
                    <a:pt x="6100539" y="26466"/>
                  </a:lnTo>
                  <a:lnTo>
                    <a:pt x="6104622" y="32521"/>
                  </a:lnTo>
                  <a:lnTo>
                    <a:pt x="6110677" y="36604"/>
                  </a:lnTo>
                  <a:lnTo>
                    <a:pt x="6118130" y="38101"/>
                  </a:lnTo>
                  <a:lnTo>
                    <a:pt x="6125545" y="36604"/>
                  </a:lnTo>
                  <a:lnTo>
                    <a:pt x="6131601" y="32521"/>
                  </a:lnTo>
                  <a:lnTo>
                    <a:pt x="6135683" y="26466"/>
                  </a:lnTo>
                  <a:lnTo>
                    <a:pt x="6137180" y="19051"/>
                  </a:lnTo>
                  <a:lnTo>
                    <a:pt x="6135683" y="11636"/>
                  </a:lnTo>
                  <a:lnTo>
                    <a:pt x="6131601" y="5581"/>
                  </a:lnTo>
                  <a:lnTo>
                    <a:pt x="6125545" y="1498"/>
                  </a:lnTo>
                  <a:lnTo>
                    <a:pt x="6118092" y="1"/>
                  </a:lnTo>
                  <a:close/>
                </a:path>
                <a:path w="10025380" h="38100">
                  <a:moveTo>
                    <a:pt x="6194330" y="1"/>
                  </a:moveTo>
                  <a:lnTo>
                    <a:pt x="6186915" y="1498"/>
                  </a:lnTo>
                  <a:lnTo>
                    <a:pt x="6180860" y="5581"/>
                  </a:lnTo>
                  <a:lnTo>
                    <a:pt x="6176777" y="11636"/>
                  </a:lnTo>
                  <a:lnTo>
                    <a:pt x="6175280" y="19051"/>
                  </a:lnTo>
                  <a:lnTo>
                    <a:pt x="6176777" y="26466"/>
                  </a:lnTo>
                  <a:lnTo>
                    <a:pt x="6180860" y="32521"/>
                  </a:lnTo>
                  <a:lnTo>
                    <a:pt x="6186915" y="36604"/>
                  </a:lnTo>
                  <a:lnTo>
                    <a:pt x="6194368" y="38101"/>
                  </a:lnTo>
                  <a:lnTo>
                    <a:pt x="6201783" y="36604"/>
                  </a:lnTo>
                  <a:lnTo>
                    <a:pt x="6207839" y="32521"/>
                  </a:lnTo>
                  <a:lnTo>
                    <a:pt x="6211921" y="26466"/>
                  </a:lnTo>
                  <a:lnTo>
                    <a:pt x="6213418" y="19051"/>
                  </a:lnTo>
                  <a:lnTo>
                    <a:pt x="6211921" y="11636"/>
                  </a:lnTo>
                  <a:lnTo>
                    <a:pt x="6207839" y="5581"/>
                  </a:lnTo>
                  <a:lnTo>
                    <a:pt x="6201783" y="1498"/>
                  </a:lnTo>
                  <a:lnTo>
                    <a:pt x="6194330" y="1"/>
                  </a:lnTo>
                  <a:close/>
                </a:path>
                <a:path w="10025380" h="38100">
                  <a:moveTo>
                    <a:pt x="6270568" y="1"/>
                  </a:moveTo>
                  <a:lnTo>
                    <a:pt x="6263153" y="1498"/>
                  </a:lnTo>
                  <a:lnTo>
                    <a:pt x="6257098" y="5581"/>
                  </a:lnTo>
                  <a:lnTo>
                    <a:pt x="6253015" y="11636"/>
                  </a:lnTo>
                  <a:lnTo>
                    <a:pt x="6251518" y="19051"/>
                  </a:lnTo>
                  <a:lnTo>
                    <a:pt x="6253015" y="26466"/>
                  </a:lnTo>
                  <a:lnTo>
                    <a:pt x="6257098" y="32521"/>
                  </a:lnTo>
                  <a:lnTo>
                    <a:pt x="6263153" y="36604"/>
                  </a:lnTo>
                  <a:lnTo>
                    <a:pt x="6270606" y="38101"/>
                  </a:lnTo>
                  <a:lnTo>
                    <a:pt x="6278021" y="36604"/>
                  </a:lnTo>
                  <a:lnTo>
                    <a:pt x="6284076" y="32521"/>
                  </a:lnTo>
                  <a:lnTo>
                    <a:pt x="6288159" y="26466"/>
                  </a:lnTo>
                  <a:lnTo>
                    <a:pt x="6289656" y="19051"/>
                  </a:lnTo>
                  <a:lnTo>
                    <a:pt x="6288159" y="11636"/>
                  </a:lnTo>
                  <a:lnTo>
                    <a:pt x="6284076" y="5581"/>
                  </a:lnTo>
                  <a:lnTo>
                    <a:pt x="6278021" y="1498"/>
                  </a:lnTo>
                  <a:lnTo>
                    <a:pt x="6270568" y="1"/>
                  </a:lnTo>
                  <a:close/>
                </a:path>
                <a:path w="10025380" h="38100">
                  <a:moveTo>
                    <a:pt x="6346806" y="1"/>
                  </a:moveTo>
                  <a:lnTo>
                    <a:pt x="6339391" y="1498"/>
                  </a:lnTo>
                  <a:lnTo>
                    <a:pt x="6333336" y="5581"/>
                  </a:lnTo>
                  <a:lnTo>
                    <a:pt x="6329253" y="11636"/>
                  </a:lnTo>
                  <a:lnTo>
                    <a:pt x="6327756" y="19051"/>
                  </a:lnTo>
                  <a:lnTo>
                    <a:pt x="6329253" y="26466"/>
                  </a:lnTo>
                  <a:lnTo>
                    <a:pt x="6333336" y="32521"/>
                  </a:lnTo>
                  <a:lnTo>
                    <a:pt x="6339391" y="36604"/>
                  </a:lnTo>
                  <a:lnTo>
                    <a:pt x="6346844" y="38101"/>
                  </a:lnTo>
                  <a:lnTo>
                    <a:pt x="6354259" y="36604"/>
                  </a:lnTo>
                  <a:lnTo>
                    <a:pt x="6360314" y="32521"/>
                  </a:lnTo>
                  <a:lnTo>
                    <a:pt x="6364397" y="26466"/>
                  </a:lnTo>
                  <a:lnTo>
                    <a:pt x="6365894" y="19051"/>
                  </a:lnTo>
                  <a:lnTo>
                    <a:pt x="6364397" y="11636"/>
                  </a:lnTo>
                  <a:lnTo>
                    <a:pt x="6360314" y="5581"/>
                  </a:lnTo>
                  <a:lnTo>
                    <a:pt x="6354259" y="1498"/>
                  </a:lnTo>
                  <a:lnTo>
                    <a:pt x="6346806" y="1"/>
                  </a:lnTo>
                  <a:close/>
                </a:path>
                <a:path w="10025380" h="38100">
                  <a:moveTo>
                    <a:pt x="6423044" y="1"/>
                  </a:moveTo>
                  <a:lnTo>
                    <a:pt x="6415629" y="1498"/>
                  </a:lnTo>
                  <a:lnTo>
                    <a:pt x="6409574" y="5581"/>
                  </a:lnTo>
                  <a:lnTo>
                    <a:pt x="6405491" y="11636"/>
                  </a:lnTo>
                  <a:lnTo>
                    <a:pt x="6403994" y="19051"/>
                  </a:lnTo>
                  <a:lnTo>
                    <a:pt x="6405491" y="26466"/>
                  </a:lnTo>
                  <a:lnTo>
                    <a:pt x="6409574" y="32521"/>
                  </a:lnTo>
                  <a:lnTo>
                    <a:pt x="6415629" y="36604"/>
                  </a:lnTo>
                  <a:lnTo>
                    <a:pt x="6423082" y="38101"/>
                  </a:lnTo>
                  <a:lnTo>
                    <a:pt x="6430497" y="36604"/>
                  </a:lnTo>
                  <a:lnTo>
                    <a:pt x="6436553" y="32521"/>
                  </a:lnTo>
                  <a:lnTo>
                    <a:pt x="6440635" y="26466"/>
                  </a:lnTo>
                  <a:lnTo>
                    <a:pt x="6442132" y="19051"/>
                  </a:lnTo>
                  <a:lnTo>
                    <a:pt x="6440635" y="11636"/>
                  </a:lnTo>
                  <a:lnTo>
                    <a:pt x="6436553" y="5581"/>
                  </a:lnTo>
                  <a:lnTo>
                    <a:pt x="6430497" y="1498"/>
                  </a:lnTo>
                  <a:lnTo>
                    <a:pt x="6423044" y="1"/>
                  </a:lnTo>
                  <a:close/>
                </a:path>
                <a:path w="10025380" h="38100">
                  <a:moveTo>
                    <a:pt x="6499282" y="1"/>
                  </a:moveTo>
                  <a:lnTo>
                    <a:pt x="6491867" y="1498"/>
                  </a:lnTo>
                  <a:lnTo>
                    <a:pt x="6485812" y="5581"/>
                  </a:lnTo>
                  <a:lnTo>
                    <a:pt x="6481729" y="11636"/>
                  </a:lnTo>
                  <a:lnTo>
                    <a:pt x="6480232" y="19051"/>
                  </a:lnTo>
                  <a:lnTo>
                    <a:pt x="6481729" y="26466"/>
                  </a:lnTo>
                  <a:lnTo>
                    <a:pt x="6485812" y="32521"/>
                  </a:lnTo>
                  <a:lnTo>
                    <a:pt x="6491867" y="36604"/>
                  </a:lnTo>
                  <a:lnTo>
                    <a:pt x="6499320" y="38101"/>
                  </a:lnTo>
                  <a:lnTo>
                    <a:pt x="6506735" y="36604"/>
                  </a:lnTo>
                  <a:lnTo>
                    <a:pt x="6512791" y="32521"/>
                  </a:lnTo>
                  <a:lnTo>
                    <a:pt x="6516873" y="26466"/>
                  </a:lnTo>
                  <a:lnTo>
                    <a:pt x="6518370" y="19051"/>
                  </a:lnTo>
                  <a:lnTo>
                    <a:pt x="6516873" y="11636"/>
                  </a:lnTo>
                  <a:lnTo>
                    <a:pt x="6512791" y="5581"/>
                  </a:lnTo>
                  <a:lnTo>
                    <a:pt x="6506735" y="1498"/>
                  </a:lnTo>
                  <a:lnTo>
                    <a:pt x="6499282" y="1"/>
                  </a:lnTo>
                  <a:close/>
                </a:path>
                <a:path w="10025380" h="38100">
                  <a:moveTo>
                    <a:pt x="6575520" y="1"/>
                  </a:moveTo>
                  <a:lnTo>
                    <a:pt x="6568105" y="1498"/>
                  </a:lnTo>
                  <a:lnTo>
                    <a:pt x="6562050" y="5581"/>
                  </a:lnTo>
                  <a:lnTo>
                    <a:pt x="6557967" y="11636"/>
                  </a:lnTo>
                  <a:lnTo>
                    <a:pt x="6556470" y="19051"/>
                  </a:lnTo>
                  <a:lnTo>
                    <a:pt x="6557967" y="26466"/>
                  </a:lnTo>
                  <a:lnTo>
                    <a:pt x="6562050" y="32521"/>
                  </a:lnTo>
                  <a:lnTo>
                    <a:pt x="6568105" y="36604"/>
                  </a:lnTo>
                  <a:lnTo>
                    <a:pt x="6575558" y="38101"/>
                  </a:lnTo>
                  <a:lnTo>
                    <a:pt x="6582973" y="36604"/>
                  </a:lnTo>
                  <a:lnTo>
                    <a:pt x="6589029" y="32521"/>
                  </a:lnTo>
                  <a:lnTo>
                    <a:pt x="6593111" y="26466"/>
                  </a:lnTo>
                  <a:lnTo>
                    <a:pt x="6594608" y="19051"/>
                  </a:lnTo>
                  <a:lnTo>
                    <a:pt x="6593111" y="11636"/>
                  </a:lnTo>
                  <a:lnTo>
                    <a:pt x="6589029" y="5581"/>
                  </a:lnTo>
                  <a:lnTo>
                    <a:pt x="6582973" y="1498"/>
                  </a:lnTo>
                  <a:lnTo>
                    <a:pt x="6575520" y="1"/>
                  </a:lnTo>
                  <a:close/>
                </a:path>
                <a:path w="10025380" h="38100">
                  <a:moveTo>
                    <a:pt x="6651758" y="1"/>
                  </a:moveTo>
                  <a:lnTo>
                    <a:pt x="6644344" y="1498"/>
                  </a:lnTo>
                  <a:lnTo>
                    <a:pt x="6638288" y="5581"/>
                  </a:lnTo>
                  <a:lnTo>
                    <a:pt x="6634206" y="11636"/>
                  </a:lnTo>
                  <a:lnTo>
                    <a:pt x="6632708" y="19051"/>
                  </a:lnTo>
                  <a:lnTo>
                    <a:pt x="6634206" y="26466"/>
                  </a:lnTo>
                  <a:lnTo>
                    <a:pt x="6638288" y="32521"/>
                  </a:lnTo>
                  <a:lnTo>
                    <a:pt x="6644344" y="36604"/>
                  </a:lnTo>
                  <a:lnTo>
                    <a:pt x="6651797" y="38101"/>
                  </a:lnTo>
                  <a:lnTo>
                    <a:pt x="6659212" y="36604"/>
                  </a:lnTo>
                  <a:lnTo>
                    <a:pt x="6665267" y="32521"/>
                  </a:lnTo>
                  <a:lnTo>
                    <a:pt x="6669349" y="26466"/>
                  </a:lnTo>
                  <a:lnTo>
                    <a:pt x="6670847" y="19051"/>
                  </a:lnTo>
                  <a:lnTo>
                    <a:pt x="6669349" y="11636"/>
                  </a:lnTo>
                  <a:lnTo>
                    <a:pt x="6665267" y="5581"/>
                  </a:lnTo>
                  <a:lnTo>
                    <a:pt x="6659212" y="1498"/>
                  </a:lnTo>
                  <a:lnTo>
                    <a:pt x="6651758" y="1"/>
                  </a:lnTo>
                  <a:close/>
                </a:path>
                <a:path w="10025380" h="38100">
                  <a:moveTo>
                    <a:pt x="6727997" y="1"/>
                  </a:moveTo>
                  <a:lnTo>
                    <a:pt x="6720582" y="1498"/>
                  </a:lnTo>
                  <a:lnTo>
                    <a:pt x="6714526" y="5581"/>
                  </a:lnTo>
                  <a:lnTo>
                    <a:pt x="6710444" y="11636"/>
                  </a:lnTo>
                  <a:lnTo>
                    <a:pt x="6708947" y="19051"/>
                  </a:lnTo>
                  <a:lnTo>
                    <a:pt x="6710444" y="26466"/>
                  </a:lnTo>
                  <a:lnTo>
                    <a:pt x="6714526" y="32521"/>
                  </a:lnTo>
                  <a:lnTo>
                    <a:pt x="6720582" y="36604"/>
                  </a:lnTo>
                  <a:lnTo>
                    <a:pt x="6728035" y="38101"/>
                  </a:lnTo>
                  <a:lnTo>
                    <a:pt x="6735450" y="36604"/>
                  </a:lnTo>
                  <a:lnTo>
                    <a:pt x="6741505" y="32521"/>
                  </a:lnTo>
                  <a:lnTo>
                    <a:pt x="6745588" y="26466"/>
                  </a:lnTo>
                  <a:lnTo>
                    <a:pt x="6747085" y="19051"/>
                  </a:lnTo>
                  <a:lnTo>
                    <a:pt x="6745588" y="11636"/>
                  </a:lnTo>
                  <a:lnTo>
                    <a:pt x="6741505" y="5581"/>
                  </a:lnTo>
                  <a:lnTo>
                    <a:pt x="6735450" y="1498"/>
                  </a:lnTo>
                  <a:lnTo>
                    <a:pt x="6727997" y="1"/>
                  </a:lnTo>
                  <a:close/>
                </a:path>
                <a:path w="10025380" h="38100">
                  <a:moveTo>
                    <a:pt x="6804235" y="1"/>
                  </a:moveTo>
                  <a:lnTo>
                    <a:pt x="6796819" y="1498"/>
                  </a:lnTo>
                  <a:lnTo>
                    <a:pt x="6790764" y="5581"/>
                  </a:lnTo>
                  <a:lnTo>
                    <a:pt x="6786682" y="11636"/>
                  </a:lnTo>
                  <a:lnTo>
                    <a:pt x="6785185" y="19051"/>
                  </a:lnTo>
                  <a:lnTo>
                    <a:pt x="6786682" y="26466"/>
                  </a:lnTo>
                  <a:lnTo>
                    <a:pt x="6790764" y="32521"/>
                  </a:lnTo>
                  <a:lnTo>
                    <a:pt x="6796819" y="36604"/>
                  </a:lnTo>
                  <a:lnTo>
                    <a:pt x="6804273" y="38101"/>
                  </a:lnTo>
                  <a:lnTo>
                    <a:pt x="6811688" y="36604"/>
                  </a:lnTo>
                  <a:lnTo>
                    <a:pt x="6817743" y="32521"/>
                  </a:lnTo>
                  <a:lnTo>
                    <a:pt x="6821826" y="26466"/>
                  </a:lnTo>
                  <a:lnTo>
                    <a:pt x="6823323" y="19051"/>
                  </a:lnTo>
                  <a:lnTo>
                    <a:pt x="6821826" y="11636"/>
                  </a:lnTo>
                  <a:lnTo>
                    <a:pt x="6817743" y="5581"/>
                  </a:lnTo>
                  <a:lnTo>
                    <a:pt x="6811688" y="1498"/>
                  </a:lnTo>
                  <a:lnTo>
                    <a:pt x="6804235" y="1"/>
                  </a:lnTo>
                  <a:close/>
                </a:path>
                <a:path w="10025380" h="38100">
                  <a:moveTo>
                    <a:pt x="6880473" y="1"/>
                  </a:moveTo>
                  <a:lnTo>
                    <a:pt x="6873057" y="1498"/>
                  </a:lnTo>
                  <a:lnTo>
                    <a:pt x="6867002" y="5581"/>
                  </a:lnTo>
                  <a:lnTo>
                    <a:pt x="6862920" y="11636"/>
                  </a:lnTo>
                  <a:lnTo>
                    <a:pt x="6861423" y="19051"/>
                  </a:lnTo>
                  <a:lnTo>
                    <a:pt x="6862920" y="26466"/>
                  </a:lnTo>
                  <a:lnTo>
                    <a:pt x="6867002" y="32521"/>
                  </a:lnTo>
                  <a:lnTo>
                    <a:pt x="6873057" y="36604"/>
                  </a:lnTo>
                  <a:lnTo>
                    <a:pt x="6880511" y="38101"/>
                  </a:lnTo>
                  <a:lnTo>
                    <a:pt x="6887926" y="36604"/>
                  </a:lnTo>
                  <a:lnTo>
                    <a:pt x="6893981" y="32521"/>
                  </a:lnTo>
                  <a:lnTo>
                    <a:pt x="6898064" y="26466"/>
                  </a:lnTo>
                  <a:lnTo>
                    <a:pt x="6899561" y="19051"/>
                  </a:lnTo>
                  <a:lnTo>
                    <a:pt x="6898064" y="11636"/>
                  </a:lnTo>
                  <a:lnTo>
                    <a:pt x="6893981" y="5581"/>
                  </a:lnTo>
                  <a:lnTo>
                    <a:pt x="6887926" y="1498"/>
                  </a:lnTo>
                  <a:lnTo>
                    <a:pt x="6880473" y="1"/>
                  </a:lnTo>
                  <a:close/>
                </a:path>
                <a:path w="10025380" h="38100">
                  <a:moveTo>
                    <a:pt x="6956711" y="1"/>
                  </a:moveTo>
                  <a:lnTo>
                    <a:pt x="6949295" y="1498"/>
                  </a:lnTo>
                  <a:lnTo>
                    <a:pt x="6943240" y="5581"/>
                  </a:lnTo>
                  <a:lnTo>
                    <a:pt x="6939158" y="11636"/>
                  </a:lnTo>
                  <a:lnTo>
                    <a:pt x="6937661" y="19051"/>
                  </a:lnTo>
                  <a:lnTo>
                    <a:pt x="6939158" y="26466"/>
                  </a:lnTo>
                  <a:lnTo>
                    <a:pt x="6943240" y="32521"/>
                  </a:lnTo>
                  <a:lnTo>
                    <a:pt x="6949295" y="36604"/>
                  </a:lnTo>
                  <a:lnTo>
                    <a:pt x="6956748" y="38101"/>
                  </a:lnTo>
                  <a:lnTo>
                    <a:pt x="6964163" y="36604"/>
                  </a:lnTo>
                  <a:lnTo>
                    <a:pt x="6970218" y="32521"/>
                  </a:lnTo>
                  <a:lnTo>
                    <a:pt x="6974301" y="26466"/>
                  </a:lnTo>
                  <a:lnTo>
                    <a:pt x="6975798" y="19051"/>
                  </a:lnTo>
                  <a:lnTo>
                    <a:pt x="6974301" y="11636"/>
                  </a:lnTo>
                  <a:lnTo>
                    <a:pt x="6970218" y="5581"/>
                  </a:lnTo>
                  <a:lnTo>
                    <a:pt x="6964163" y="1498"/>
                  </a:lnTo>
                  <a:lnTo>
                    <a:pt x="6956711" y="1"/>
                  </a:lnTo>
                  <a:close/>
                </a:path>
                <a:path w="10025380" h="38100">
                  <a:moveTo>
                    <a:pt x="7032948" y="1"/>
                  </a:moveTo>
                  <a:lnTo>
                    <a:pt x="7025533" y="1498"/>
                  </a:lnTo>
                  <a:lnTo>
                    <a:pt x="7019477" y="5581"/>
                  </a:lnTo>
                  <a:lnTo>
                    <a:pt x="7015395" y="11636"/>
                  </a:lnTo>
                  <a:lnTo>
                    <a:pt x="7013898" y="19051"/>
                  </a:lnTo>
                  <a:lnTo>
                    <a:pt x="7015395" y="26466"/>
                  </a:lnTo>
                  <a:lnTo>
                    <a:pt x="7019477" y="32521"/>
                  </a:lnTo>
                  <a:lnTo>
                    <a:pt x="7025533" y="36604"/>
                  </a:lnTo>
                  <a:lnTo>
                    <a:pt x="7032986" y="38101"/>
                  </a:lnTo>
                  <a:lnTo>
                    <a:pt x="7040401" y="36604"/>
                  </a:lnTo>
                  <a:lnTo>
                    <a:pt x="7046457" y="32521"/>
                  </a:lnTo>
                  <a:lnTo>
                    <a:pt x="7050539" y="26466"/>
                  </a:lnTo>
                  <a:lnTo>
                    <a:pt x="7052036" y="19051"/>
                  </a:lnTo>
                  <a:lnTo>
                    <a:pt x="7050539" y="11636"/>
                  </a:lnTo>
                  <a:lnTo>
                    <a:pt x="7046457" y="5581"/>
                  </a:lnTo>
                  <a:lnTo>
                    <a:pt x="7040401" y="1498"/>
                  </a:lnTo>
                  <a:lnTo>
                    <a:pt x="7032948" y="1"/>
                  </a:lnTo>
                  <a:close/>
                </a:path>
                <a:path w="10025380" h="38100">
                  <a:moveTo>
                    <a:pt x="7109186" y="1"/>
                  </a:moveTo>
                  <a:lnTo>
                    <a:pt x="7101771" y="1498"/>
                  </a:lnTo>
                  <a:lnTo>
                    <a:pt x="7095716" y="5581"/>
                  </a:lnTo>
                  <a:lnTo>
                    <a:pt x="7091633" y="11636"/>
                  </a:lnTo>
                  <a:lnTo>
                    <a:pt x="7090136" y="19051"/>
                  </a:lnTo>
                  <a:lnTo>
                    <a:pt x="7091633" y="26466"/>
                  </a:lnTo>
                  <a:lnTo>
                    <a:pt x="7095716" y="32521"/>
                  </a:lnTo>
                  <a:lnTo>
                    <a:pt x="7101771" y="36604"/>
                  </a:lnTo>
                  <a:lnTo>
                    <a:pt x="7109224" y="38101"/>
                  </a:lnTo>
                  <a:lnTo>
                    <a:pt x="7116639" y="36604"/>
                  </a:lnTo>
                  <a:lnTo>
                    <a:pt x="7122695" y="32521"/>
                  </a:lnTo>
                  <a:lnTo>
                    <a:pt x="7126777" y="26466"/>
                  </a:lnTo>
                  <a:lnTo>
                    <a:pt x="7128274" y="19051"/>
                  </a:lnTo>
                  <a:lnTo>
                    <a:pt x="7126777" y="11636"/>
                  </a:lnTo>
                  <a:lnTo>
                    <a:pt x="7122695" y="5581"/>
                  </a:lnTo>
                  <a:lnTo>
                    <a:pt x="7116639" y="1498"/>
                  </a:lnTo>
                  <a:lnTo>
                    <a:pt x="7109186" y="1"/>
                  </a:lnTo>
                  <a:close/>
                </a:path>
                <a:path w="10025380" h="38100">
                  <a:moveTo>
                    <a:pt x="7185424" y="1"/>
                  </a:moveTo>
                  <a:lnTo>
                    <a:pt x="7178009" y="1498"/>
                  </a:lnTo>
                  <a:lnTo>
                    <a:pt x="7171954" y="5581"/>
                  </a:lnTo>
                  <a:lnTo>
                    <a:pt x="7167871" y="11636"/>
                  </a:lnTo>
                  <a:lnTo>
                    <a:pt x="7166374" y="19051"/>
                  </a:lnTo>
                  <a:lnTo>
                    <a:pt x="7167871" y="26466"/>
                  </a:lnTo>
                  <a:lnTo>
                    <a:pt x="7171954" y="32521"/>
                  </a:lnTo>
                  <a:lnTo>
                    <a:pt x="7178009" y="36604"/>
                  </a:lnTo>
                  <a:lnTo>
                    <a:pt x="7185462" y="38101"/>
                  </a:lnTo>
                  <a:lnTo>
                    <a:pt x="7192877" y="36604"/>
                  </a:lnTo>
                  <a:lnTo>
                    <a:pt x="7198932" y="32521"/>
                  </a:lnTo>
                  <a:lnTo>
                    <a:pt x="7203015" y="26466"/>
                  </a:lnTo>
                  <a:lnTo>
                    <a:pt x="7204512" y="19051"/>
                  </a:lnTo>
                  <a:lnTo>
                    <a:pt x="7203015" y="11636"/>
                  </a:lnTo>
                  <a:lnTo>
                    <a:pt x="7198932" y="5581"/>
                  </a:lnTo>
                  <a:lnTo>
                    <a:pt x="7192877" y="1498"/>
                  </a:lnTo>
                  <a:lnTo>
                    <a:pt x="7185424" y="1"/>
                  </a:lnTo>
                  <a:close/>
                </a:path>
                <a:path w="10025380" h="38100">
                  <a:moveTo>
                    <a:pt x="7261662" y="1"/>
                  </a:moveTo>
                  <a:lnTo>
                    <a:pt x="7254247" y="1498"/>
                  </a:lnTo>
                  <a:lnTo>
                    <a:pt x="7248192" y="5581"/>
                  </a:lnTo>
                  <a:lnTo>
                    <a:pt x="7244109" y="11636"/>
                  </a:lnTo>
                  <a:lnTo>
                    <a:pt x="7242612" y="19051"/>
                  </a:lnTo>
                  <a:lnTo>
                    <a:pt x="7244109" y="26466"/>
                  </a:lnTo>
                  <a:lnTo>
                    <a:pt x="7248192" y="32521"/>
                  </a:lnTo>
                  <a:lnTo>
                    <a:pt x="7254247" y="36604"/>
                  </a:lnTo>
                  <a:lnTo>
                    <a:pt x="7261700" y="38101"/>
                  </a:lnTo>
                  <a:lnTo>
                    <a:pt x="7269115" y="36604"/>
                  </a:lnTo>
                  <a:lnTo>
                    <a:pt x="7275170" y="32521"/>
                  </a:lnTo>
                  <a:lnTo>
                    <a:pt x="7279253" y="26466"/>
                  </a:lnTo>
                  <a:lnTo>
                    <a:pt x="7280750" y="19051"/>
                  </a:lnTo>
                  <a:lnTo>
                    <a:pt x="7279253" y="11636"/>
                  </a:lnTo>
                  <a:lnTo>
                    <a:pt x="7275170" y="5581"/>
                  </a:lnTo>
                  <a:lnTo>
                    <a:pt x="7269115" y="1498"/>
                  </a:lnTo>
                  <a:lnTo>
                    <a:pt x="7261662" y="1"/>
                  </a:lnTo>
                  <a:close/>
                </a:path>
                <a:path w="10025380" h="38100">
                  <a:moveTo>
                    <a:pt x="7337900" y="1"/>
                  </a:moveTo>
                  <a:lnTo>
                    <a:pt x="7330485" y="1498"/>
                  </a:lnTo>
                  <a:lnTo>
                    <a:pt x="7324430" y="5581"/>
                  </a:lnTo>
                  <a:lnTo>
                    <a:pt x="7320347" y="11636"/>
                  </a:lnTo>
                  <a:lnTo>
                    <a:pt x="7318850" y="19051"/>
                  </a:lnTo>
                  <a:lnTo>
                    <a:pt x="7320347" y="26466"/>
                  </a:lnTo>
                  <a:lnTo>
                    <a:pt x="7324430" y="32521"/>
                  </a:lnTo>
                  <a:lnTo>
                    <a:pt x="7330485" y="36604"/>
                  </a:lnTo>
                  <a:lnTo>
                    <a:pt x="7337938" y="38101"/>
                  </a:lnTo>
                  <a:lnTo>
                    <a:pt x="7345353" y="36604"/>
                  </a:lnTo>
                  <a:lnTo>
                    <a:pt x="7351408" y="32521"/>
                  </a:lnTo>
                  <a:lnTo>
                    <a:pt x="7355491" y="26466"/>
                  </a:lnTo>
                  <a:lnTo>
                    <a:pt x="7356988" y="19051"/>
                  </a:lnTo>
                  <a:lnTo>
                    <a:pt x="7355491" y="11636"/>
                  </a:lnTo>
                  <a:lnTo>
                    <a:pt x="7351408" y="5581"/>
                  </a:lnTo>
                  <a:lnTo>
                    <a:pt x="7345353" y="1498"/>
                  </a:lnTo>
                  <a:lnTo>
                    <a:pt x="7337900" y="1"/>
                  </a:lnTo>
                  <a:close/>
                </a:path>
                <a:path w="10025380" h="38100">
                  <a:moveTo>
                    <a:pt x="7414138" y="1"/>
                  </a:moveTo>
                  <a:lnTo>
                    <a:pt x="7406723" y="1498"/>
                  </a:lnTo>
                  <a:lnTo>
                    <a:pt x="7400668" y="5581"/>
                  </a:lnTo>
                  <a:lnTo>
                    <a:pt x="7396585" y="11636"/>
                  </a:lnTo>
                  <a:lnTo>
                    <a:pt x="7395088" y="19051"/>
                  </a:lnTo>
                  <a:lnTo>
                    <a:pt x="7396585" y="26466"/>
                  </a:lnTo>
                  <a:lnTo>
                    <a:pt x="7400668" y="32521"/>
                  </a:lnTo>
                  <a:lnTo>
                    <a:pt x="7406723" y="36604"/>
                  </a:lnTo>
                  <a:lnTo>
                    <a:pt x="7414176" y="38101"/>
                  </a:lnTo>
                  <a:lnTo>
                    <a:pt x="7421591" y="36604"/>
                  </a:lnTo>
                  <a:lnTo>
                    <a:pt x="7427647" y="32521"/>
                  </a:lnTo>
                  <a:lnTo>
                    <a:pt x="7431729" y="26466"/>
                  </a:lnTo>
                  <a:lnTo>
                    <a:pt x="7433226" y="19051"/>
                  </a:lnTo>
                  <a:lnTo>
                    <a:pt x="7431729" y="11636"/>
                  </a:lnTo>
                  <a:lnTo>
                    <a:pt x="7427647" y="5581"/>
                  </a:lnTo>
                  <a:lnTo>
                    <a:pt x="7421591" y="1498"/>
                  </a:lnTo>
                  <a:lnTo>
                    <a:pt x="7414138" y="1"/>
                  </a:lnTo>
                  <a:close/>
                </a:path>
                <a:path w="10025380" h="38100">
                  <a:moveTo>
                    <a:pt x="7490376" y="1"/>
                  </a:moveTo>
                  <a:lnTo>
                    <a:pt x="7482961" y="1498"/>
                  </a:lnTo>
                  <a:lnTo>
                    <a:pt x="7476906" y="5581"/>
                  </a:lnTo>
                  <a:lnTo>
                    <a:pt x="7472823" y="11636"/>
                  </a:lnTo>
                  <a:lnTo>
                    <a:pt x="7471326" y="19051"/>
                  </a:lnTo>
                  <a:lnTo>
                    <a:pt x="7472823" y="26466"/>
                  </a:lnTo>
                  <a:lnTo>
                    <a:pt x="7476906" y="32521"/>
                  </a:lnTo>
                  <a:lnTo>
                    <a:pt x="7482961" y="36604"/>
                  </a:lnTo>
                  <a:lnTo>
                    <a:pt x="7490414" y="38101"/>
                  </a:lnTo>
                  <a:lnTo>
                    <a:pt x="7497829" y="36604"/>
                  </a:lnTo>
                  <a:lnTo>
                    <a:pt x="7503885" y="32521"/>
                  </a:lnTo>
                  <a:lnTo>
                    <a:pt x="7507967" y="26466"/>
                  </a:lnTo>
                  <a:lnTo>
                    <a:pt x="7509464" y="19051"/>
                  </a:lnTo>
                  <a:lnTo>
                    <a:pt x="7507967" y="11636"/>
                  </a:lnTo>
                  <a:lnTo>
                    <a:pt x="7503885" y="5581"/>
                  </a:lnTo>
                  <a:lnTo>
                    <a:pt x="7497829" y="1498"/>
                  </a:lnTo>
                  <a:lnTo>
                    <a:pt x="7490376" y="1"/>
                  </a:lnTo>
                  <a:close/>
                </a:path>
                <a:path w="10025380" h="38100">
                  <a:moveTo>
                    <a:pt x="7566614" y="1"/>
                  </a:moveTo>
                  <a:lnTo>
                    <a:pt x="7559199" y="1498"/>
                  </a:lnTo>
                  <a:lnTo>
                    <a:pt x="7553144" y="5581"/>
                  </a:lnTo>
                  <a:lnTo>
                    <a:pt x="7549062" y="11636"/>
                  </a:lnTo>
                  <a:lnTo>
                    <a:pt x="7547564" y="19051"/>
                  </a:lnTo>
                  <a:lnTo>
                    <a:pt x="7549062" y="26466"/>
                  </a:lnTo>
                  <a:lnTo>
                    <a:pt x="7553144" y="32521"/>
                  </a:lnTo>
                  <a:lnTo>
                    <a:pt x="7559199" y="36604"/>
                  </a:lnTo>
                  <a:lnTo>
                    <a:pt x="7566653" y="38101"/>
                  </a:lnTo>
                  <a:lnTo>
                    <a:pt x="7574067" y="36604"/>
                  </a:lnTo>
                  <a:lnTo>
                    <a:pt x="7580123" y="32521"/>
                  </a:lnTo>
                  <a:lnTo>
                    <a:pt x="7584205" y="26466"/>
                  </a:lnTo>
                  <a:lnTo>
                    <a:pt x="7585703" y="19051"/>
                  </a:lnTo>
                  <a:lnTo>
                    <a:pt x="7584205" y="11636"/>
                  </a:lnTo>
                  <a:lnTo>
                    <a:pt x="7580123" y="5581"/>
                  </a:lnTo>
                  <a:lnTo>
                    <a:pt x="7574067" y="1498"/>
                  </a:lnTo>
                  <a:lnTo>
                    <a:pt x="7566614" y="1"/>
                  </a:lnTo>
                  <a:close/>
                </a:path>
                <a:path w="10025380" h="38100">
                  <a:moveTo>
                    <a:pt x="7642853" y="1"/>
                  </a:moveTo>
                  <a:lnTo>
                    <a:pt x="7635438" y="1498"/>
                  </a:lnTo>
                  <a:lnTo>
                    <a:pt x="7629382" y="5581"/>
                  </a:lnTo>
                  <a:lnTo>
                    <a:pt x="7625300" y="11636"/>
                  </a:lnTo>
                  <a:lnTo>
                    <a:pt x="7623803" y="19051"/>
                  </a:lnTo>
                  <a:lnTo>
                    <a:pt x="7625300" y="26466"/>
                  </a:lnTo>
                  <a:lnTo>
                    <a:pt x="7629382" y="32521"/>
                  </a:lnTo>
                  <a:lnTo>
                    <a:pt x="7635438" y="36604"/>
                  </a:lnTo>
                  <a:lnTo>
                    <a:pt x="7642891" y="38101"/>
                  </a:lnTo>
                  <a:lnTo>
                    <a:pt x="7650306" y="36604"/>
                  </a:lnTo>
                  <a:lnTo>
                    <a:pt x="7656361" y="32521"/>
                  </a:lnTo>
                  <a:lnTo>
                    <a:pt x="7660444" y="26466"/>
                  </a:lnTo>
                  <a:lnTo>
                    <a:pt x="7661941" y="19051"/>
                  </a:lnTo>
                  <a:lnTo>
                    <a:pt x="7660444" y="11636"/>
                  </a:lnTo>
                  <a:lnTo>
                    <a:pt x="7656361" y="5581"/>
                  </a:lnTo>
                  <a:lnTo>
                    <a:pt x="7650306" y="1498"/>
                  </a:lnTo>
                  <a:lnTo>
                    <a:pt x="7642853" y="1"/>
                  </a:lnTo>
                  <a:close/>
                </a:path>
                <a:path w="10025380" h="38100">
                  <a:moveTo>
                    <a:pt x="7719091" y="1"/>
                  </a:moveTo>
                  <a:lnTo>
                    <a:pt x="7711675" y="1498"/>
                  </a:lnTo>
                  <a:lnTo>
                    <a:pt x="7705620" y="5581"/>
                  </a:lnTo>
                  <a:lnTo>
                    <a:pt x="7701538" y="11636"/>
                  </a:lnTo>
                  <a:lnTo>
                    <a:pt x="7700041" y="19051"/>
                  </a:lnTo>
                  <a:lnTo>
                    <a:pt x="7701538" y="26466"/>
                  </a:lnTo>
                  <a:lnTo>
                    <a:pt x="7705620" y="32521"/>
                  </a:lnTo>
                  <a:lnTo>
                    <a:pt x="7711675" y="36604"/>
                  </a:lnTo>
                  <a:lnTo>
                    <a:pt x="7719129" y="38101"/>
                  </a:lnTo>
                  <a:lnTo>
                    <a:pt x="7726544" y="36604"/>
                  </a:lnTo>
                  <a:lnTo>
                    <a:pt x="7732599" y="32521"/>
                  </a:lnTo>
                  <a:lnTo>
                    <a:pt x="7736682" y="26466"/>
                  </a:lnTo>
                  <a:lnTo>
                    <a:pt x="7738179" y="19051"/>
                  </a:lnTo>
                  <a:lnTo>
                    <a:pt x="7736682" y="11636"/>
                  </a:lnTo>
                  <a:lnTo>
                    <a:pt x="7732599" y="5581"/>
                  </a:lnTo>
                  <a:lnTo>
                    <a:pt x="7726544" y="1498"/>
                  </a:lnTo>
                  <a:lnTo>
                    <a:pt x="7719091" y="1"/>
                  </a:lnTo>
                  <a:close/>
                </a:path>
                <a:path w="10025380" h="38100">
                  <a:moveTo>
                    <a:pt x="7795329" y="1"/>
                  </a:moveTo>
                  <a:lnTo>
                    <a:pt x="7787913" y="1498"/>
                  </a:lnTo>
                  <a:lnTo>
                    <a:pt x="7781858" y="5581"/>
                  </a:lnTo>
                  <a:lnTo>
                    <a:pt x="7777776" y="11636"/>
                  </a:lnTo>
                  <a:lnTo>
                    <a:pt x="7776279" y="19051"/>
                  </a:lnTo>
                  <a:lnTo>
                    <a:pt x="7777776" y="26466"/>
                  </a:lnTo>
                  <a:lnTo>
                    <a:pt x="7781858" y="32521"/>
                  </a:lnTo>
                  <a:lnTo>
                    <a:pt x="7787913" y="36604"/>
                  </a:lnTo>
                  <a:lnTo>
                    <a:pt x="7795367" y="38101"/>
                  </a:lnTo>
                  <a:lnTo>
                    <a:pt x="7802782" y="36604"/>
                  </a:lnTo>
                  <a:lnTo>
                    <a:pt x="7808837" y="32521"/>
                  </a:lnTo>
                  <a:lnTo>
                    <a:pt x="7812920" y="26466"/>
                  </a:lnTo>
                  <a:lnTo>
                    <a:pt x="7814417" y="19051"/>
                  </a:lnTo>
                  <a:lnTo>
                    <a:pt x="7812920" y="11636"/>
                  </a:lnTo>
                  <a:lnTo>
                    <a:pt x="7808837" y="5581"/>
                  </a:lnTo>
                  <a:lnTo>
                    <a:pt x="7802782" y="1498"/>
                  </a:lnTo>
                  <a:lnTo>
                    <a:pt x="7795329" y="1"/>
                  </a:lnTo>
                  <a:close/>
                </a:path>
                <a:path w="10025380" h="38100">
                  <a:moveTo>
                    <a:pt x="7871567" y="1"/>
                  </a:moveTo>
                  <a:lnTo>
                    <a:pt x="7864151" y="1498"/>
                  </a:lnTo>
                  <a:lnTo>
                    <a:pt x="7858096" y="5581"/>
                  </a:lnTo>
                  <a:lnTo>
                    <a:pt x="7854014" y="11636"/>
                  </a:lnTo>
                  <a:lnTo>
                    <a:pt x="7852517" y="19051"/>
                  </a:lnTo>
                  <a:lnTo>
                    <a:pt x="7854014" y="26466"/>
                  </a:lnTo>
                  <a:lnTo>
                    <a:pt x="7858096" y="32521"/>
                  </a:lnTo>
                  <a:lnTo>
                    <a:pt x="7864151" y="36604"/>
                  </a:lnTo>
                  <a:lnTo>
                    <a:pt x="7871604" y="38101"/>
                  </a:lnTo>
                  <a:lnTo>
                    <a:pt x="7879019" y="36604"/>
                  </a:lnTo>
                  <a:lnTo>
                    <a:pt x="7885074" y="32521"/>
                  </a:lnTo>
                  <a:lnTo>
                    <a:pt x="7889157" y="26466"/>
                  </a:lnTo>
                  <a:lnTo>
                    <a:pt x="7890654" y="19051"/>
                  </a:lnTo>
                  <a:lnTo>
                    <a:pt x="7889157" y="11636"/>
                  </a:lnTo>
                  <a:lnTo>
                    <a:pt x="7885074" y="5581"/>
                  </a:lnTo>
                  <a:lnTo>
                    <a:pt x="7879019" y="1498"/>
                  </a:lnTo>
                  <a:lnTo>
                    <a:pt x="7871567" y="1"/>
                  </a:lnTo>
                  <a:close/>
                </a:path>
                <a:path w="10025380" h="38100">
                  <a:moveTo>
                    <a:pt x="7947804" y="1"/>
                  </a:moveTo>
                  <a:lnTo>
                    <a:pt x="7940389" y="1498"/>
                  </a:lnTo>
                  <a:lnTo>
                    <a:pt x="7934333" y="5581"/>
                  </a:lnTo>
                  <a:lnTo>
                    <a:pt x="7930251" y="11636"/>
                  </a:lnTo>
                  <a:lnTo>
                    <a:pt x="7928754" y="19051"/>
                  </a:lnTo>
                  <a:lnTo>
                    <a:pt x="7930251" y="26466"/>
                  </a:lnTo>
                  <a:lnTo>
                    <a:pt x="7934333" y="32521"/>
                  </a:lnTo>
                  <a:lnTo>
                    <a:pt x="7940389" y="36604"/>
                  </a:lnTo>
                  <a:lnTo>
                    <a:pt x="7947842" y="38101"/>
                  </a:lnTo>
                  <a:lnTo>
                    <a:pt x="7955257" y="36604"/>
                  </a:lnTo>
                  <a:lnTo>
                    <a:pt x="7961312" y="32521"/>
                  </a:lnTo>
                  <a:lnTo>
                    <a:pt x="7965395" y="26466"/>
                  </a:lnTo>
                  <a:lnTo>
                    <a:pt x="7966892" y="19051"/>
                  </a:lnTo>
                  <a:lnTo>
                    <a:pt x="7965395" y="11636"/>
                  </a:lnTo>
                  <a:lnTo>
                    <a:pt x="7961312" y="5581"/>
                  </a:lnTo>
                  <a:lnTo>
                    <a:pt x="7955257" y="1498"/>
                  </a:lnTo>
                  <a:lnTo>
                    <a:pt x="7947804" y="1"/>
                  </a:lnTo>
                  <a:close/>
                </a:path>
                <a:path w="10025380" h="38100">
                  <a:moveTo>
                    <a:pt x="8024042" y="1"/>
                  </a:moveTo>
                  <a:lnTo>
                    <a:pt x="8016627" y="1498"/>
                  </a:lnTo>
                  <a:lnTo>
                    <a:pt x="8010571" y="5581"/>
                  </a:lnTo>
                  <a:lnTo>
                    <a:pt x="8006489" y="11636"/>
                  </a:lnTo>
                  <a:lnTo>
                    <a:pt x="8004992" y="19051"/>
                  </a:lnTo>
                  <a:lnTo>
                    <a:pt x="8006489" y="26466"/>
                  </a:lnTo>
                  <a:lnTo>
                    <a:pt x="8010571" y="32521"/>
                  </a:lnTo>
                  <a:lnTo>
                    <a:pt x="8016627" y="36604"/>
                  </a:lnTo>
                  <a:lnTo>
                    <a:pt x="8024080" y="38101"/>
                  </a:lnTo>
                  <a:lnTo>
                    <a:pt x="8031495" y="36604"/>
                  </a:lnTo>
                  <a:lnTo>
                    <a:pt x="8037551" y="32521"/>
                  </a:lnTo>
                  <a:lnTo>
                    <a:pt x="8041633" y="26466"/>
                  </a:lnTo>
                  <a:lnTo>
                    <a:pt x="8043130" y="19051"/>
                  </a:lnTo>
                  <a:lnTo>
                    <a:pt x="8041633" y="11636"/>
                  </a:lnTo>
                  <a:lnTo>
                    <a:pt x="8037551" y="5581"/>
                  </a:lnTo>
                  <a:lnTo>
                    <a:pt x="8031495" y="1498"/>
                  </a:lnTo>
                  <a:lnTo>
                    <a:pt x="8024042" y="1"/>
                  </a:lnTo>
                  <a:close/>
                </a:path>
                <a:path w="10025380" h="38100">
                  <a:moveTo>
                    <a:pt x="8100280" y="1"/>
                  </a:moveTo>
                  <a:lnTo>
                    <a:pt x="8092865" y="1498"/>
                  </a:lnTo>
                  <a:lnTo>
                    <a:pt x="8086810" y="5581"/>
                  </a:lnTo>
                  <a:lnTo>
                    <a:pt x="8082727" y="11636"/>
                  </a:lnTo>
                  <a:lnTo>
                    <a:pt x="8081230" y="19051"/>
                  </a:lnTo>
                  <a:lnTo>
                    <a:pt x="8082727" y="26466"/>
                  </a:lnTo>
                  <a:lnTo>
                    <a:pt x="8086810" y="32521"/>
                  </a:lnTo>
                  <a:lnTo>
                    <a:pt x="8092865" y="36604"/>
                  </a:lnTo>
                  <a:lnTo>
                    <a:pt x="8100318" y="38101"/>
                  </a:lnTo>
                  <a:lnTo>
                    <a:pt x="8107733" y="36604"/>
                  </a:lnTo>
                  <a:lnTo>
                    <a:pt x="8113789" y="32521"/>
                  </a:lnTo>
                  <a:lnTo>
                    <a:pt x="8117871" y="26466"/>
                  </a:lnTo>
                  <a:lnTo>
                    <a:pt x="8119368" y="19051"/>
                  </a:lnTo>
                  <a:lnTo>
                    <a:pt x="8117871" y="11636"/>
                  </a:lnTo>
                  <a:lnTo>
                    <a:pt x="8113789" y="5581"/>
                  </a:lnTo>
                  <a:lnTo>
                    <a:pt x="8107733" y="1498"/>
                  </a:lnTo>
                  <a:lnTo>
                    <a:pt x="8100280" y="1"/>
                  </a:lnTo>
                  <a:close/>
                </a:path>
                <a:path w="10025380" h="38100">
                  <a:moveTo>
                    <a:pt x="8176518" y="1"/>
                  </a:moveTo>
                  <a:lnTo>
                    <a:pt x="8169103" y="1498"/>
                  </a:lnTo>
                  <a:lnTo>
                    <a:pt x="8163048" y="5581"/>
                  </a:lnTo>
                  <a:lnTo>
                    <a:pt x="8158965" y="11636"/>
                  </a:lnTo>
                  <a:lnTo>
                    <a:pt x="8157468" y="19051"/>
                  </a:lnTo>
                  <a:lnTo>
                    <a:pt x="8158965" y="26466"/>
                  </a:lnTo>
                  <a:lnTo>
                    <a:pt x="8163048" y="32521"/>
                  </a:lnTo>
                  <a:lnTo>
                    <a:pt x="8169103" y="36604"/>
                  </a:lnTo>
                  <a:lnTo>
                    <a:pt x="8176556" y="38101"/>
                  </a:lnTo>
                  <a:lnTo>
                    <a:pt x="8183971" y="36604"/>
                  </a:lnTo>
                  <a:lnTo>
                    <a:pt x="8190026" y="32521"/>
                  </a:lnTo>
                  <a:lnTo>
                    <a:pt x="8194109" y="26466"/>
                  </a:lnTo>
                  <a:lnTo>
                    <a:pt x="8195606" y="19051"/>
                  </a:lnTo>
                  <a:lnTo>
                    <a:pt x="8194109" y="11636"/>
                  </a:lnTo>
                  <a:lnTo>
                    <a:pt x="8190026" y="5581"/>
                  </a:lnTo>
                  <a:lnTo>
                    <a:pt x="8183971" y="1498"/>
                  </a:lnTo>
                  <a:lnTo>
                    <a:pt x="8176518" y="1"/>
                  </a:lnTo>
                  <a:close/>
                </a:path>
                <a:path w="10025380" h="38100">
                  <a:moveTo>
                    <a:pt x="8252756" y="1"/>
                  </a:moveTo>
                  <a:lnTo>
                    <a:pt x="8245341" y="1498"/>
                  </a:lnTo>
                  <a:lnTo>
                    <a:pt x="8239286" y="5581"/>
                  </a:lnTo>
                  <a:lnTo>
                    <a:pt x="8235203" y="11636"/>
                  </a:lnTo>
                  <a:lnTo>
                    <a:pt x="8233706" y="19051"/>
                  </a:lnTo>
                  <a:lnTo>
                    <a:pt x="8235203" y="26466"/>
                  </a:lnTo>
                  <a:lnTo>
                    <a:pt x="8239286" y="32521"/>
                  </a:lnTo>
                  <a:lnTo>
                    <a:pt x="8245341" y="36604"/>
                  </a:lnTo>
                  <a:lnTo>
                    <a:pt x="8252794" y="38101"/>
                  </a:lnTo>
                  <a:lnTo>
                    <a:pt x="8260209" y="36604"/>
                  </a:lnTo>
                  <a:lnTo>
                    <a:pt x="8266264" y="32521"/>
                  </a:lnTo>
                  <a:lnTo>
                    <a:pt x="8270347" y="26466"/>
                  </a:lnTo>
                  <a:lnTo>
                    <a:pt x="8271844" y="19051"/>
                  </a:lnTo>
                  <a:lnTo>
                    <a:pt x="8270347" y="11636"/>
                  </a:lnTo>
                  <a:lnTo>
                    <a:pt x="8266264" y="5581"/>
                  </a:lnTo>
                  <a:lnTo>
                    <a:pt x="8260209" y="1498"/>
                  </a:lnTo>
                  <a:lnTo>
                    <a:pt x="8252756" y="1"/>
                  </a:lnTo>
                  <a:close/>
                </a:path>
                <a:path w="10025380" h="38100">
                  <a:moveTo>
                    <a:pt x="8328994" y="1"/>
                  </a:moveTo>
                  <a:lnTo>
                    <a:pt x="8321579" y="1498"/>
                  </a:lnTo>
                  <a:lnTo>
                    <a:pt x="8315524" y="5581"/>
                  </a:lnTo>
                  <a:lnTo>
                    <a:pt x="8311441" y="11636"/>
                  </a:lnTo>
                  <a:lnTo>
                    <a:pt x="8309944" y="19051"/>
                  </a:lnTo>
                  <a:lnTo>
                    <a:pt x="8311441" y="26466"/>
                  </a:lnTo>
                  <a:lnTo>
                    <a:pt x="8315524" y="32521"/>
                  </a:lnTo>
                  <a:lnTo>
                    <a:pt x="8321579" y="36604"/>
                  </a:lnTo>
                  <a:lnTo>
                    <a:pt x="8329032" y="38101"/>
                  </a:lnTo>
                  <a:lnTo>
                    <a:pt x="8336447" y="36604"/>
                  </a:lnTo>
                  <a:lnTo>
                    <a:pt x="8342503" y="32521"/>
                  </a:lnTo>
                  <a:lnTo>
                    <a:pt x="8346585" y="26466"/>
                  </a:lnTo>
                  <a:lnTo>
                    <a:pt x="8348082" y="19051"/>
                  </a:lnTo>
                  <a:lnTo>
                    <a:pt x="8346585" y="11636"/>
                  </a:lnTo>
                  <a:lnTo>
                    <a:pt x="8342502" y="5581"/>
                  </a:lnTo>
                  <a:lnTo>
                    <a:pt x="8336447" y="1498"/>
                  </a:lnTo>
                  <a:lnTo>
                    <a:pt x="8328994" y="1"/>
                  </a:lnTo>
                  <a:close/>
                </a:path>
                <a:path w="10025380" h="38100">
                  <a:moveTo>
                    <a:pt x="8405232" y="1"/>
                  </a:moveTo>
                  <a:lnTo>
                    <a:pt x="8397817" y="1498"/>
                  </a:lnTo>
                  <a:lnTo>
                    <a:pt x="8391762" y="5581"/>
                  </a:lnTo>
                  <a:lnTo>
                    <a:pt x="8387679" y="11636"/>
                  </a:lnTo>
                  <a:lnTo>
                    <a:pt x="8386182" y="19051"/>
                  </a:lnTo>
                  <a:lnTo>
                    <a:pt x="8387679" y="26466"/>
                  </a:lnTo>
                  <a:lnTo>
                    <a:pt x="8391762" y="32521"/>
                  </a:lnTo>
                  <a:lnTo>
                    <a:pt x="8397817" y="36604"/>
                  </a:lnTo>
                  <a:lnTo>
                    <a:pt x="8405270" y="38101"/>
                  </a:lnTo>
                  <a:lnTo>
                    <a:pt x="8412685" y="36604"/>
                  </a:lnTo>
                  <a:lnTo>
                    <a:pt x="8418741" y="32521"/>
                  </a:lnTo>
                  <a:lnTo>
                    <a:pt x="8422823" y="26466"/>
                  </a:lnTo>
                  <a:lnTo>
                    <a:pt x="8424320" y="19051"/>
                  </a:lnTo>
                  <a:lnTo>
                    <a:pt x="8422823" y="11636"/>
                  </a:lnTo>
                  <a:lnTo>
                    <a:pt x="8418741" y="5581"/>
                  </a:lnTo>
                  <a:lnTo>
                    <a:pt x="8412685" y="1498"/>
                  </a:lnTo>
                  <a:lnTo>
                    <a:pt x="8405232" y="1"/>
                  </a:lnTo>
                  <a:close/>
                </a:path>
                <a:path w="10025380" h="38100">
                  <a:moveTo>
                    <a:pt x="8481470" y="1"/>
                  </a:moveTo>
                  <a:lnTo>
                    <a:pt x="8474055" y="1498"/>
                  </a:lnTo>
                  <a:lnTo>
                    <a:pt x="8468000" y="5581"/>
                  </a:lnTo>
                  <a:lnTo>
                    <a:pt x="8463917" y="11636"/>
                  </a:lnTo>
                  <a:lnTo>
                    <a:pt x="8462420" y="19051"/>
                  </a:lnTo>
                  <a:lnTo>
                    <a:pt x="8463917" y="26466"/>
                  </a:lnTo>
                  <a:lnTo>
                    <a:pt x="8468000" y="32521"/>
                  </a:lnTo>
                  <a:lnTo>
                    <a:pt x="8474055" y="36604"/>
                  </a:lnTo>
                  <a:lnTo>
                    <a:pt x="8481508" y="38101"/>
                  </a:lnTo>
                  <a:lnTo>
                    <a:pt x="8488923" y="36604"/>
                  </a:lnTo>
                  <a:lnTo>
                    <a:pt x="8494979" y="32521"/>
                  </a:lnTo>
                  <a:lnTo>
                    <a:pt x="8499061" y="26466"/>
                  </a:lnTo>
                  <a:lnTo>
                    <a:pt x="8500558" y="19051"/>
                  </a:lnTo>
                  <a:lnTo>
                    <a:pt x="8499061" y="11636"/>
                  </a:lnTo>
                  <a:lnTo>
                    <a:pt x="8494979" y="5581"/>
                  </a:lnTo>
                  <a:lnTo>
                    <a:pt x="8488923" y="1498"/>
                  </a:lnTo>
                  <a:lnTo>
                    <a:pt x="8481470" y="1"/>
                  </a:lnTo>
                  <a:close/>
                </a:path>
                <a:path w="10025380" h="38100">
                  <a:moveTo>
                    <a:pt x="8557708" y="1"/>
                  </a:moveTo>
                  <a:lnTo>
                    <a:pt x="8550293" y="1498"/>
                  </a:lnTo>
                  <a:lnTo>
                    <a:pt x="8544238" y="5581"/>
                  </a:lnTo>
                  <a:lnTo>
                    <a:pt x="8540156" y="11636"/>
                  </a:lnTo>
                  <a:lnTo>
                    <a:pt x="8538658" y="19051"/>
                  </a:lnTo>
                  <a:lnTo>
                    <a:pt x="8540156" y="26466"/>
                  </a:lnTo>
                  <a:lnTo>
                    <a:pt x="8544238" y="32521"/>
                  </a:lnTo>
                  <a:lnTo>
                    <a:pt x="8550293" y="36604"/>
                  </a:lnTo>
                  <a:lnTo>
                    <a:pt x="8557747" y="38101"/>
                  </a:lnTo>
                  <a:lnTo>
                    <a:pt x="8565162" y="36604"/>
                  </a:lnTo>
                  <a:lnTo>
                    <a:pt x="8571217" y="32521"/>
                  </a:lnTo>
                  <a:lnTo>
                    <a:pt x="8575299" y="26466"/>
                  </a:lnTo>
                  <a:lnTo>
                    <a:pt x="8576797" y="19051"/>
                  </a:lnTo>
                  <a:lnTo>
                    <a:pt x="8575299" y="11636"/>
                  </a:lnTo>
                  <a:lnTo>
                    <a:pt x="8571217" y="5581"/>
                  </a:lnTo>
                  <a:lnTo>
                    <a:pt x="8565162" y="1498"/>
                  </a:lnTo>
                  <a:lnTo>
                    <a:pt x="8557708" y="1"/>
                  </a:lnTo>
                  <a:close/>
                </a:path>
                <a:path w="10025380" h="38100">
                  <a:moveTo>
                    <a:pt x="8633947" y="1"/>
                  </a:moveTo>
                  <a:lnTo>
                    <a:pt x="8626532" y="1498"/>
                  </a:lnTo>
                  <a:lnTo>
                    <a:pt x="8620476" y="5581"/>
                  </a:lnTo>
                  <a:lnTo>
                    <a:pt x="8616394" y="11636"/>
                  </a:lnTo>
                  <a:lnTo>
                    <a:pt x="8614897" y="19051"/>
                  </a:lnTo>
                  <a:lnTo>
                    <a:pt x="8616394" y="26466"/>
                  </a:lnTo>
                  <a:lnTo>
                    <a:pt x="8620476" y="32521"/>
                  </a:lnTo>
                  <a:lnTo>
                    <a:pt x="8626532" y="36604"/>
                  </a:lnTo>
                  <a:lnTo>
                    <a:pt x="8633985" y="38101"/>
                  </a:lnTo>
                  <a:lnTo>
                    <a:pt x="8641400" y="36604"/>
                  </a:lnTo>
                  <a:lnTo>
                    <a:pt x="8647455" y="32521"/>
                  </a:lnTo>
                  <a:lnTo>
                    <a:pt x="8651538" y="26466"/>
                  </a:lnTo>
                  <a:lnTo>
                    <a:pt x="8653035" y="19051"/>
                  </a:lnTo>
                  <a:lnTo>
                    <a:pt x="8651538" y="11636"/>
                  </a:lnTo>
                  <a:lnTo>
                    <a:pt x="8647455" y="5581"/>
                  </a:lnTo>
                  <a:lnTo>
                    <a:pt x="8641400" y="1498"/>
                  </a:lnTo>
                  <a:lnTo>
                    <a:pt x="8633947" y="1"/>
                  </a:lnTo>
                  <a:close/>
                </a:path>
                <a:path w="10025380" h="38100">
                  <a:moveTo>
                    <a:pt x="8710185" y="1"/>
                  </a:moveTo>
                  <a:lnTo>
                    <a:pt x="8702769" y="1498"/>
                  </a:lnTo>
                  <a:lnTo>
                    <a:pt x="8696714" y="5581"/>
                  </a:lnTo>
                  <a:lnTo>
                    <a:pt x="8692632" y="11636"/>
                  </a:lnTo>
                  <a:lnTo>
                    <a:pt x="8691135" y="19051"/>
                  </a:lnTo>
                  <a:lnTo>
                    <a:pt x="8692632" y="26466"/>
                  </a:lnTo>
                  <a:lnTo>
                    <a:pt x="8696714" y="32521"/>
                  </a:lnTo>
                  <a:lnTo>
                    <a:pt x="8702769" y="36604"/>
                  </a:lnTo>
                  <a:lnTo>
                    <a:pt x="8710223" y="38101"/>
                  </a:lnTo>
                  <a:lnTo>
                    <a:pt x="8717638" y="36604"/>
                  </a:lnTo>
                  <a:lnTo>
                    <a:pt x="8723693" y="32521"/>
                  </a:lnTo>
                  <a:lnTo>
                    <a:pt x="8727776" y="26466"/>
                  </a:lnTo>
                  <a:lnTo>
                    <a:pt x="8729273" y="19051"/>
                  </a:lnTo>
                  <a:lnTo>
                    <a:pt x="8727776" y="11636"/>
                  </a:lnTo>
                  <a:lnTo>
                    <a:pt x="8723693" y="5581"/>
                  </a:lnTo>
                  <a:lnTo>
                    <a:pt x="8717638" y="1498"/>
                  </a:lnTo>
                  <a:lnTo>
                    <a:pt x="8710185" y="1"/>
                  </a:lnTo>
                  <a:close/>
                </a:path>
                <a:path w="10025380" h="38100">
                  <a:moveTo>
                    <a:pt x="8786423" y="1"/>
                  </a:moveTo>
                  <a:lnTo>
                    <a:pt x="8779007" y="1498"/>
                  </a:lnTo>
                  <a:lnTo>
                    <a:pt x="8772952" y="5581"/>
                  </a:lnTo>
                  <a:lnTo>
                    <a:pt x="8768870" y="11636"/>
                  </a:lnTo>
                  <a:lnTo>
                    <a:pt x="8767373" y="19051"/>
                  </a:lnTo>
                  <a:lnTo>
                    <a:pt x="8768870" y="26466"/>
                  </a:lnTo>
                  <a:lnTo>
                    <a:pt x="8772952" y="32521"/>
                  </a:lnTo>
                  <a:lnTo>
                    <a:pt x="8779007" y="36604"/>
                  </a:lnTo>
                  <a:lnTo>
                    <a:pt x="8786461" y="38101"/>
                  </a:lnTo>
                  <a:lnTo>
                    <a:pt x="8793876" y="36604"/>
                  </a:lnTo>
                  <a:lnTo>
                    <a:pt x="8799931" y="32521"/>
                  </a:lnTo>
                  <a:lnTo>
                    <a:pt x="8804014" y="26466"/>
                  </a:lnTo>
                  <a:lnTo>
                    <a:pt x="8805511" y="19051"/>
                  </a:lnTo>
                  <a:lnTo>
                    <a:pt x="8804014" y="11636"/>
                  </a:lnTo>
                  <a:lnTo>
                    <a:pt x="8799931" y="5581"/>
                  </a:lnTo>
                  <a:lnTo>
                    <a:pt x="8793876" y="1498"/>
                  </a:lnTo>
                  <a:lnTo>
                    <a:pt x="8786423" y="1"/>
                  </a:lnTo>
                  <a:close/>
                </a:path>
                <a:path w="10025380" h="38100">
                  <a:moveTo>
                    <a:pt x="8862661" y="1"/>
                  </a:moveTo>
                  <a:lnTo>
                    <a:pt x="8855245" y="1498"/>
                  </a:lnTo>
                  <a:lnTo>
                    <a:pt x="8849190" y="5581"/>
                  </a:lnTo>
                  <a:lnTo>
                    <a:pt x="8845108" y="11636"/>
                  </a:lnTo>
                  <a:lnTo>
                    <a:pt x="8843611" y="19051"/>
                  </a:lnTo>
                  <a:lnTo>
                    <a:pt x="8845108" y="26466"/>
                  </a:lnTo>
                  <a:lnTo>
                    <a:pt x="8849190" y="32521"/>
                  </a:lnTo>
                  <a:lnTo>
                    <a:pt x="8855245" y="36604"/>
                  </a:lnTo>
                  <a:lnTo>
                    <a:pt x="8862698" y="38101"/>
                  </a:lnTo>
                  <a:lnTo>
                    <a:pt x="8870113" y="36604"/>
                  </a:lnTo>
                  <a:lnTo>
                    <a:pt x="8876168" y="32521"/>
                  </a:lnTo>
                  <a:lnTo>
                    <a:pt x="8880251" y="26466"/>
                  </a:lnTo>
                  <a:lnTo>
                    <a:pt x="8881748" y="19051"/>
                  </a:lnTo>
                  <a:lnTo>
                    <a:pt x="8880251" y="11636"/>
                  </a:lnTo>
                  <a:lnTo>
                    <a:pt x="8876168" y="5581"/>
                  </a:lnTo>
                  <a:lnTo>
                    <a:pt x="8870113" y="1498"/>
                  </a:lnTo>
                  <a:lnTo>
                    <a:pt x="8862661" y="1"/>
                  </a:lnTo>
                  <a:close/>
                </a:path>
                <a:path w="10025380" h="38100">
                  <a:moveTo>
                    <a:pt x="8938898" y="1"/>
                  </a:moveTo>
                  <a:lnTo>
                    <a:pt x="8931483" y="1498"/>
                  </a:lnTo>
                  <a:lnTo>
                    <a:pt x="8925427" y="5581"/>
                  </a:lnTo>
                  <a:lnTo>
                    <a:pt x="8921345" y="11636"/>
                  </a:lnTo>
                  <a:lnTo>
                    <a:pt x="8919848" y="19051"/>
                  </a:lnTo>
                  <a:lnTo>
                    <a:pt x="8921345" y="26466"/>
                  </a:lnTo>
                  <a:lnTo>
                    <a:pt x="8925427" y="32521"/>
                  </a:lnTo>
                  <a:lnTo>
                    <a:pt x="8931483" y="36604"/>
                  </a:lnTo>
                  <a:lnTo>
                    <a:pt x="8938936" y="38101"/>
                  </a:lnTo>
                  <a:lnTo>
                    <a:pt x="8946351" y="36604"/>
                  </a:lnTo>
                  <a:lnTo>
                    <a:pt x="8952407" y="32521"/>
                  </a:lnTo>
                  <a:lnTo>
                    <a:pt x="8956489" y="26466"/>
                  </a:lnTo>
                  <a:lnTo>
                    <a:pt x="8957986" y="19051"/>
                  </a:lnTo>
                  <a:lnTo>
                    <a:pt x="8956489" y="11636"/>
                  </a:lnTo>
                  <a:lnTo>
                    <a:pt x="8952407" y="5581"/>
                  </a:lnTo>
                  <a:lnTo>
                    <a:pt x="8946351" y="1498"/>
                  </a:lnTo>
                  <a:lnTo>
                    <a:pt x="8938898" y="1"/>
                  </a:lnTo>
                  <a:close/>
                </a:path>
                <a:path w="10025380" h="38100">
                  <a:moveTo>
                    <a:pt x="9015136" y="1"/>
                  </a:moveTo>
                  <a:lnTo>
                    <a:pt x="9007721" y="1498"/>
                  </a:lnTo>
                  <a:lnTo>
                    <a:pt x="9001666" y="5581"/>
                  </a:lnTo>
                  <a:lnTo>
                    <a:pt x="8997583" y="11636"/>
                  </a:lnTo>
                  <a:lnTo>
                    <a:pt x="8996086" y="19051"/>
                  </a:lnTo>
                  <a:lnTo>
                    <a:pt x="8997583" y="26466"/>
                  </a:lnTo>
                  <a:lnTo>
                    <a:pt x="9001666" y="32521"/>
                  </a:lnTo>
                  <a:lnTo>
                    <a:pt x="9007721" y="36604"/>
                  </a:lnTo>
                  <a:lnTo>
                    <a:pt x="9015174" y="38101"/>
                  </a:lnTo>
                  <a:lnTo>
                    <a:pt x="9022589" y="36604"/>
                  </a:lnTo>
                  <a:lnTo>
                    <a:pt x="9028645" y="32521"/>
                  </a:lnTo>
                  <a:lnTo>
                    <a:pt x="9032727" y="26466"/>
                  </a:lnTo>
                  <a:lnTo>
                    <a:pt x="9034224" y="19051"/>
                  </a:lnTo>
                  <a:lnTo>
                    <a:pt x="9032727" y="11636"/>
                  </a:lnTo>
                  <a:lnTo>
                    <a:pt x="9028645" y="5581"/>
                  </a:lnTo>
                  <a:lnTo>
                    <a:pt x="9022589" y="1498"/>
                  </a:lnTo>
                  <a:lnTo>
                    <a:pt x="9015136" y="1"/>
                  </a:lnTo>
                  <a:close/>
                </a:path>
                <a:path w="10025380" h="38100">
                  <a:moveTo>
                    <a:pt x="9091374" y="1"/>
                  </a:moveTo>
                  <a:lnTo>
                    <a:pt x="9083959" y="1498"/>
                  </a:lnTo>
                  <a:lnTo>
                    <a:pt x="9077904" y="5581"/>
                  </a:lnTo>
                  <a:lnTo>
                    <a:pt x="9073821" y="11636"/>
                  </a:lnTo>
                  <a:lnTo>
                    <a:pt x="9072324" y="19051"/>
                  </a:lnTo>
                  <a:lnTo>
                    <a:pt x="9073821" y="26466"/>
                  </a:lnTo>
                  <a:lnTo>
                    <a:pt x="9077904" y="32521"/>
                  </a:lnTo>
                  <a:lnTo>
                    <a:pt x="9083959" y="36604"/>
                  </a:lnTo>
                  <a:lnTo>
                    <a:pt x="9091412" y="38101"/>
                  </a:lnTo>
                  <a:lnTo>
                    <a:pt x="9098827" y="36604"/>
                  </a:lnTo>
                  <a:lnTo>
                    <a:pt x="9104882" y="32521"/>
                  </a:lnTo>
                  <a:lnTo>
                    <a:pt x="9108965" y="26466"/>
                  </a:lnTo>
                  <a:lnTo>
                    <a:pt x="9110462" y="19051"/>
                  </a:lnTo>
                  <a:lnTo>
                    <a:pt x="9108965" y="11636"/>
                  </a:lnTo>
                  <a:lnTo>
                    <a:pt x="9104882" y="5581"/>
                  </a:lnTo>
                  <a:lnTo>
                    <a:pt x="9098827" y="1498"/>
                  </a:lnTo>
                  <a:lnTo>
                    <a:pt x="9091374" y="1"/>
                  </a:lnTo>
                  <a:close/>
                </a:path>
                <a:path w="10025380" h="38100">
                  <a:moveTo>
                    <a:pt x="9167612" y="1"/>
                  </a:moveTo>
                  <a:lnTo>
                    <a:pt x="9160197" y="1498"/>
                  </a:lnTo>
                  <a:lnTo>
                    <a:pt x="9154142" y="5581"/>
                  </a:lnTo>
                  <a:lnTo>
                    <a:pt x="9150059" y="11636"/>
                  </a:lnTo>
                  <a:lnTo>
                    <a:pt x="9148562" y="19051"/>
                  </a:lnTo>
                  <a:lnTo>
                    <a:pt x="9150059" y="26466"/>
                  </a:lnTo>
                  <a:lnTo>
                    <a:pt x="9154142" y="32521"/>
                  </a:lnTo>
                  <a:lnTo>
                    <a:pt x="9160197" y="36604"/>
                  </a:lnTo>
                  <a:lnTo>
                    <a:pt x="9167650" y="38101"/>
                  </a:lnTo>
                  <a:lnTo>
                    <a:pt x="9175065" y="36604"/>
                  </a:lnTo>
                  <a:lnTo>
                    <a:pt x="9181120" y="32521"/>
                  </a:lnTo>
                  <a:lnTo>
                    <a:pt x="9185203" y="26466"/>
                  </a:lnTo>
                  <a:lnTo>
                    <a:pt x="9186700" y="19051"/>
                  </a:lnTo>
                  <a:lnTo>
                    <a:pt x="9185203" y="11636"/>
                  </a:lnTo>
                  <a:lnTo>
                    <a:pt x="9181120" y="5581"/>
                  </a:lnTo>
                  <a:lnTo>
                    <a:pt x="9175065" y="1498"/>
                  </a:lnTo>
                  <a:lnTo>
                    <a:pt x="9167612" y="1"/>
                  </a:lnTo>
                  <a:close/>
                </a:path>
                <a:path w="10025380" h="38100">
                  <a:moveTo>
                    <a:pt x="9243850" y="1"/>
                  </a:moveTo>
                  <a:lnTo>
                    <a:pt x="9236435" y="1498"/>
                  </a:lnTo>
                  <a:lnTo>
                    <a:pt x="9230380" y="5581"/>
                  </a:lnTo>
                  <a:lnTo>
                    <a:pt x="9226297" y="11636"/>
                  </a:lnTo>
                  <a:lnTo>
                    <a:pt x="9224800" y="19051"/>
                  </a:lnTo>
                  <a:lnTo>
                    <a:pt x="9226297" y="26466"/>
                  </a:lnTo>
                  <a:lnTo>
                    <a:pt x="9230380" y="32521"/>
                  </a:lnTo>
                  <a:lnTo>
                    <a:pt x="9236435" y="36604"/>
                  </a:lnTo>
                  <a:lnTo>
                    <a:pt x="9243888" y="38101"/>
                  </a:lnTo>
                  <a:lnTo>
                    <a:pt x="9251303" y="36604"/>
                  </a:lnTo>
                  <a:lnTo>
                    <a:pt x="9257358" y="32521"/>
                  </a:lnTo>
                  <a:lnTo>
                    <a:pt x="9261441" y="26466"/>
                  </a:lnTo>
                  <a:lnTo>
                    <a:pt x="9262938" y="19051"/>
                  </a:lnTo>
                  <a:lnTo>
                    <a:pt x="9261441" y="11636"/>
                  </a:lnTo>
                  <a:lnTo>
                    <a:pt x="9257358" y="5581"/>
                  </a:lnTo>
                  <a:lnTo>
                    <a:pt x="9251303" y="1498"/>
                  </a:lnTo>
                  <a:lnTo>
                    <a:pt x="9243850" y="1"/>
                  </a:lnTo>
                  <a:close/>
                </a:path>
                <a:path w="10025380" h="38100">
                  <a:moveTo>
                    <a:pt x="9320088" y="1"/>
                  </a:moveTo>
                  <a:lnTo>
                    <a:pt x="9312673" y="1498"/>
                  </a:lnTo>
                  <a:lnTo>
                    <a:pt x="9306618" y="5581"/>
                  </a:lnTo>
                  <a:lnTo>
                    <a:pt x="9302535" y="11636"/>
                  </a:lnTo>
                  <a:lnTo>
                    <a:pt x="9301038" y="19051"/>
                  </a:lnTo>
                  <a:lnTo>
                    <a:pt x="9302535" y="26466"/>
                  </a:lnTo>
                  <a:lnTo>
                    <a:pt x="9306618" y="32521"/>
                  </a:lnTo>
                  <a:lnTo>
                    <a:pt x="9312673" y="36604"/>
                  </a:lnTo>
                  <a:lnTo>
                    <a:pt x="9320126" y="38101"/>
                  </a:lnTo>
                  <a:lnTo>
                    <a:pt x="9327541" y="36604"/>
                  </a:lnTo>
                  <a:lnTo>
                    <a:pt x="9333597" y="32521"/>
                  </a:lnTo>
                  <a:lnTo>
                    <a:pt x="9337679" y="26466"/>
                  </a:lnTo>
                  <a:lnTo>
                    <a:pt x="9339176" y="19051"/>
                  </a:lnTo>
                  <a:lnTo>
                    <a:pt x="9337679" y="11636"/>
                  </a:lnTo>
                  <a:lnTo>
                    <a:pt x="9333597" y="5581"/>
                  </a:lnTo>
                  <a:lnTo>
                    <a:pt x="9327541" y="1498"/>
                  </a:lnTo>
                  <a:lnTo>
                    <a:pt x="9320088" y="1"/>
                  </a:lnTo>
                  <a:close/>
                </a:path>
                <a:path w="10025380" h="38100">
                  <a:moveTo>
                    <a:pt x="9396326" y="1"/>
                  </a:moveTo>
                  <a:lnTo>
                    <a:pt x="9388911" y="1498"/>
                  </a:lnTo>
                  <a:lnTo>
                    <a:pt x="9382856" y="5581"/>
                  </a:lnTo>
                  <a:lnTo>
                    <a:pt x="9378773" y="11636"/>
                  </a:lnTo>
                  <a:lnTo>
                    <a:pt x="9377276" y="19051"/>
                  </a:lnTo>
                  <a:lnTo>
                    <a:pt x="9378773" y="26466"/>
                  </a:lnTo>
                  <a:lnTo>
                    <a:pt x="9382856" y="32521"/>
                  </a:lnTo>
                  <a:lnTo>
                    <a:pt x="9388911" y="36604"/>
                  </a:lnTo>
                  <a:lnTo>
                    <a:pt x="9396364" y="38101"/>
                  </a:lnTo>
                  <a:lnTo>
                    <a:pt x="9403779" y="36604"/>
                  </a:lnTo>
                  <a:lnTo>
                    <a:pt x="9409835" y="32521"/>
                  </a:lnTo>
                  <a:lnTo>
                    <a:pt x="9413917" y="26466"/>
                  </a:lnTo>
                  <a:lnTo>
                    <a:pt x="9415414" y="19051"/>
                  </a:lnTo>
                  <a:lnTo>
                    <a:pt x="9413917" y="11636"/>
                  </a:lnTo>
                  <a:lnTo>
                    <a:pt x="9409835" y="5581"/>
                  </a:lnTo>
                  <a:lnTo>
                    <a:pt x="9403779" y="1498"/>
                  </a:lnTo>
                  <a:lnTo>
                    <a:pt x="9396326" y="1"/>
                  </a:lnTo>
                  <a:close/>
                </a:path>
                <a:path w="10025380" h="38100">
                  <a:moveTo>
                    <a:pt x="9472564" y="1"/>
                  </a:moveTo>
                  <a:lnTo>
                    <a:pt x="9465149" y="1498"/>
                  </a:lnTo>
                  <a:lnTo>
                    <a:pt x="9459094" y="5581"/>
                  </a:lnTo>
                  <a:lnTo>
                    <a:pt x="9455011" y="11636"/>
                  </a:lnTo>
                  <a:lnTo>
                    <a:pt x="9453514" y="19051"/>
                  </a:lnTo>
                  <a:lnTo>
                    <a:pt x="9455011" y="26466"/>
                  </a:lnTo>
                  <a:lnTo>
                    <a:pt x="9459094" y="32521"/>
                  </a:lnTo>
                  <a:lnTo>
                    <a:pt x="9465149" y="36604"/>
                  </a:lnTo>
                  <a:lnTo>
                    <a:pt x="9472602" y="38101"/>
                  </a:lnTo>
                  <a:lnTo>
                    <a:pt x="9480017" y="36604"/>
                  </a:lnTo>
                  <a:lnTo>
                    <a:pt x="9486073" y="32521"/>
                  </a:lnTo>
                  <a:lnTo>
                    <a:pt x="9490155" y="26466"/>
                  </a:lnTo>
                  <a:lnTo>
                    <a:pt x="9491652" y="19051"/>
                  </a:lnTo>
                  <a:lnTo>
                    <a:pt x="9490155" y="11636"/>
                  </a:lnTo>
                  <a:lnTo>
                    <a:pt x="9486073" y="5581"/>
                  </a:lnTo>
                  <a:lnTo>
                    <a:pt x="9480017" y="1498"/>
                  </a:lnTo>
                  <a:lnTo>
                    <a:pt x="9472564" y="1"/>
                  </a:lnTo>
                  <a:close/>
                </a:path>
                <a:path w="10025380" h="38100">
                  <a:moveTo>
                    <a:pt x="9548802" y="1"/>
                  </a:moveTo>
                  <a:lnTo>
                    <a:pt x="9541388" y="1498"/>
                  </a:lnTo>
                  <a:lnTo>
                    <a:pt x="9535332" y="5581"/>
                  </a:lnTo>
                  <a:lnTo>
                    <a:pt x="9531250" y="11636"/>
                  </a:lnTo>
                  <a:lnTo>
                    <a:pt x="9529752" y="19051"/>
                  </a:lnTo>
                  <a:lnTo>
                    <a:pt x="9531250" y="26466"/>
                  </a:lnTo>
                  <a:lnTo>
                    <a:pt x="9535332" y="32521"/>
                  </a:lnTo>
                  <a:lnTo>
                    <a:pt x="9541388" y="36604"/>
                  </a:lnTo>
                  <a:lnTo>
                    <a:pt x="9548841" y="38101"/>
                  </a:lnTo>
                  <a:lnTo>
                    <a:pt x="9556256" y="36604"/>
                  </a:lnTo>
                  <a:lnTo>
                    <a:pt x="9562311" y="32521"/>
                  </a:lnTo>
                  <a:lnTo>
                    <a:pt x="9566393" y="26466"/>
                  </a:lnTo>
                  <a:lnTo>
                    <a:pt x="9567891" y="19051"/>
                  </a:lnTo>
                  <a:lnTo>
                    <a:pt x="9566393" y="11636"/>
                  </a:lnTo>
                  <a:lnTo>
                    <a:pt x="9562311" y="5581"/>
                  </a:lnTo>
                  <a:lnTo>
                    <a:pt x="9556256" y="1498"/>
                  </a:lnTo>
                  <a:lnTo>
                    <a:pt x="9548802" y="1"/>
                  </a:lnTo>
                  <a:close/>
                </a:path>
                <a:path w="10025380" h="38100">
                  <a:moveTo>
                    <a:pt x="9625041" y="1"/>
                  </a:moveTo>
                  <a:lnTo>
                    <a:pt x="9617625" y="1498"/>
                  </a:lnTo>
                  <a:lnTo>
                    <a:pt x="9611570" y="5581"/>
                  </a:lnTo>
                  <a:lnTo>
                    <a:pt x="9607487" y="11636"/>
                  </a:lnTo>
                  <a:lnTo>
                    <a:pt x="9605991" y="19051"/>
                  </a:lnTo>
                  <a:lnTo>
                    <a:pt x="9607488" y="26466"/>
                  </a:lnTo>
                  <a:lnTo>
                    <a:pt x="9611571" y="32522"/>
                  </a:lnTo>
                  <a:lnTo>
                    <a:pt x="9617626" y="36604"/>
                  </a:lnTo>
                  <a:lnTo>
                    <a:pt x="9625079" y="38101"/>
                  </a:lnTo>
                  <a:lnTo>
                    <a:pt x="9632494" y="36604"/>
                  </a:lnTo>
                  <a:lnTo>
                    <a:pt x="9638549" y="32521"/>
                  </a:lnTo>
                  <a:lnTo>
                    <a:pt x="9642632" y="26466"/>
                  </a:lnTo>
                  <a:lnTo>
                    <a:pt x="9644129" y="19051"/>
                  </a:lnTo>
                  <a:lnTo>
                    <a:pt x="9642632" y="11636"/>
                  </a:lnTo>
                  <a:lnTo>
                    <a:pt x="9638549" y="5581"/>
                  </a:lnTo>
                  <a:lnTo>
                    <a:pt x="9632494" y="1498"/>
                  </a:lnTo>
                  <a:lnTo>
                    <a:pt x="9625041" y="1"/>
                  </a:lnTo>
                  <a:close/>
                </a:path>
                <a:path w="10025380" h="38100">
                  <a:moveTo>
                    <a:pt x="9701279" y="1"/>
                  </a:moveTo>
                  <a:lnTo>
                    <a:pt x="9693863" y="1498"/>
                  </a:lnTo>
                  <a:lnTo>
                    <a:pt x="9687808" y="5581"/>
                  </a:lnTo>
                  <a:lnTo>
                    <a:pt x="9683726" y="11636"/>
                  </a:lnTo>
                  <a:lnTo>
                    <a:pt x="9682229" y="19051"/>
                  </a:lnTo>
                  <a:lnTo>
                    <a:pt x="9683726" y="26466"/>
                  </a:lnTo>
                  <a:lnTo>
                    <a:pt x="9687808" y="32522"/>
                  </a:lnTo>
                  <a:lnTo>
                    <a:pt x="9693863" y="36604"/>
                  </a:lnTo>
                  <a:lnTo>
                    <a:pt x="9701317" y="38101"/>
                  </a:lnTo>
                  <a:lnTo>
                    <a:pt x="9708732" y="36604"/>
                  </a:lnTo>
                  <a:lnTo>
                    <a:pt x="9714787" y="32522"/>
                  </a:lnTo>
                  <a:lnTo>
                    <a:pt x="9718870" y="26466"/>
                  </a:lnTo>
                  <a:lnTo>
                    <a:pt x="9720367" y="19051"/>
                  </a:lnTo>
                  <a:lnTo>
                    <a:pt x="9718870" y="11636"/>
                  </a:lnTo>
                  <a:lnTo>
                    <a:pt x="9714787" y="5581"/>
                  </a:lnTo>
                  <a:lnTo>
                    <a:pt x="9708732" y="1498"/>
                  </a:lnTo>
                  <a:lnTo>
                    <a:pt x="9701279" y="1"/>
                  </a:lnTo>
                  <a:close/>
                </a:path>
                <a:path w="10025380" h="38100">
                  <a:moveTo>
                    <a:pt x="9777517" y="1"/>
                  </a:moveTo>
                  <a:lnTo>
                    <a:pt x="9770101" y="1498"/>
                  </a:lnTo>
                  <a:lnTo>
                    <a:pt x="9764046" y="5581"/>
                  </a:lnTo>
                  <a:lnTo>
                    <a:pt x="9759964" y="11636"/>
                  </a:lnTo>
                  <a:lnTo>
                    <a:pt x="9758467" y="19051"/>
                  </a:lnTo>
                  <a:lnTo>
                    <a:pt x="9759964" y="26466"/>
                  </a:lnTo>
                  <a:lnTo>
                    <a:pt x="9764046" y="32522"/>
                  </a:lnTo>
                  <a:lnTo>
                    <a:pt x="9770101" y="36604"/>
                  </a:lnTo>
                  <a:lnTo>
                    <a:pt x="9777554" y="38101"/>
                  </a:lnTo>
                  <a:lnTo>
                    <a:pt x="9784969" y="36604"/>
                  </a:lnTo>
                  <a:lnTo>
                    <a:pt x="9791024" y="32522"/>
                  </a:lnTo>
                  <a:lnTo>
                    <a:pt x="9795107" y="26466"/>
                  </a:lnTo>
                  <a:lnTo>
                    <a:pt x="9796604" y="19051"/>
                  </a:lnTo>
                  <a:lnTo>
                    <a:pt x="9795107" y="11636"/>
                  </a:lnTo>
                  <a:lnTo>
                    <a:pt x="9791024" y="5581"/>
                  </a:lnTo>
                  <a:lnTo>
                    <a:pt x="9784969" y="1498"/>
                  </a:lnTo>
                  <a:lnTo>
                    <a:pt x="9777517" y="1"/>
                  </a:lnTo>
                  <a:close/>
                </a:path>
                <a:path w="10025380" h="38100">
                  <a:moveTo>
                    <a:pt x="9853754" y="1"/>
                  </a:moveTo>
                  <a:lnTo>
                    <a:pt x="9846339" y="1498"/>
                  </a:lnTo>
                  <a:lnTo>
                    <a:pt x="9840283" y="5581"/>
                  </a:lnTo>
                  <a:lnTo>
                    <a:pt x="9836201" y="11636"/>
                  </a:lnTo>
                  <a:lnTo>
                    <a:pt x="9834704" y="19051"/>
                  </a:lnTo>
                  <a:lnTo>
                    <a:pt x="9836201" y="26466"/>
                  </a:lnTo>
                  <a:lnTo>
                    <a:pt x="9840283" y="32522"/>
                  </a:lnTo>
                  <a:lnTo>
                    <a:pt x="9846339" y="36604"/>
                  </a:lnTo>
                  <a:lnTo>
                    <a:pt x="9853792" y="38101"/>
                  </a:lnTo>
                  <a:lnTo>
                    <a:pt x="9861207" y="36604"/>
                  </a:lnTo>
                  <a:lnTo>
                    <a:pt x="9867262" y="32522"/>
                  </a:lnTo>
                  <a:lnTo>
                    <a:pt x="9871345" y="26466"/>
                  </a:lnTo>
                  <a:lnTo>
                    <a:pt x="9872842" y="19051"/>
                  </a:lnTo>
                  <a:lnTo>
                    <a:pt x="9871345" y="11636"/>
                  </a:lnTo>
                  <a:lnTo>
                    <a:pt x="9867262" y="5581"/>
                  </a:lnTo>
                  <a:lnTo>
                    <a:pt x="9861207" y="1498"/>
                  </a:lnTo>
                  <a:lnTo>
                    <a:pt x="9853754" y="1"/>
                  </a:lnTo>
                  <a:close/>
                </a:path>
                <a:path w="10025380" h="38100">
                  <a:moveTo>
                    <a:pt x="9929992" y="1"/>
                  </a:moveTo>
                  <a:lnTo>
                    <a:pt x="9922577" y="1498"/>
                  </a:lnTo>
                  <a:lnTo>
                    <a:pt x="9916521" y="5581"/>
                  </a:lnTo>
                  <a:lnTo>
                    <a:pt x="9912439" y="11636"/>
                  </a:lnTo>
                  <a:lnTo>
                    <a:pt x="9910942" y="19051"/>
                  </a:lnTo>
                  <a:lnTo>
                    <a:pt x="9912439" y="26466"/>
                  </a:lnTo>
                  <a:lnTo>
                    <a:pt x="9916521" y="32522"/>
                  </a:lnTo>
                  <a:lnTo>
                    <a:pt x="9922577" y="36604"/>
                  </a:lnTo>
                  <a:lnTo>
                    <a:pt x="9930030" y="38101"/>
                  </a:lnTo>
                  <a:lnTo>
                    <a:pt x="9937445" y="36604"/>
                  </a:lnTo>
                  <a:lnTo>
                    <a:pt x="9943501" y="32522"/>
                  </a:lnTo>
                  <a:lnTo>
                    <a:pt x="9947583" y="26466"/>
                  </a:lnTo>
                  <a:lnTo>
                    <a:pt x="9949080" y="19051"/>
                  </a:lnTo>
                  <a:lnTo>
                    <a:pt x="9947583" y="11636"/>
                  </a:lnTo>
                  <a:lnTo>
                    <a:pt x="9943501" y="5581"/>
                  </a:lnTo>
                  <a:lnTo>
                    <a:pt x="9937445" y="1498"/>
                  </a:lnTo>
                  <a:lnTo>
                    <a:pt x="9929992" y="1"/>
                  </a:lnTo>
                  <a:close/>
                </a:path>
                <a:path w="10025380" h="38100">
                  <a:moveTo>
                    <a:pt x="10006230" y="1"/>
                  </a:moveTo>
                  <a:lnTo>
                    <a:pt x="9998815" y="1498"/>
                  </a:lnTo>
                  <a:lnTo>
                    <a:pt x="9992760" y="5581"/>
                  </a:lnTo>
                  <a:lnTo>
                    <a:pt x="9988677" y="11636"/>
                  </a:lnTo>
                  <a:lnTo>
                    <a:pt x="9987180" y="19051"/>
                  </a:lnTo>
                  <a:lnTo>
                    <a:pt x="9988677" y="26466"/>
                  </a:lnTo>
                  <a:lnTo>
                    <a:pt x="9992760" y="32522"/>
                  </a:lnTo>
                  <a:lnTo>
                    <a:pt x="9998815" y="36604"/>
                  </a:lnTo>
                  <a:lnTo>
                    <a:pt x="10006268" y="38101"/>
                  </a:lnTo>
                  <a:lnTo>
                    <a:pt x="10013683" y="36604"/>
                  </a:lnTo>
                  <a:lnTo>
                    <a:pt x="10019738" y="32522"/>
                  </a:lnTo>
                  <a:lnTo>
                    <a:pt x="10023821" y="26466"/>
                  </a:lnTo>
                  <a:lnTo>
                    <a:pt x="10025318" y="19051"/>
                  </a:lnTo>
                  <a:lnTo>
                    <a:pt x="10023821" y="11636"/>
                  </a:lnTo>
                  <a:lnTo>
                    <a:pt x="10019738" y="5581"/>
                  </a:lnTo>
                  <a:lnTo>
                    <a:pt x="10013683" y="1498"/>
                  </a:lnTo>
                  <a:lnTo>
                    <a:pt x="10006230" y="1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06946" y="3664840"/>
              <a:ext cx="217424" cy="21742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04046" y="517651"/>
            <a:ext cx="8096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API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OpenAPI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Timeline</a:t>
            </a:r>
            <a:endParaRPr sz="3600"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4345" y="2209808"/>
            <a:ext cx="836863" cy="915076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3420" y="2019781"/>
            <a:ext cx="2766695" cy="1511300"/>
          </a:xfrm>
          <a:custGeom>
            <a:avLst/>
            <a:gdLst/>
            <a:ahLst/>
            <a:cxnLst/>
            <a:rect l="l" t="t" r="r" b="b"/>
            <a:pathLst>
              <a:path w="2766695" h="1511300">
                <a:moveTo>
                  <a:pt x="0" y="0"/>
                </a:moveTo>
                <a:lnTo>
                  <a:pt x="461107" y="0"/>
                </a:lnTo>
                <a:lnTo>
                  <a:pt x="1152768" y="0"/>
                </a:lnTo>
                <a:lnTo>
                  <a:pt x="2766643" y="0"/>
                </a:lnTo>
                <a:lnTo>
                  <a:pt x="2766643" y="773801"/>
                </a:lnTo>
                <a:lnTo>
                  <a:pt x="2766643" y="1105430"/>
                </a:lnTo>
                <a:lnTo>
                  <a:pt x="2766643" y="1326517"/>
                </a:lnTo>
                <a:lnTo>
                  <a:pt x="1152768" y="1326517"/>
                </a:lnTo>
                <a:lnTo>
                  <a:pt x="798620" y="1511075"/>
                </a:lnTo>
                <a:lnTo>
                  <a:pt x="461107" y="1326517"/>
                </a:lnTo>
                <a:lnTo>
                  <a:pt x="0" y="1326517"/>
                </a:lnTo>
                <a:lnTo>
                  <a:pt x="0" y="1105430"/>
                </a:lnTo>
                <a:lnTo>
                  <a:pt x="0" y="77380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2810" y="2271394"/>
            <a:ext cx="1523365" cy="7143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10"/>
              </a:spcBef>
            </a:pP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4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1800" spc="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64798" y="3622461"/>
            <a:ext cx="10025380" cy="260350"/>
            <a:chOff x="964798" y="3622461"/>
            <a:chExt cx="10025380" cy="260350"/>
          </a:xfrm>
        </p:grpSpPr>
        <p:sp>
          <p:nvSpPr>
            <p:cNvPr id="5" name="object 5"/>
            <p:cNvSpPr/>
            <p:nvPr/>
          </p:nvSpPr>
          <p:spPr>
            <a:xfrm>
              <a:off x="964798" y="3753397"/>
              <a:ext cx="10025380" cy="38100"/>
            </a:xfrm>
            <a:custGeom>
              <a:avLst/>
              <a:gdLst/>
              <a:ahLst/>
              <a:cxnLst/>
              <a:rect l="l" t="t" r="r" b="b"/>
              <a:pathLst>
                <a:path w="1002538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4" y="36603"/>
                  </a:lnTo>
                  <a:lnTo>
                    <a:pt x="19088" y="38100"/>
                  </a:lnTo>
                  <a:lnTo>
                    <a:pt x="26503" y="36603"/>
                  </a:lnTo>
                  <a:lnTo>
                    <a:pt x="32558" y="32520"/>
                  </a:lnTo>
                  <a:lnTo>
                    <a:pt x="36641" y="26465"/>
                  </a:lnTo>
                  <a:lnTo>
                    <a:pt x="38138" y="19050"/>
                  </a:lnTo>
                  <a:lnTo>
                    <a:pt x="36641" y="11635"/>
                  </a:lnTo>
                  <a:lnTo>
                    <a:pt x="32558" y="5579"/>
                  </a:lnTo>
                  <a:lnTo>
                    <a:pt x="26503" y="1497"/>
                  </a:lnTo>
                  <a:lnTo>
                    <a:pt x="19050" y="0"/>
                  </a:lnTo>
                  <a:close/>
                </a:path>
                <a:path w="10025380" h="38100">
                  <a:moveTo>
                    <a:pt x="95288" y="0"/>
                  </a:moveTo>
                  <a:lnTo>
                    <a:pt x="87872" y="1497"/>
                  </a:lnTo>
                  <a:lnTo>
                    <a:pt x="81817" y="5579"/>
                  </a:lnTo>
                  <a:lnTo>
                    <a:pt x="77735" y="11635"/>
                  </a:lnTo>
                  <a:lnTo>
                    <a:pt x="76238" y="19050"/>
                  </a:lnTo>
                  <a:lnTo>
                    <a:pt x="77735" y="26465"/>
                  </a:lnTo>
                  <a:lnTo>
                    <a:pt x="81817" y="32520"/>
                  </a:lnTo>
                  <a:lnTo>
                    <a:pt x="87872" y="36603"/>
                  </a:lnTo>
                  <a:lnTo>
                    <a:pt x="95326" y="38100"/>
                  </a:lnTo>
                  <a:lnTo>
                    <a:pt x="102741" y="36603"/>
                  </a:lnTo>
                  <a:lnTo>
                    <a:pt x="108796" y="32520"/>
                  </a:lnTo>
                  <a:lnTo>
                    <a:pt x="112879" y="26465"/>
                  </a:lnTo>
                  <a:lnTo>
                    <a:pt x="114376" y="19050"/>
                  </a:lnTo>
                  <a:lnTo>
                    <a:pt x="112879" y="11635"/>
                  </a:lnTo>
                  <a:lnTo>
                    <a:pt x="108796" y="5579"/>
                  </a:lnTo>
                  <a:lnTo>
                    <a:pt x="102741" y="1497"/>
                  </a:lnTo>
                  <a:lnTo>
                    <a:pt x="95288" y="0"/>
                  </a:lnTo>
                  <a:close/>
                </a:path>
                <a:path w="10025380" h="38100">
                  <a:moveTo>
                    <a:pt x="171526" y="0"/>
                  </a:moveTo>
                  <a:lnTo>
                    <a:pt x="164111" y="1497"/>
                  </a:lnTo>
                  <a:lnTo>
                    <a:pt x="158055" y="5579"/>
                  </a:lnTo>
                  <a:lnTo>
                    <a:pt x="153973" y="11635"/>
                  </a:lnTo>
                  <a:lnTo>
                    <a:pt x="152476" y="19050"/>
                  </a:lnTo>
                  <a:lnTo>
                    <a:pt x="153973" y="26465"/>
                  </a:lnTo>
                  <a:lnTo>
                    <a:pt x="158055" y="32520"/>
                  </a:lnTo>
                  <a:lnTo>
                    <a:pt x="164111" y="36603"/>
                  </a:lnTo>
                  <a:lnTo>
                    <a:pt x="171564" y="38100"/>
                  </a:lnTo>
                  <a:lnTo>
                    <a:pt x="178979" y="36603"/>
                  </a:lnTo>
                  <a:lnTo>
                    <a:pt x="185034" y="32520"/>
                  </a:lnTo>
                  <a:lnTo>
                    <a:pt x="189117" y="26465"/>
                  </a:lnTo>
                  <a:lnTo>
                    <a:pt x="190614" y="19050"/>
                  </a:lnTo>
                  <a:lnTo>
                    <a:pt x="189117" y="11635"/>
                  </a:lnTo>
                  <a:lnTo>
                    <a:pt x="185034" y="5579"/>
                  </a:lnTo>
                  <a:lnTo>
                    <a:pt x="178979" y="1497"/>
                  </a:lnTo>
                  <a:lnTo>
                    <a:pt x="171526" y="0"/>
                  </a:lnTo>
                  <a:close/>
                </a:path>
                <a:path w="10025380" h="38100">
                  <a:moveTo>
                    <a:pt x="247764" y="0"/>
                  </a:moveTo>
                  <a:lnTo>
                    <a:pt x="240349" y="1497"/>
                  </a:lnTo>
                  <a:lnTo>
                    <a:pt x="234293" y="5579"/>
                  </a:lnTo>
                  <a:lnTo>
                    <a:pt x="230211" y="11635"/>
                  </a:lnTo>
                  <a:lnTo>
                    <a:pt x="228714" y="19050"/>
                  </a:lnTo>
                  <a:lnTo>
                    <a:pt x="230211" y="26465"/>
                  </a:lnTo>
                  <a:lnTo>
                    <a:pt x="234293" y="32520"/>
                  </a:lnTo>
                  <a:lnTo>
                    <a:pt x="240349" y="36603"/>
                  </a:lnTo>
                  <a:lnTo>
                    <a:pt x="247802" y="38100"/>
                  </a:lnTo>
                  <a:lnTo>
                    <a:pt x="255217" y="36603"/>
                  </a:lnTo>
                  <a:lnTo>
                    <a:pt x="261272" y="32520"/>
                  </a:lnTo>
                  <a:lnTo>
                    <a:pt x="265355" y="26465"/>
                  </a:lnTo>
                  <a:lnTo>
                    <a:pt x="266852" y="19050"/>
                  </a:lnTo>
                  <a:lnTo>
                    <a:pt x="265355" y="11635"/>
                  </a:lnTo>
                  <a:lnTo>
                    <a:pt x="261272" y="5579"/>
                  </a:lnTo>
                  <a:lnTo>
                    <a:pt x="255217" y="1497"/>
                  </a:lnTo>
                  <a:lnTo>
                    <a:pt x="247764" y="0"/>
                  </a:lnTo>
                  <a:close/>
                </a:path>
                <a:path w="10025380" h="38100">
                  <a:moveTo>
                    <a:pt x="324001" y="1"/>
                  </a:moveTo>
                  <a:lnTo>
                    <a:pt x="316586" y="1498"/>
                  </a:lnTo>
                  <a:lnTo>
                    <a:pt x="310531" y="5580"/>
                  </a:lnTo>
                  <a:lnTo>
                    <a:pt x="306449" y="11635"/>
                  </a:lnTo>
                  <a:lnTo>
                    <a:pt x="304952" y="19051"/>
                  </a:lnTo>
                  <a:lnTo>
                    <a:pt x="306449" y="26466"/>
                  </a:lnTo>
                  <a:lnTo>
                    <a:pt x="310532" y="32521"/>
                  </a:lnTo>
                  <a:lnTo>
                    <a:pt x="316589" y="36604"/>
                  </a:lnTo>
                  <a:lnTo>
                    <a:pt x="324039" y="38101"/>
                  </a:lnTo>
                  <a:lnTo>
                    <a:pt x="331456" y="36603"/>
                  </a:lnTo>
                  <a:lnTo>
                    <a:pt x="337511" y="32520"/>
                  </a:lnTo>
                  <a:lnTo>
                    <a:pt x="341593" y="26465"/>
                  </a:lnTo>
                  <a:lnTo>
                    <a:pt x="343089" y="19050"/>
                  </a:lnTo>
                  <a:lnTo>
                    <a:pt x="341592" y="11635"/>
                  </a:lnTo>
                  <a:lnTo>
                    <a:pt x="337510" y="5580"/>
                  </a:lnTo>
                  <a:lnTo>
                    <a:pt x="331455" y="1498"/>
                  </a:lnTo>
                  <a:lnTo>
                    <a:pt x="324001" y="1"/>
                  </a:lnTo>
                  <a:close/>
                </a:path>
                <a:path w="10025380" h="38100">
                  <a:moveTo>
                    <a:pt x="400239" y="1"/>
                  </a:moveTo>
                  <a:lnTo>
                    <a:pt x="392824" y="1498"/>
                  </a:lnTo>
                  <a:lnTo>
                    <a:pt x="386769" y="5580"/>
                  </a:lnTo>
                  <a:lnTo>
                    <a:pt x="382686" y="11635"/>
                  </a:lnTo>
                  <a:lnTo>
                    <a:pt x="381189" y="19051"/>
                  </a:lnTo>
                  <a:lnTo>
                    <a:pt x="382686" y="26466"/>
                  </a:lnTo>
                  <a:lnTo>
                    <a:pt x="386769" y="32521"/>
                  </a:lnTo>
                  <a:lnTo>
                    <a:pt x="392824" y="36604"/>
                  </a:lnTo>
                  <a:lnTo>
                    <a:pt x="400277" y="38101"/>
                  </a:lnTo>
                  <a:lnTo>
                    <a:pt x="407693" y="36604"/>
                  </a:lnTo>
                  <a:lnTo>
                    <a:pt x="413748" y="32521"/>
                  </a:lnTo>
                  <a:lnTo>
                    <a:pt x="417831" y="26466"/>
                  </a:lnTo>
                  <a:lnTo>
                    <a:pt x="419327" y="19051"/>
                  </a:lnTo>
                  <a:lnTo>
                    <a:pt x="417831" y="11635"/>
                  </a:lnTo>
                  <a:lnTo>
                    <a:pt x="413748" y="5580"/>
                  </a:lnTo>
                  <a:lnTo>
                    <a:pt x="407693" y="1498"/>
                  </a:lnTo>
                  <a:lnTo>
                    <a:pt x="400239" y="1"/>
                  </a:lnTo>
                  <a:close/>
                </a:path>
                <a:path w="10025380" h="38100">
                  <a:moveTo>
                    <a:pt x="476477" y="1"/>
                  </a:moveTo>
                  <a:lnTo>
                    <a:pt x="469062" y="1498"/>
                  </a:lnTo>
                  <a:lnTo>
                    <a:pt x="463007" y="5580"/>
                  </a:lnTo>
                  <a:lnTo>
                    <a:pt x="458925" y="11635"/>
                  </a:lnTo>
                  <a:lnTo>
                    <a:pt x="457427" y="19051"/>
                  </a:lnTo>
                  <a:lnTo>
                    <a:pt x="458925" y="26466"/>
                  </a:lnTo>
                  <a:lnTo>
                    <a:pt x="463007" y="32521"/>
                  </a:lnTo>
                  <a:lnTo>
                    <a:pt x="469062" y="36604"/>
                  </a:lnTo>
                  <a:lnTo>
                    <a:pt x="476516" y="38101"/>
                  </a:lnTo>
                  <a:lnTo>
                    <a:pt x="483931" y="36604"/>
                  </a:lnTo>
                  <a:lnTo>
                    <a:pt x="489986" y="32521"/>
                  </a:lnTo>
                  <a:lnTo>
                    <a:pt x="494069" y="26466"/>
                  </a:lnTo>
                  <a:lnTo>
                    <a:pt x="495566" y="19051"/>
                  </a:lnTo>
                  <a:lnTo>
                    <a:pt x="494069" y="11635"/>
                  </a:lnTo>
                  <a:lnTo>
                    <a:pt x="489986" y="5580"/>
                  </a:lnTo>
                  <a:lnTo>
                    <a:pt x="483931" y="1498"/>
                  </a:lnTo>
                  <a:lnTo>
                    <a:pt x="476477" y="1"/>
                  </a:lnTo>
                  <a:close/>
                </a:path>
                <a:path w="10025380" h="38100">
                  <a:moveTo>
                    <a:pt x="552716" y="1"/>
                  </a:moveTo>
                  <a:lnTo>
                    <a:pt x="545301" y="1498"/>
                  </a:lnTo>
                  <a:lnTo>
                    <a:pt x="539245" y="5580"/>
                  </a:lnTo>
                  <a:lnTo>
                    <a:pt x="535163" y="11635"/>
                  </a:lnTo>
                  <a:lnTo>
                    <a:pt x="533666" y="19051"/>
                  </a:lnTo>
                  <a:lnTo>
                    <a:pt x="535163" y="26466"/>
                  </a:lnTo>
                  <a:lnTo>
                    <a:pt x="539245" y="32521"/>
                  </a:lnTo>
                  <a:lnTo>
                    <a:pt x="545301" y="36604"/>
                  </a:lnTo>
                  <a:lnTo>
                    <a:pt x="552754" y="38101"/>
                  </a:lnTo>
                  <a:lnTo>
                    <a:pt x="560169" y="36604"/>
                  </a:lnTo>
                  <a:lnTo>
                    <a:pt x="566224" y="32521"/>
                  </a:lnTo>
                  <a:lnTo>
                    <a:pt x="570307" y="26466"/>
                  </a:lnTo>
                  <a:lnTo>
                    <a:pt x="571804" y="19051"/>
                  </a:lnTo>
                  <a:lnTo>
                    <a:pt x="570307" y="11635"/>
                  </a:lnTo>
                  <a:lnTo>
                    <a:pt x="566224" y="5580"/>
                  </a:lnTo>
                  <a:lnTo>
                    <a:pt x="560169" y="1498"/>
                  </a:lnTo>
                  <a:lnTo>
                    <a:pt x="552716" y="1"/>
                  </a:lnTo>
                  <a:close/>
                </a:path>
                <a:path w="10025380" h="38100">
                  <a:moveTo>
                    <a:pt x="628954" y="1"/>
                  </a:moveTo>
                  <a:lnTo>
                    <a:pt x="621539" y="1498"/>
                  </a:lnTo>
                  <a:lnTo>
                    <a:pt x="615483" y="5580"/>
                  </a:lnTo>
                  <a:lnTo>
                    <a:pt x="611401" y="11635"/>
                  </a:lnTo>
                  <a:lnTo>
                    <a:pt x="609904" y="19051"/>
                  </a:lnTo>
                  <a:lnTo>
                    <a:pt x="611401" y="26466"/>
                  </a:lnTo>
                  <a:lnTo>
                    <a:pt x="615483" y="32521"/>
                  </a:lnTo>
                  <a:lnTo>
                    <a:pt x="621539" y="36604"/>
                  </a:lnTo>
                  <a:lnTo>
                    <a:pt x="628992" y="38101"/>
                  </a:lnTo>
                  <a:lnTo>
                    <a:pt x="636407" y="36604"/>
                  </a:lnTo>
                  <a:lnTo>
                    <a:pt x="642462" y="32521"/>
                  </a:lnTo>
                  <a:lnTo>
                    <a:pt x="646545" y="26466"/>
                  </a:lnTo>
                  <a:lnTo>
                    <a:pt x="648042" y="19051"/>
                  </a:lnTo>
                  <a:lnTo>
                    <a:pt x="646545" y="11635"/>
                  </a:lnTo>
                  <a:lnTo>
                    <a:pt x="642462" y="5580"/>
                  </a:lnTo>
                  <a:lnTo>
                    <a:pt x="636407" y="1498"/>
                  </a:lnTo>
                  <a:lnTo>
                    <a:pt x="628954" y="1"/>
                  </a:lnTo>
                  <a:close/>
                </a:path>
                <a:path w="10025380" h="38100">
                  <a:moveTo>
                    <a:pt x="705192" y="1"/>
                  </a:moveTo>
                  <a:lnTo>
                    <a:pt x="697777" y="1498"/>
                  </a:lnTo>
                  <a:lnTo>
                    <a:pt x="691722" y="5580"/>
                  </a:lnTo>
                  <a:lnTo>
                    <a:pt x="687639" y="11635"/>
                  </a:lnTo>
                  <a:lnTo>
                    <a:pt x="686142" y="19051"/>
                  </a:lnTo>
                  <a:lnTo>
                    <a:pt x="687639" y="26466"/>
                  </a:lnTo>
                  <a:lnTo>
                    <a:pt x="691722" y="32521"/>
                  </a:lnTo>
                  <a:lnTo>
                    <a:pt x="697777" y="36604"/>
                  </a:lnTo>
                  <a:lnTo>
                    <a:pt x="705230" y="38101"/>
                  </a:lnTo>
                  <a:lnTo>
                    <a:pt x="712645" y="36604"/>
                  </a:lnTo>
                  <a:lnTo>
                    <a:pt x="718701" y="32521"/>
                  </a:lnTo>
                  <a:lnTo>
                    <a:pt x="722783" y="26466"/>
                  </a:lnTo>
                  <a:lnTo>
                    <a:pt x="724280" y="19051"/>
                  </a:lnTo>
                  <a:lnTo>
                    <a:pt x="722783" y="11635"/>
                  </a:lnTo>
                  <a:lnTo>
                    <a:pt x="718701" y="5580"/>
                  </a:lnTo>
                  <a:lnTo>
                    <a:pt x="712645" y="1498"/>
                  </a:lnTo>
                  <a:lnTo>
                    <a:pt x="705192" y="1"/>
                  </a:lnTo>
                  <a:close/>
                </a:path>
                <a:path w="10025380" h="38100">
                  <a:moveTo>
                    <a:pt x="781430" y="1"/>
                  </a:moveTo>
                  <a:lnTo>
                    <a:pt x="774015" y="1498"/>
                  </a:lnTo>
                  <a:lnTo>
                    <a:pt x="767960" y="5580"/>
                  </a:lnTo>
                  <a:lnTo>
                    <a:pt x="763877" y="11635"/>
                  </a:lnTo>
                  <a:lnTo>
                    <a:pt x="762380" y="19051"/>
                  </a:lnTo>
                  <a:lnTo>
                    <a:pt x="763877" y="26466"/>
                  </a:lnTo>
                  <a:lnTo>
                    <a:pt x="767960" y="32521"/>
                  </a:lnTo>
                  <a:lnTo>
                    <a:pt x="774015" y="36604"/>
                  </a:lnTo>
                  <a:lnTo>
                    <a:pt x="781468" y="38101"/>
                  </a:lnTo>
                  <a:lnTo>
                    <a:pt x="788883" y="36604"/>
                  </a:lnTo>
                  <a:lnTo>
                    <a:pt x="794939" y="32521"/>
                  </a:lnTo>
                  <a:lnTo>
                    <a:pt x="799021" y="26466"/>
                  </a:lnTo>
                  <a:lnTo>
                    <a:pt x="800518" y="19051"/>
                  </a:lnTo>
                  <a:lnTo>
                    <a:pt x="799021" y="11635"/>
                  </a:lnTo>
                  <a:lnTo>
                    <a:pt x="794939" y="5580"/>
                  </a:lnTo>
                  <a:lnTo>
                    <a:pt x="788883" y="1498"/>
                  </a:lnTo>
                  <a:lnTo>
                    <a:pt x="781430" y="1"/>
                  </a:lnTo>
                  <a:close/>
                </a:path>
                <a:path w="10025380" h="38100">
                  <a:moveTo>
                    <a:pt x="857668" y="1"/>
                  </a:moveTo>
                  <a:lnTo>
                    <a:pt x="850253" y="1498"/>
                  </a:lnTo>
                  <a:lnTo>
                    <a:pt x="844198" y="5580"/>
                  </a:lnTo>
                  <a:lnTo>
                    <a:pt x="840115" y="11635"/>
                  </a:lnTo>
                  <a:lnTo>
                    <a:pt x="838618" y="19051"/>
                  </a:lnTo>
                  <a:lnTo>
                    <a:pt x="840115" y="26466"/>
                  </a:lnTo>
                  <a:lnTo>
                    <a:pt x="844198" y="32521"/>
                  </a:lnTo>
                  <a:lnTo>
                    <a:pt x="850253" y="36604"/>
                  </a:lnTo>
                  <a:lnTo>
                    <a:pt x="857707" y="38101"/>
                  </a:lnTo>
                  <a:lnTo>
                    <a:pt x="865122" y="36604"/>
                  </a:lnTo>
                  <a:lnTo>
                    <a:pt x="871178" y="32521"/>
                  </a:lnTo>
                  <a:lnTo>
                    <a:pt x="875260" y="26466"/>
                  </a:lnTo>
                  <a:lnTo>
                    <a:pt x="876757" y="19051"/>
                  </a:lnTo>
                  <a:lnTo>
                    <a:pt x="875260" y="11635"/>
                  </a:lnTo>
                  <a:lnTo>
                    <a:pt x="871178" y="5580"/>
                  </a:lnTo>
                  <a:lnTo>
                    <a:pt x="865122" y="1498"/>
                  </a:lnTo>
                  <a:lnTo>
                    <a:pt x="857668" y="1"/>
                  </a:lnTo>
                  <a:close/>
                </a:path>
                <a:path w="10025380" h="38100">
                  <a:moveTo>
                    <a:pt x="933906" y="1"/>
                  </a:moveTo>
                  <a:lnTo>
                    <a:pt x="926491" y="1498"/>
                  </a:lnTo>
                  <a:lnTo>
                    <a:pt x="920436" y="5580"/>
                  </a:lnTo>
                  <a:lnTo>
                    <a:pt x="916353" y="11635"/>
                  </a:lnTo>
                  <a:lnTo>
                    <a:pt x="914856" y="19051"/>
                  </a:lnTo>
                  <a:lnTo>
                    <a:pt x="916353" y="26466"/>
                  </a:lnTo>
                  <a:lnTo>
                    <a:pt x="920436" y="32521"/>
                  </a:lnTo>
                  <a:lnTo>
                    <a:pt x="926491" y="36604"/>
                  </a:lnTo>
                  <a:lnTo>
                    <a:pt x="933945" y="38101"/>
                  </a:lnTo>
                  <a:lnTo>
                    <a:pt x="941360" y="36604"/>
                  </a:lnTo>
                  <a:lnTo>
                    <a:pt x="947416" y="32521"/>
                  </a:lnTo>
                  <a:lnTo>
                    <a:pt x="951498" y="26466"/>
                  </a:lnTo>
                  <a:lnTo>
                    <a:pt x="952995" y="19051"/>
                  </a:lnTo>
                  <a:lnTo>
                    <a:pt x="951498" y="11635"/>
                  </a:lnTo>
                  <a:lnTo>
                    <a:pt x="947416" y="5580"/>
                  </a:lnTo>
                  <a:lnTo>
                    <a:pt x="941360" y="1498"/>
                  </a:lnTo>
                  <a:lnTo>
                    <a:pt x="933906" y="1"/>
                  </a:lnTo>
                  <a:close/>
                </a:path>
                <a:path w="10025380" h="38100">
                  <a:moveTo>
                    <a:pt x="1010145" y="1"/>
                  </a:moveTo>
                  <a:lnTo>
                    <a:pt x="1002730" y="1498"/>
                  </a:lnTo>
                  <a:lnTo>
                    <a:pt x="996675" y="5580"/>
                  </a:lnTo>
                  <a:lnTo>
                    <a:pt x="992592" y="11635"/>
                  </a:lnTo>
                  <a:lnTo>
                    <a:pt x="991095" y="19051"/>
                  </a:lnTo>
                  <a:lnTo>
                    <a:pt x="992592" y="26466"/>
                  </a:lnTo>
                  <a:lnTo>
                    <a:pt x="996675" y="32521"/>
                  </a:lnTo>
                  <a:lnTo>
                    <a:pt x="1002730" y="36604"/>
                  </a:lnTo>
                  <a:lnTo>
                    <a:pt x="1010184" y="38101"/>
                  </a:lnTo>
                  <a:lnTo>
                    <a:pt x="1017599" y="36604"/>
                  </a:lnTo>
                  <a:lnTo>
                    <a:pt x="1023654" y="32521"/>
                  </a:lnTo>
                  <a:lnTo>
                    <a:pt x="1027736" y="26466"/>
                  </a:lnTo>
                  <a:lnTo>
                    <a:pt x="1029234" y="19051"/>
                  </a:lnTo>
                  <a:lnTo>
                    <a:pt x="1027736" y="11635"/>
                  </a:lnTo>
                  <a:lnTo>
                    <a:pt x="1023654" y="5580"/>
                  </a:lnTo>
                  <a:lnTo>
                    <a:pt x="1017599" y="1498"/>
                  </a:lnTo>
                  <a:lnTo>
                    <a:pt x="1010145" y="1"/>
                  </a:lnTo>
                  <a:close/>
                </a:path>
                <a:path w="10025380" h="38100">
                  <a:moveTo>
                    <a:pt x="1086384" y="1"/>
                  </a:moveTo>
                  <a:lnTo>
                    <a:pt x="1078968" y="1498"/>
                  </a:lnTo>
                  <a:lnTo>
                    <a:pt x="1072913" y="5580"/>
                  </a:lnTo>
                  <a:lnTo>
                    <a:pt x="1068830" y="11635"/>
                  </a:lnTo>
                  <a:lnTo>
                    <a:pt x="1067334" y="19051"/>
                  </a:lnTo>
                  <a:lnTo>
                    <a:pt x="1068830" y="26466"/>
                  </a:lnTo>
                  <a:lnTo>
                    <a:pt x="1072913" y="32521"/>
                  </a:lnTo>
                  <a:lnTo>
                    <a:pt x="1078968" y="36604"/>
                  </a:lnTo>
                  <a:lnTo>
                    <a:pt x="1086422" y="38101"/>
                  </a:lnTo>
                  <a:lnTo>
                    <a:pt x="1093837" y="36604"/>
                  </a:lnTo>
                  <a:lnTo>
                    <a:pt x="1099892" y="32521"/>
                  </a:lnTo>
                  <a:lnTo>
                    <a:pt x="1103975" y="26466"/>
                  </a:lnTo>
                  <a:lnTo>
                    <a:pt x="1105472" y="19051"/>
                  </a:lnTo>
                  <a:lnTo>
                    <a:pt x="1103975" y="11635"/>
                  </a:lnTo>
                  <a:lnTo>
                    <a:pt x="1099892" y="5580"/>
                  </a:lnTo>
                  <a:lnTo>
                    <a:pt x="1093837" y="1498"/>
                  </a:lnTo>
                  <a:lnTo>
                    <a:pt x="1086384" y="1"/>
                  </a:lnTo>
                  <a:close/>
                </a:path>
                <a:path w="10025380" h="38100">
                  <a:moveTo>
                    <a:pt x="1162622" y="1"/>
                  </a:moveTo>
                  <a:lnTo>
                    <a:pt x="1155206" y="1498"/>
                  </a:lnTo>
                  <a:lnTo>
                    <a:pt x="1149151" y="5580"/>
                  </a:lnTo>
                  <a:lnTo>
                    <a:pt x="1145069" y="11635"/>
                  </a:lnTo>
                  <a:lnTo>
                    <a:pt x="1143572" y="19051"/>
                  </a:lnTo>
                  <a:lnTo>
                    <a:pt x="1145069" y="26466"/>
                  </a:lnTo>
                  <a:lnTo>
                    <a:pt x="1149151" y="32521"/>
                  </a:lnTo>
                  <a:lnTo>
                    <a:pt x="1155206" y="36604"/>
                  </a:lnTo>
                  <a:lnTo>
                    <a:pt x="1162660" y="38101"/>
                  </a:lnTo>
                  <a:lnTo>
                    <a:pt x="1170075" y="36604"/>
                  </a:lnTo>
                  <a:lnTo>
                    <a:pt x="1176130" y="32521"/>
                  </a:lnTo>
                  <a:lnTo>
                    <a:pt x="1180213" y="26466"/>
                  </a:lnTo>
                  <a:lnTo>
                    <a:pt x="1181710" y="19051"/>
                  </a:lnTo>
                  <a:lnTo>
                    <a:pt x="1180213" y="11635"/>
                  </a:lnTo>
                  <a:lnTo>
                    <a:pt x="1176130" y="5580"/>
                  </a:lnTo>
                  <a:lnTo>
                    <a:pt x="1170075" y="1498"/>
                  </a:lnTo>
                  <a:lnTo>
                    <a:pt x="1162622" y="1"/>
                  </a:lnTo>
                  <a:close/>
                </a:path>
                <a:path w="10025380" h="38100">
                  <a:moveTo>
                    <a:pt x="1238860" y="1"/>
                  </a:moveTo>
                  <a:lnTo>
                    <a:pt x="1231444" y="1498"/>
                  </a:lnTo>
                  <a:lnTo>
                    <a:pt x="1225389" y="5580"/>
                  </a:lnTo>
                  <a:lnTo>
                    <a:pt x="1221307" y="11635"/>
                  </a:lnTo>
                  <a:lnTo>
                    <a:pt x="1219810" y="19051"/>
                  </a:lnTo>
                  <a:lnTo>
                    <a:pt x="1221307" y="26466"/>
                  </a:lnTo>
                  <a:lnTo>
                    <a:pt x="1225389" y="32521"/>
                  </a:lnTo>
                  <a:lnTo>
                    <a:pt x="1231444" y="36604"/>
                  </a:lnTo>
                  <a:lnTo>
                    <a:pt x="1238898" y="38101"/>
                  </a:lnTo>
                  <a:lnTo>
                    <a:pt x="1246313" y="36604"/>
                  </a:lnTo>
                  <a:lnTo>
                    <a:pt x="1252368" y="32521"/>
                  </a:lnTo>
                  <a:lnTo>
                    <a:pt x="1256451" y="26466"/>
                  </a:lnTo>
                  <a:lnTo>
                    <a:pt x="1257948" y="19051"/>
                  </a:lnTo>
                  <a:lnTo>
                    <a:pt x="1256451" y="11635"/>
                  </a:lnTo>
                  <a:lnTo>
                    <a:pt x="1252368" y="5580"/>
                  </a:lnTo>
                  <a:lnTo>
                    <a:pt x="1246313" y="1498"/>
                  </a:lnTo>
                  <a:lnTo>
                    <a:pt x="1238860" y="1"/>
                  </a:lnTo>
                  <a:close/>
                </a:path>
                <a:path w="10025380" h="38100">
                  <a:moveTo>
                    <a:pt x="1315098" y="1"/>
                  </a:moveTo>
                  <a:lnTo>
                    <a:pt x="1307682" y="1498"/>
                  </a:lnTo>
                  <a:lnTo>
                    <a:pt x="1301627" y="5580"/>
                  </a:lnTo>
                  <a:lnTo>
                    <a:pt x="1297545" y="11635"/>
                  </a:lnTo>
                  <a:lnTo>
                    <a:pt x="1296048" y="19051"/>
                  </a:lnTo>
                  <a:lnTo>
                    <a:pt x="1297545" y="26466"/>
                  </a:lnTo>
                  <a:lnTo>
                    <a:pt x="1301627" y="32521"/>
                  </a:lnTo>
                  <a:lnTo>
                    <a:pt x="1307682" y="36604"/>
                  </a:lnTo>
                  <a:lnTo>
                    <a:pt x="1315136" y="38101"/>
                  </a:lnTo>
                  <a:lnTo>
                    <a:pt x="1322551" y="36604"/>
                  </a:lnTo>
                  <a:lnTo>
                    <a:pt x="1328606" y="32521"/>
                  </a:lnTo>
                  <a:lnTo>
                    <a:pt x="1332689" y="26466"/>
                  </a:lnTo>
                  <a:lnTo>
                    <a:pt x="1334186" y="19051"/>
                  </a:lnTo>
                  <a:lnTo>
                    <a:pt x="1332689" y="11635"/>
                  </a:lnTo>
                  <a:lnTo>
                    <a:pt x="1328606" y="5580"/>
                  </a:lnTo>
                  <a:lnTo>
                    <a:pt x="1322551" y="1498"/>
                  </a:lnTo>
                  <a:lnTo>
                    <a:pt x="1315098" y="1"/>
                  </a:lnTo>
                  <a:close/>
                </a:path>
                <a:path w="10025380" h="38100">
                  <a:moveTo>
                    <a:pt x="1391336" y="1"/>
                  </a:moveTo>
                  <a:lnTo>
                    <a:pt x="1383920" y="1498"/>
                  </a:lnTo>
                  <a:lnTo>
                    <a:pt x="1377865" y="5580"/>
                  </a:lnTo>
                  <a:lnTo>
                    <a:pt x="1373783" y="11635"/>
                  </a:lnTo>
                  <a:lnTo>
                    <a:pt x="1372286" y="19051"/>
                  </a:lnTo>
                  <a:lnTo>
                    <a:pt x="1373783" y="26466"/>
                  </a:lnTo>
                  <a:lnTo>
                    <a:pt x="1377865" y="32521"/>
                  </a:lnTo>
                  <a:lnTo>
                    <a:pt x="1383920" y="36604"/>
                  </a:lnTo>
                  <a:lnTo>
                    <a:pt x="1391374" y="38101"/>
                  </a:lnTo>
                  <a:lnTo>
                    <a:pt x="1398789" y="36604"/>
                  </a:lnTo>
                  <a:lnTo>
                    <a:pt x="1404844" y="32521"/>
                  </a:lnTo>
                  <a:lnTo>
                    <a:pt x="1408927" y="26466"/>
                  </a:lnTo>
                  <a:lnTo>
                    <a:pt x="1410424" y="19051"/>
                  </a:lnTo>
                  <a:lnTo>
                    <a:pt x="1408927" y="11635"/>
                  </a:lnTo>
                  <a:lnTo>
                    <a:pt x="1404844" y="5580"/>
                  </a:lnTo>
                  <a:lnTo>
                    <a:pt x="1398789" y="1498"/>
                  </a:lnTo>
                  <a:lnTo>
                    <a:pt x="1391336" y="1"/>
                  </a:lnTo>
                  <a:close/>
                </a:path>
                <a:path w="10025380" h="38100">
                  <a:moveTo>
                    <a:pt x="1467574" y="1"/>
                  </a:moveTo>
                  <a:lnTo>
                    <a:pt x="1460159" y="1498"/>
                  </a:lnTo>
                  <a:lnTo>
                    <a:pt x="1454103" y="5580"/>
                  </a:lnTo>
                  <a:lnTo>
                    <a:pt x="1450021" y="11635"/>
                  </a:lnTo>
                  <a:lnTo>
                    <a:pt x="1448524" y="19051"/>
                  </a:lnTo>
                  <a:lnTo>
                    <a:pt x="1450021" y="26466"/>
                  </a:lnTo>
                  <a:lnTo>
                    <a:pt x="1454103" y="32521"/>
                  </a:lnTo>
                  <a:lnTo>
                    <a:pt x="1460159" y="36604"/>
                  </a:lnTo>
                  <a:lnTo>
                    <a:pt x="1467612" y="38101"/>
                  </a:lnTo>
                  <a:lnTo>
                    <a:pt x="1475027" y="36604"/>
                  </a:lnTo>
                  <a:lnTo>
                    <a:pt x="1481082" y="32521"/>
                  </a:lnTo>
                  <a:lnTo>
                    <a:pt x="1485165" y="26466"/>
                  </a:lnTo>
                  <a:lnTo>
                    <a:pt x="1486662" y="19051"/>
                  </a:lnTo>
                  <a:lnTo>
                    <a:pt x="1485165" y="11635"/>
                  </a:lnTo>
                  <a:lnTo>
                    <a:pt x="1481082" y="5580"/>
                  </a:lnTo>
                  <a:lnTo>
                    <a:pt x="1475027" y="1498"/>
                  </a:lnTo>
                  <a:lnTo>
                    <a:pt x="1467574" y="1"/>
                  </a:lnTo>
                  <a:close/>
                </a:path>
                <a:path w="10025380" h="38100">
                  <a:moveTo>
                    <a:pt x="1543812" y="1"/>
                  </a:moveTo>
                  <a:lnTo>
                    <a:pt x="1536397" y="1498"/>
                  </a:lnTo>
                  <a:lnTo>
                    <a:pt x="1530341" y="5580"/>
                  </a:lnTo>
                  <a:lnTo>
                    <a:pt x="1526259" y="11635"/>
                  </a:lnTo>
                  <a:lnTo>
                    <a:pt x="1524762" y="19051"/>
                  </a:lnTo>
                  <a:lnTo>
                    <a:pt x="1526259" y="26466"/>
                  </a:lnTo>
                  <a:lnTo>
                    <a:pt x="1530341" y="32521"/>
                  </a:lnTo>
                  <a:lnTo>
                    <a:pt x="1536397" y="36604"/>
                  </a:lnTo>
                  <a:lnTo>
                    <a:pt x="1543850" y="38101"/>
                  </a:lnTo>
                  <a:lnTo>
                    <a:pt x="1551265" y="36604"/>
                  </a:lnTo>
                  <a:lnTo>
                    <a:pt x="1557320" y="32521"/>
                  </a:lnTo>
                  <a:lnTo>
                    <a:pt x="1561403" y="26466"/>
                  </a:lnTo>
                  <a:lnTo>
                    <a:pt x="1562900" y="19051"/>
                  </a:lnTo>
                  <a:lnTo>
                    <a:pt x="1561403" y="11635"/>
                  </a:lnTo>
                  <a:lnTo>
                    <a:pt x="1557320" y="5580"/>
                  </a:lnTo>
                  <a:lnTo>
                    <a:pt x="1551265" y="1498"/>
                  </a:lnTo>
                  <a:lnTo>
                    <a:pt x="1543812" y="1"/>
                  </a:lnTo>
                  <a:close/>
                </a:path>
                <a:path w="10025380" h="38100">
                  <a:moveTo>
                    <a:pt x="1620050" y="1"/>
                  </a:moveTo>
                  <a:lnTo>
                    <a:pt x="1612635" y="1498"/>
                  </a:lnTo>
                  <a:lnTo>
                    <a:pt x="1606580" y="5580"/>
                  </a:lnTo>
                  <a:lnTo>
                    <a:pt x="1602497" y="11635"/>
                  </a:lnTo>
                  <a:lnTo>
                    <a:pt x="1601000" y="19051"/>
                  </a:lnTo>
                  <a:lnTo>
                    <a:pt x="1602497" y="26466"/>
                  </a:lnTo>
                  <a:lnTo>
                    <a:pt x="1606580" y="32521"/>
                  </a:lnTo>
                  <a:lnTo>
                    <a:pt x="1612635" y="36604"/>
                  </a:lnTo>
                  <a:lnTo>
                    <a:pt x="1620088" y="38101"/>
                  </a:lnTo>
                  <a:lnTo>
                    <a:pt x="1627503" y="36604"/>
                  </a:lnTo>
                  <a:lnTo>
                    <a:pt x="1633559" y="32521"/>
                  </a:lnTo>
                  <a:lnTo>
                    <a:pt x="1637641" y="26466"/>
                  </a:lnTo>
                  <a:lnTo>
                    <a:pt x="1639138" y="19051"/>
                  </a:lnTo>
                  <a:lnTo>
                    <a:pt x="1637641" y="11635"/>
                  </a:lnTo>
                  <a:lnTo>
                    <a:pt x="1633559" y="5580"/>
                  </a:lnTo>
                  <a:lnTo>
                    <a:pt x="1627503" y="1498"/>
                  </a:lnTo>
                  <a:lnTo>
                    <a:pt x="1620050" y="1"/>
                  </a:lnTo>
                  <a:close/>
                </a:path>
                <a:path w="10025380" h="38100">
                  <a:moveTo>
                    <a:pt x="1696288" y="1"/>
                  </a:moveTo>
                  <a:lnTo>
                    <a:pt x="1688873" y="1498"/>
                  </a:lnTo>
                  <a:lnTo>
                    <a:pt x="1682818" y="5580"/>
                  </a:lnTo>
                  <a:lnTo>
                    <a:pt x="1678735" y="11635"/>
                  </a:lnTo>
                  <a:lnTo>
                    <a:pt x="1677238" y="19051"/>
                  </a:lnTo>
                  <a:lnTo>
                    <a:pt x="1678735" y="26466"/>
                  </a:lnTo>
                  <a:lnTo>
                    <a:pt x="1682818" y="32521"/>
                  </a:lnTo>
                  <a:lnTo>
                    <a:pt x="1688873" y="36604"/>
                  </a:lnTo>
                  <a:lnTo>
                    <a:pt x="1696326" y="38101"/>
                  </a:lnTo>
                  <a:lnTo>
                    <a:pt x="1703741" y="36604"/>
                  </a:lnTo>
                  <a:lnTo>
                    <a:pt x="1709797" y="32521"/>
                  </a:lnTo>
                  <a:lnTo>
                    <a:pt x="1713879" y="26466"/>
                  </a:lnTo>
                  <a:lnTo>
                    <a:pt x="1715376" y="19051"/>
                  </a:lnTo>
                  <a:lnTo>
                    <a:pt x="1713879" y="11635"/>
                  </a:lnTo>
                  <a:lnTo>
                    <a:pt x="1709797" y="5580"/>
                  </a:lnTo>
                  <a:lnTo>
                    <a:pt x="1703741" y="1498"/>
                  </a:lnTo>
                  <a:lnTo>
                    <a:pt x="1696288" y="1"/>
                  </a:lnTo>
                  <a:close/>
                </a:path>
                <a:path w="10025380" h="38100">
                  <a:moveTo>
                    <a:pt x="1772526" y="1"/>
                  </a:moveTo>
                  <a:lnTo>
                    <a:pt x="1765111" y="1498"/>
                  </a:lnTo>
                  <a:lnTo>
                    <a:pt x="1759056" y="5580"/>
                  </a:lnTo>
                  <a:lnTo>
                    <a:pt x="1754973" y="11635"/>
                  </a:lnTo>
                  <a:lnTo>
                    <a:pt x="1753476" y="19051"/>
                  </a:lnTo>
                  <a:lnTo>
                    <a:pt x="1754973" y="26466"/>
                  </a:lnTo>
                  <a:lnTo>
                    <a:pt x="1759056" y="32521"/>
                  </a:lnTo>
                  <a:lnTo>
                    <a:pt x="1765111" y="36604"/>
                  </a:lnTo>
                  <a:lnTo>
                    <a:pt x="1772565" y="38101"/>
                  </a:lnTo>
                  <a:lnTo>
                    <a:pt x="1779980" y="36604"/>
                  </a:lnTo>
                  <a:lnTo>
                    <a:pt x="1786035" y="32521"/>
                  </a:lnTo>
                  <a:lnTo>
                    <a:pt x="1790117" y="26466"/>
                  </a:lnTo>
                  <a:lnTo>
                    <a:pt x="1791615" y="19051"/>
                  </a:lnTo>
                  <a:lnTo>
                    <a:pt x="1790117" y="11635"/>
                  </a:lnTo>
                  <a:lnTo>
                    <a:pt x="1786035" y="5580"/>
                  </a:lnTo>
                  <a:lnTo>
                    <a:pt x="1779980" y="1498"/>
                  </a:lnTo>
                  <a:lnTo>
                    <a:pt x="1772526" y="1"/>
                  </a:lnTo>
                  <a:close/>
                </a:path>
                <a:path w="10025380" h="38100">
                  <a:moveTo>
                    <a:pt x="1848765" y="1"/>
                  </a:moveTo>
                  <a:lnTo>
                    <a:pt x="1841349" y="1498"/>
                  </a:lnTo>
                  <a:lnTo>
                    <a:pt x="1835294" y="5580"/>
                  </a:lnTo>
                  <a:lnTo>
                    <a:pt x="1831211" y="11635"/>
                  </a:lnTo>
                  <a:lnTo>
                    <a:pt x="1829715" y="19051"/>
                  </a:lnTo>
                  <a:lnTo>
                    <a:pt x="1831211" y="26466"/>
                  </a:lnTo>
                  <a:lnTo>
                    <a:pt x="1835294" y="32521"/>
                  </a:lnTo>
                  <a:lnTo>
                    <a:pt x="1841349" y="36604"/>
                  </a:lnTo>
                  <a:lnTo>
                    <a:pt x="1848803" y="38101"/>
                  </a:lnTo>
                  <a:lnTo>
                    <a:pt x="1856218" y="36604"/>
                  </a:lnTo>
                  <a:lnTo>
                    <a:pt x="1862273" y="32521"/>
                  </a:lnTo>
                  <a:lnTo>
                    <a:pt x="1866356" y="26466"/>
                  </a:lnTo>
                  <a:lnTo>
                    <a:pt x="1867853" y="19051"/>
                  </a:lnTo>
                  <a:lnTo>
                    <a:pt x="1866356" y="11635"/>
                  </a:lnTo>
                  <a:lnTo>
                    <a:pt x="1862273" y="5580"/>
                  </a:lnTo>
                  <a:lnTo>
                    <a:pt x="1856218" y="1498"/>
                  </a:lnTo>
                  <a:lnTo>
                    <a:pt x="1848765" y="1"/>
                  </a:lnTo>
                  <a:close/>
                </a:path>
                <a:path w="10025380" h="38100">
                  <a:moveTo>
                    <a:pt x="1925003" y="1"/>
                  </a:moveTo>
                  <a:lnTo>
                    <a:pt x="1917587" y="1498"/>
                  </a:lnTo>
                  <a:lnTo>
                    <a:pt x="1911532" y="5580"/>
                  </a:lnTo>
                  <a:lnTo>
                    <a:pt x="1907450" y="11635"/>
                  </a:lnTo>
                  <a:lnTo>
                    <a:pt x="1905953" y="19051"/>
                  </a:lnTo>
                  <a:lnTo>
                    <a:pt x="1907450" y="26466"/>
                  </a:lnTo>
                  <a:lnTo>
                    <a:pt x="1911532" y="32521"/>
                  </a:lnTo>
                  <a:lnTo>
                    <a:pt x="1917587" y="36604"/>
                  </a:lnTo>
                  <a:lnTo>
                    <a:pt x="1925041" y="38101"/>
                  </a:lnTo>
                  <a:lnTo>
                    <a:pt x="1932456" y="36604"/>
                  </a:lnTo>
                  <a:lnTo>
                    <a:pt x="1938511" y="32521"/>
                  </a:lnTo>
                  <a:lnTo>
                    <a:pt x="1942594" y="26466"/>
                  </a:lnTo>
                  <a:lnTo>
                    <a:pt x="1944091" y="19051"/>
                  </a:lnTo>
                  <a:lnTo>
                    <a:pt x="1942594" y="11635"/>
                  </a:lnTo>
                  <a:lnTo>
                    <a:pt x="1938511" y="5580"/>
                  </a:lnTo>
                  <a:lnTo>
                    <a:pt x="1932456" y="1498"/>
                  </a:lnTo>
                  <a:lnTo>
                    <a:pt x="1925003" y="1"/>
                  </a:lnTo>
                  <a:close/>
                </a:path>
                <a:path w="10025380" h="38100">
                  <a:moveTo>
                    <a:pt x="2001241" y="1"/>
                  </a:moveTo>
                  <a:lnTo>
                    <a:pt x="1993826" y="1498"/>
                  </a:lnTo>
                  <a:lnTo>
                    <a:pt x="1987770" y="5580"/>
                  </a:lnTo>
                  <a:lnTo>
                    <a:pt x="1983688" y="11635"/>
                  </a:lnTo>
                  <a:lnTo>
                    <a:pt x="1982191" y="19051"/>
                  </a:lnTo>
                  <a:lnTo>
                    <a:pt x="1983688" y="26466"/>
                  </a:lnTo>
                  <a:lnTo>
                    <a:pt x="1987770" y="32521"/>
                  </a:lnTo>
                  <a:lnTo>
                    <a:pt x="1993826" y="36604"/>
                  </a:lnTo>
                  <a:lnTo>
                    <a:pt x="2001279" y="38101"/>
                  </a:lnTo>
                  <a:lnTo>
                    <a:pt x="2008694" y="36604"/>
                  </a:lnTo>
                  <a:lnTo>
                    <a:pt x="2014749" y="32521"/>
                  </a:lnTo>
                  <a:lnTo>
                    <a:pt x="2018832" y="26466"/>
                  </a:lnTo>
                  <a:lnTo>
                    <a:pt x="2020329" y="19051"/>
                  </a:lnTo>
                  <a:lnTo>
                    <a:pt x="2018832" y="11635"/>
                  </a:lnTo>
                  <a:lnTo>
                    <a:pt x="2014749" y="5580"/>
                  </a:lnTo>
                  <a:lnTo>
                    <a:pt x="2008694" y="1498"/>
                  </a:lnTo>
                  <a:lnTo>
                    <a:pt x="2001241" y="1"/>
                  </a:lnTo>
                  <a:close/>
                </a:path>
                <a:path w="10025380" h="38100">
                  <a:moveTo>
                    <a:pt x="2077479" y="1"/>
                  </a:moveTo>
                  <a:lnTo>
                    <a:pt x="2070064" y="1498"/>
                  </a:lnTo>
                  <a:lnTo>
                    <a:pt x="2064009" y="5580"/>
                  </a:lnTo>
                  <a:lnTo>
                    <a:pt x="2059926" y="11635"/>
                  </a:lnTo>
                  <a:lnTo>
                    <a:pt x="2058429" y="19051"/>
                  </a:lnTo>
                  <a:lnTo>
                    <a:pt x="2059926" y="26466"/>
                  </a:lnTo>
                  <a:lnTo>
                    <a:pt x="2064009" y="32521"/>
                  </a:lnTo>
                  <a:lnTo>
                    <a:pt x="2070064" y="36604"/>
                  </a:lnTo>
                  <a:lnTo>
                    <a:pt x="2077517" y="38101"/>
                  </a:lnTo>
                  <a:lnTo>
                    <a:pt x="2084932" y="36604"/>
                  </a:lnTo>
                  <a:lnTo>
                    <a:pt x="2090987" y="32521"/>
                  </a:lnTo>
                  <a:lnTo>
                    <a:pt x="2095070" y="26466"/>
                  </a:lnTo>
                  <a:lnTo>
                    <a:pt x="2096567" y="19051"/>
                  </a:lnTo>
                  <a:lnTo>
                    <a:pt x="2095070" y="11635"/>
                  </a:lnTo>
                  <a:lnTo>
                    <a:pt x="2090987" y="5580"/>
                  </a:lnTo>
                  <a:lnTo>
                    <a:pt x="2084932" y="1498"/>
                  </a:lnTo>
                  <a:lnTo>
                    <a:pt x="2077479" y="1"/>
                  </a:lnTo>
                  <a:close/>
                </a:path>
                <a:path w="10025380" h="38100">
                  <a:moveTo>
                    <a:pt x="2153717" y="1"/>
                  </a:moveTo>
                  <a:lnTo>
                    <a:pt x="2146302" y="1498"/>
                  </a:lnTo>
                  <a:lnTo>
                    <a:pt x="2140247" y="5580"/>
                  </a:lnTo>
                  <a:lnTo>
                    <a:pt x="2136164" y="11635"/>
                  </a:lnTo>
                  <a:lnTo>
                    <a:pt x="2134667" y="19051"/>
                  </a:lnTo>
                  <a:lnTo>
                    <a:pt x="2136164" y="26466"/>
                  </a:lnTo>
                  <a:lnTo>
                    <a:pt x="2140247" y="32521"/>
                  </a:lnTo>
                  <a:lnTo>
                    <a:pt x="2146302" y="36604"/>
                  </a:lnTo>
                  <a:lnTo>
                    <a:pt x="2153755" y="38101"/>
                  </a:lnTo>
                  <a:lnTo>
                    <a:pt x="2161170" y="36604"/>
                  </a:lnTo>
                  <a:lnTo>
                    <a:pt x="2167225" y="32521"/>
                  </a:lnTo>
                  <a:lnTo>
                    <a:pt x="2171308" y="26466"/>
                  </a:lnTo>
                  <a:lnTo>
                    <a:pt x="2172805" y="19051"/>
                  </a:lnTo>
                  <a:lnTo>
                    <a:pt x="2171308" y="11635"/>
                  </a:lnTo>
                  <a:lnTo>
                    <a:pt x="2167225" y="5580"/>
                  </a:lnTo>
                  <a:lnTo>
                    <a:pt x="2161170" y="1498"/>
                  </a:lnTo>
                  <a:lnTo>
                    <a:pt x="2153717" y="1"/>
                  </a:lnTo>
                  <a:close/>
                </a:path>
                <a:path w="10025380" h="38100">
                  <a:moveTo>
                    <a:pt x="2229955" y="1"/>
                  </a:moveTo>
                  <a:lnTo>
                    <a:pt x="2222540" y="1498"/>
                  </a:lnTo>
                  <a:lnTo>
                    <a:pt x="2216484" y="5580"/>
                  </a:lnTo>
                  <a:lnTo>
                    <a:pt x="2212402" y="11635"/>
                  </a:lnTo>
                  <a:lnTo>
                    <a:pt x="2210905" y="19051"/>
                  </a:lnTo>
                  <a:lnTo>
                    <a:pt x="2212402" y="26466"/>
                  </a:lnTo>
                  <a:lnTo>
                    <a:pt x="2216484" y="32521"/>
                  </a:lnTo>
                  <a:lnTo>
                    <a:pt x="2222540" y="36604"/>
                  </a:lnTo>
                  <a:lnTo>
                    <a:pt x="2229993" y="38101"/>
                  </a:lnTo>
                  <a:lnTo>
                    <a:pt x="2237408" y="36604"/>
                  </a:lnTo>
                  <a:lnTo>
                    <a:pt x="2243463" y="32521"/>
                  </a:lnTo>
                  <a:lnTo>
                    <a:pt x="2247546" y="26466"/>
                  </a:lnTo>
                  <a:lnTo>
                    <a:pt x="2249043" y="19051"/>
                  </a:lnTo>
                  <a:lnTo>
                    <a:pt x="2247546" y="11635"/>
                  </a:lnTo>
                  <a:lnTo>
                    <a:pt x="2243463" y="5580"/>
                  </a:lnTo>
                  <a:lnTo>
                    <a:pt x="2237408" y="1498"/>
                  </a:lnTo>
                  <a:lnTo>
                    <a:pt x="2229955" y="1"/>
                  </a:lnTo>
                  <a:close/>
                </a:path>
                <a:path w="10025380" h="38100">
                  <a:moveTo>
                    <a:pt x="2306193" y="1"/>
                  </a:moveTo>
                  <a:lnTo>
                    <a:pt x="2298778" y="1498"/>
                  </a:lnTo>
                  <a:lnTo>
                    <a:pt x="2292722" y="5580"/>
                  </a:lnTo>
                  <a:lnTo>
                    <a:pt x="2288640" y="11635"/>
                  </a:lnTo>
                  <a:lnTo>
                    <a:pt x="2287143" y="19051"/>
                  </a:lnTo>
                  <a:lnTo>
                    <a:pt x="2288640" y="26466"/>
                  </a:lnTo>
                  <a:lnTo>
                    <a:pt x="2292722" y="32521"/>
                  </a:lnTo>
                  <a:lnTo>
                    <a:pt x="2298778" y="36604"/>
                  </a:lnTo>
                  <a:lnTo>
                    <a:pt x="2306231" y="38101"/>
                  </a:lnTo>
                  <a:lnTo>
                    <a:pt x="2313646" y="36604"/>
                  </a:lnTo>
                  <a:lnTo>
                    <a:pt x="2319701" y="32521"/>
                  </a:lnTo>
                  <a:lnTo>
                    <a:pt x="2323784" y="26466"/>
                  </a:lnTo>
                  <a:lnTo>
                    <a:pt x="2325281" y="19051"/>
                  </a:lnTo>
                  <a:lnTo>
                    <a:pt x="2323784" y="11635"/>
                  </a:lnTo>
                  <a:lnTo>
                    <a:pt x="2319701" y="5580"/>
                  </a:lnTo>
                  <a:lnTo>
                    <a:pt x="2313646" y="1498"/>
                  </a:lnTo>
                  <a:lnTo>
                    <a:pt x="2306193" y="1"/>
                  </a:lnTo>
                  <a:close/>
                </a:path>
                <a:path w="10025380" h="38100">
                  <a:moveTo>
                    <a:pt x="2382431" y="1"/>
                  </a:moveTo>
                  <a:lnTo>
                    <a:pt x="2375016" y="1498"/>
                  </a:lnTo>
                  <a:lnTo>
                    <a:pt x="2368961" y="5580"/>
                  </a:lnTo>
                  <a:lnTo>
                    <a:pt x="2364878" y="11635"/>
                  </a:lnTo>
                  <a:lnTo>
                    <a:pt x="2363381" y="19051"/>
                  </a:lnTo>
                  <a:lnTo>
                    <a:pt x="2364878" y="26466"/>
                  </a:lnTo>
                  <a:lnTo>
                    <a:pt x="2368961" y="32521"/>
                  </a:lnTo>
                  <a:lnTo>
                    <a:pt x="2375016" y="36604"/>
                  </a:lnTo>
                  <a:lnTo>
                    <a:pt x="2382468" y="38101"/>
                  </a:lnTo>
                  <a:lnTo>
                    <a:pt x="2389884" y="36604"/>
                  </a:lnTo>
                  <a:lnTo>
                    <a:pt x="2395939" y="32521"/>
                  </a:lnTo>
                  <a:lnTo>
                    <a:pt x="2400021" y="26466"/>
                  </a:lnTo>
                  <a:lnTo>
                    <a:pt x="2401518" y="19051"/>
                  </a:lnTo>
                  <a:lnTo>
                    <a:pt x="2400021" y="11635"/>
                  </a:lnTo>
                  <a:lnTo>
                    <a:pt x="2395939" y="5580"/>
                  </a:lnTo>
                  <a:lnTo>
                    <a:pt x="2389884" y="1498"/>
                  </a:lnTo>
                  <a:lnTo>
                    <a:pt x="2382431" y="1"/>
                  </a:lnTo>
                  <a:close/>
                </a:path>
                <a:path w="10025380" h="38100">
                  <a:moveTo>
                    <a:pt x="2458668" y="1"/>
                  </a:moveTo>
                  <a:lnTo>
                    <a:pt x="2451253" y="1498"/>
                  </a:lnTo>
                  <a:lnTo>
                    <a:pt x="2445198" y="5580"/>
                  </a:lnTo>
                  <a:lnTo>
                    <a:pt x="2441115" y="11635"/>
                  </a:lnTo>
                  <a:lnTo>
                    <a:pt x="2439618" y="19051"/>
                  </a:lnTo>
                  <a:lnTo>
                    <a:pt x="2441115" y="26466"/>
                  </a:lnTo>
                  <a:lnTo>
                    <a:pt x="2445198" y="32521"/>
                  </a:lnTo>
                  <a:lnTo>
                    <a:pt x="2451253" y="36604"/>
                  </a:lnTo>
                  <a:lnTo>
                    <a:pt x="2458706" y="38101"/>
                  </a:lnTo>
                  <a:lnTo>
                    <a:pt x="2466122" y="36604"/>
                  </a:lnTo>
                  <a:lnTo>
                    <a:pt x="2472177" y="32521"/>
                  </a:lnTo>
                  <a:lnTo>
                    <a:pt x="2476259" y="26466"/>
                  </a:lnTo>
                  <a:lnTo>
                    <a:pt x="2477756" y="19051"/>
                  </a:lnTo>
                  <a:lnTo>
                    <a:pt x="2476259" y="11635"/>
                  </a:lnTo>
                  <a:lnTo>
                    <a:pt x="2472177" y="5580"/>
                  </a:lnTo>
                  <a:lnTo>
                    <a:pt x="2466122" y="1498"/>
                  </a:lnTo>
                  <a:lnTo>
                    <a:pt x="2458668" y="1"/>
                  </a:lnTo>
                  <a:close/>
                </a:path>
                <a:path w="10025380" h="38100">
                  <a:moveTo>
                    <a:pt x="2534906" y="1"/>
                  </a:moveTo>
                  <a:lnTo>
                    <a:pt x="2527491" y="1498"/>
                  </a:lnTo>
                  <a:lnTo>
                    <a:pt x="2521436" y="5580"/>
                  </a:lnTo>
                  <a:lnTo>
                    <a:pt x="2517353" y="11635"/>
                  </a:lnTo>
                  <a:lnTo>
                    <a:pt x="2515856" y="19051"/>
                  </a:lnTo>
                  <a:lnTo>
                    <a:pt x="2517353" y="26466"/>
                  </a:lnTo>
                  <a:lnTo>
                    <a:pt x="2521436" y="32521"/>
                  </a:lnTo>
                  <a:lnTo>
                    <a:pt x="2527491" y="36604"/>
                  </a:lnTo>
                  <a:lnTo>
                    <a:pt x="2534944" y="38101"/>
                  </a:lnTo>
                  <a:lnTo>
                    <a:pt x="2542360" y="36604"/>
                  </a:lnTo>
                  <a:lnTo>
                    <a:pt x="2548415" y="32521"/>
                  </a:lnTo>
                  <a:lnTo>
                    <a:pt x="2552497" y="26466"/>
                  </a:lnTo>
                  <a:lnTo>
                    <a:pt x="2553994" y="19051"/>
                  </a:lnTo>
                  <a:lnTo>
                    <a:pt x="2552497" y="11635"/>
                  </a:lnTo>
                  <a:lnTo>
                    <a:pt x="2548415" y="5580"/>
                  </a:lnTo>
                  <a:lnTo>
                    <a:pt x="2542360" y="1498"/>
                  </a:lnTo>
                  <a:lnTo>
                    <a:pt x="2534906" y="1"/>
                  </a:lnTo>
                  <a:close/>
                </a:path>
                <a:path w="10025380" h="38100">
                  <a:moveTo>
                    <a:pt x="2611144" y="1"/>
                  </a:moveTo>
                  <a:lnTo>
                    <a:pt x="2603729" y="1498"/>
                  </a:lnTo>
                  <a:lnTo>
                    <a:pt x="2597674" y="5580"/>
                  </a:lnTo>
                  <a:lnTo>
                    <a:pt x="2593591" y="11635"/>
                  </a:lnTo>
                  <a:lnTo>
                    <a:pt x="2592094" y="19051"/>
                  </a:lnTo>
                  <a:lnTo>
                    <a:pt x="2593591" y="26466"/>
                  </a:lnTo>
                  <a:lnTo>
                    <a:pt x="2597674" y="32521"/>
                  </a:lnTo>
                  <a:lnTo>
                    <a:pt x="2603729" y="36604"/>
                  </a:lnTo>
                  <a:lnTo>
                    <a:pt x="2611182" y="38101"/>
                  </a:lnTo>
                  <a:lnTo>
                    <a:pt x="2618597" y="36604"/>
                  </a:lnTo>
                  <a:lnTo>
                    <a:pt x="2624653" y="32521"/>
                  </a:lnTo>
                  <a:lnTo>
                    <a:pt x="2628735" y="26466"/>
                  </a:lnTo>
                  <a:lnTo>
                    <a:pt x="2630232" y="19051"/>
                  </a:lnTo>
                  <a:lnTo>
                    <a:pt x="2628735" y="11635"/>
                  </a:lnTo>
                  <a:lnTo>
                    <a:pt x="2624653" y="5580"/>
                  </a:lnTo>
                  <a:lnTo>
                    <a:pt x="2618597" y="1498"/>
                  </a:lnTo>
                  <a:lnTo>
                    <a:pt x="2611144" y="1"/>
                  </a:lnTo>
                  <a:close/>
                </a:path>
                <a:path w="10025380" h="38100">
                  <a:moveTo>
                    <a:pt x="2687382" y="1"/>
                  </a:moveTo>
                  <a:lnTo>
                    <a:pt x="2679967" y="1498"/>
                  </a:lnTo>
                  <a:lnTo>
                    <a:pt x="2673912" y="5580"/>
                  </a:lnTo>
                  <a:lnTo>
                    <a:pt x="2669829" y="11635"/>
                  </a:lnTo>
                  <a:lnTo>
                    <a:pt x="2668332" y="19051"/>
                  </a:lnTo>
                  <a:lnTo>
                    <a:pt x="2669829" y="26466"/>
                  </a:lnTo>
                  <a:lnTo>
                    <a:pt x="2673912" y="32521"/>
                  </a:lnTo>
                  <a:lnTo>
                    <a:pt x="2679967" y="36604"/>
                  </a:lnTo>
                  <a:lnTo>
                    <a:pt x="2687420" y="38101"/>
                  </a:lnTo>
                  <a:lnTo>
                    <a:pt x="2694835" y="36604"/>
                  </a:lnTo>
                  <a:lnTo>
                    <a:pt x="2700891" y="32521"/>
                  </a:lnTo>
                  <a:lnTo>
                    <a:pt x="2704973" y="26466"/>
                  </a:lnTo>
                  <a:lnTo>
                    <a:pt x="2706470" y="19051"/>
                  </a:lnTo>
                  <a:lnTo>
                    <a:pt x="2704973" y="11635"/>
                  </a:lnTo>
                  <a:lnTo>
                    <a:pt x="2700891" y="5580"/>
                  </a:lnTo>
                  <a:lnTo>
                    <a:pt x="2694835" y="1498"/>
                  </a:lnTo>
                  <a:lnTo>
                    <a:pt x="2687382" y="1"/>
                  </a:lnTo>
                  <a:close/>
                </a:path>
                <a:path w="10025380" h="38100">
                  <a:moveTo>
                    <a:pt x="2763620" y="1"/>
                  </a:moveTo>
                  <a:lnTo>
                    <a:pt x="2756205" y="1498"/>
                  </a:lnTo>
                  <a:lnTo>
                    <a:pt x="2750150" y="5580"/>
                  </a:lnTo>
                  <a:lnTo>
                    <a:pt x="2746068" y="11635"/>
                  </a:lnTo>
                  <a:lnTo>
                    <a:pt x="2744570" y="19051"/>
                  </a:lnTo>
                  <a:lnTo>
                    <a:pt x="2746068" y="26466"/>
                  </a:lnTo>
                  <a:lnTo>
                    <a:pt x="2750150" y="32521"/>
                  </a:lnTo>
                  <a:lnTo>
                    <a:pt x="2756205" y="36604"/>
                  </a:lnTo>
                  <a:lnTo>
                    <a:pt x="2763659" y="38101"/>
                  </a:lnTo>
                  <a:lnTo>
                    <a:pt x="2771074" y="36604"/>
                  </a:lnTo>
                  <a:lnTo>
                    <a:pt x="2777129" y="32521"/>
                  </a:lnTo>
                  <a:lnTo>
                    <a:pt x="2781211" y="26466"/>
                  </a:lnTo>
                  <a:lnTo>
                    <a:pt x="2782709" y="19051"/>
                  </a:lnTo>
                  <a:lnTo>
                    <a:pt x="2781211" y="11635"/>
                  </a:lnTo>
                  <a:lnTo>
                    <a:pt x="2777129" y="5580"/>
                  </a:lnTo>
                  <a:lnTo>
                    <a:pt x="2771074" y="1498"/>
                  </a:lnTo>
                  <a:lnTo>
                    <a:pt x="2763620" y="1"/>
                  </a:lnTo>
                  <a:close/>
                </a:path>
                <a:path w="10025380" h="38100">
                  <a:moveTo>
                    <a:pt x="2839859" y="1"/>
                  </a:moveTo>
                  <a:lnTo>
                    <a:pt x="2832444" y="1498"/>
                  </a:lnTo>
                  <a:lnTo>
                    <a:pt x="2826388" y="5580"/>
                  </a:lnTo>
                  <a:lnTo>
                    <a:pt x="2822306" y="11635"/>
                  </a:lnTo>
                  <a:lnTo>
                    <a:pt x="2820809" y="19051"/>
                  </a:lnTo>
                  <a:lnTo>
                    <a:pt x="2822306" y="26466"/>
                  </a:lnTo>
                  <a:lnTo>
                    <a:pt x="2826388" y="32521"/>
                  </a:lnTo>
                  <a:lnTo>
                    <a:pt x="2832444" y="36604"/>
                  </a:lnTo>
                  <a:lnTo>
                    <a:pt x="2839897" y="38101"/>
                  </a:lnTo>
                  <a:lnTo>
                    <a:pt x="2847312" y="36604"/>
                  </a:lnTo>
                  <a:lnTo>
                    <a:pt x="2853367" y="32521"/>
                  </a:lnTo>
                  <a:lnTo>
                    <a:pt x="2857450" y="26466"/>
                  </a:lnTo>
                  <a:lnTo>
                    <a:pt x="2858947" y="19051"/>
                  </a:lnTo>
                  <a:lnTo>
                    <a:pt x="2857450" y="11635"/>
                  </a:lnTo>
                  <a:lnTo>
                    <a:pt x="2853367" y="5580"/>
                  </a:lnTo>
                  <a:lnTo>
                    <a:pt x="2847312" y="1498"/>
                  </a:lnTo>
                  <a:lnTo>
                    <a:pt x="2839859" y="1"/>
                  </a:lnTo>
                  <a:close/>
                </a:path>
                <a:path w="10025380" h="38100">
                  <a:moveTo>
                    <a:pt x="2916097" y="1"/>
                  </a:moveTo>
                  <a:lnTo>
                    <a:pt x="2908682" y="1498"/>
                  </a:lnTo>
                  <a:lnTo>
                    <a:pt x="2902626" y="5580"/>
                  </a:lnTo>
                  <a:lnTo>
                    <a:pt x="2898544" y="11635"/>
                  </a:lnTo>
                  <a:lnTo>
                    <a:pt x="2897047" y="19051"/>
                  </a:lnTo>
                  <a:lnTo>
                    <a:pt x="2898544" y="26466"/>
                  </a:lnTo>
                  <a:lnTo>
                    <a:pt x="2902626" y="32521"/>
                  </a:lnTo>
                  <a:lnTo>
                    <a:pt x="2908682" y="36604"/>
                  </a:lnTo>
                  <a:lnTo>
                    <a:pt x="2916135" y="38101"/>
                  </a:lnTo>
                  <a:lnTo>
                    <a:pt x="2923550" y="36604"/>
                  </a:lnTo>
                  <a:lnTo>
                    <a:pt x="2929605" y="32521"/>
                  </a:lnTo>
                  <a:lnTo>
                    <a:pt x="2933688" y="26466"/>
                  </a:lnTo>
                  <a:lnTo>
                    <a:pt x="2935185" y="19051"/>
                  </a:lnTo>
                  <a:lnTo>
                    <a:pt x="2933688" y="11635"/>
                  </a:lnTo>
                  <a:lnTo>
                    <a:pt x="2929605" y="5580"/>
                  </a:lnTo>
                  <a:lnTo>
                    <a:pt x="2923550" y="1498"/>
                  </a:lnTo>
                  <a:lnTo>
                    <a:pt x="2916097" y="1"/>
                  </a:lnTo>
                  <a:close/>
                </a:path>
                <a:path w="10025380" h="38100">
                  <a:moveTo>
                    <a:pt x="2992335" y="1"/>
                  </a:moveTo>
                  <a:lnTo>
                    <a:pt x="2984920" y="1498"/>
                  </a:lnTo>
                  <a:lnTo>
                    <a:pt x="2978865" y="5580"/>
                  </a:lnTo>
                  <a:lnTo>
                    <a:pt x="2974782" y="11635"/>
                  </a:lnTo>
                  <a:lnTo>
                    <a:pt x="2973285" y="19051"/>
                  </a:lnTo>
                  <a:lnTo>
                    <a:pt x="2974782" y="26466"/>
                  </a:lnTo>
                  <a:lnTo>
                    <a:pt x="2978865" y="32521"/>
                  </a:lnTo>
                  <a:lnTo>
                    <a:pt x="2984920" y="36604"/>
                  </a:lnTo>
                  <a:lnTo>
                    <a:pt x="2992373" y="38101"/>
                  </a:lnTo>
                  <a:lnTo>
                    <a:pt x="2999788" y="36604"/>
                  </a:lnTo>
                  <a:lnTo>
                    <a:pt x="3005843" y="32521"/>
                  </a:lnTo>
                  <a:lnTo>
                    <a:pt x="3009926" y="26466"/>
                  </a:lnTo>
                  <a:lnTo>
                    <a:pt x="3011423" y="19051"/>
                  </a:lnTo>
                  <a:lnTo>
                    <a:pt x="3009926" y="11635"/>
                  </a:lnTo>
                  <a:lnTo>
                    <a:pt x="3005843" y="5580"/>
                  </a:lnTo>
                  <a:lnTo>
                    <a:pt x="2999788" y="1498"/>
                  </a:lnTo>
                  <a:lnTo>
                    <a:pt x="2992335" y="1"/>
                  </a:lnTo>
                  <a:close/>
                </a:path>
                <a:path w="10025380" h="38100">
                  <a:moveTo>
                    <a:pt x="3068573" y="1"/>
                  </a:moveTo>
                  <a:lnTo>
                    <a:pt x="3061158" y="1498"/>
                  </a:lnTo>
                  <a:lnTo>
                    <a:pt x="3055103" y="5580"/>
                  </a:lnTo>
                  <a:lnTo>
                    <a:pt x="3051020" y="11635"/>
                  </a:lnTo>
                  <a:lnTo>
                    <a:pt x="3049523" y="19051"/>
                  </a:lnTo>
                  <a:lnTo>
                    <a:pt x="3051020" y="26466"/>
                  </a:lnTo>
                  <a:lnTo>
                    <a:pt x="3055103" y="32521"/>
                  </a:lnTo>
                  <a:lnTo>
                    <a:pt x="3061158" y="36604"/>
                  </a:lnTo>
                  <a:lnTo>
                    <a:pt x="3068611" y="38101"/>
                  </a:lnTo>
                  <a:lnTo>
                    <a:pt x="3076026" y="36604"/>
                  </a:lnTo>
                  <a:lnTo>
                    <a:pt x="3082081" y="32521"/>
                  </a:lnTo>
                  <a:lnTo>
                    <a:pt x="3086164" y="26466"/>
                  </a:lnTo>
                  <a:lnTo>
                    <a:pt x="3087661" y="19051"/>
                  </a:lnTo>
                  <a:lnTo>
                    <a:pt x="3086164" y="11635"/>
                  </a:lnTo>
                  <a:lnTo>
                    <a:pt x="3082081" y="5580"/>
                  </a:lnTo>
                  <a:lnTo>
                    <a:pt x="3076026" y="1498"/>
                  </a:lnTo>
                  <a:lnTo>
                    <a:pt x="3068573" y="1"/>
                  </a:lnTo>
                  <a:close/>
                </a:path>
                <a:path w="10025380" h="38100">
                  <a:moveTo>
                    <a:pt x="3144811" y="1"/>
                  </a:moveTo>
                  <a:lnTo>
                    <a:pt x="3137395" y="1498"/>
                  </a:lnTo>
                  <a:lnTo>
                    <a:pt x="3131340" y="5580"/>
                  </a:lnTo>
                  <a:lnTo>
                    <a:pt x="3127258" y="11635"/>
                  </a:lnTo>
                  <a:lnTo>
                    <a:pt x="3125761" y="19051"/>
                  </a:lnTo>
                  <a:lnTo>
                    <a:pt x="3127258" y="26466"/>
                  </a:lnTo>
                  <a:lnTo>
                    <a:pt x="3131340" y="32521"/>
                  </a:lnTo>
                  <a:lnTo>
                    <a:pt x="3137395" y="36604"/>
                  </a:lnTo>
                  <a:lnTo>
                    <a:pt x="3144849" y="38101"/>
                  </a:lnTo>
                  <a:lnTo>
                    <a:pt x="3152264" y="36604"/>
                  </a:lnTo>
                  <a:lnTo>
                    <a:pt x="3158319" y="32521"/>
                  </a:lnTo>
                  <a:lnTo>
                    <a:pt x="3162402" y="26466"/>
                  </a:lnTo>
                  <a:lnTo>
                    <a:pt x="3163899" y="19051"/>
                  </a:lnTo>
                  <a:lnTo>
                    <a:pt x="3162402" y="11635"/>
                  </a:lnTo>
                  <a:lnTo>
                    <a:pt x="3158319" y="5580"/>
                  </a:lnTo>
                  <a:lnTo>
                    <a:pt x="3152264" y="1498"/>
                  </a:lnTo>
                  <a:lnTo>
                    <a:pt x="3144811" y="1"/>
                  </a:lnTo>
                  <a:close/>
                </a:path>
                <a:path w="10025380" h="38100">
                  <a:moveTo>
                    <a:pt x="3221049" y="1"/>
                  </a:moveTo>
                  <a:lnTo>
                    <a:pt x="3213634" y="1498"/>
                  </a:lnTo>
                  <a:lnTo>
                    <a:pt x="3207578" y="5580"/>
                  </a:lnTo>
                  <a:lnTo>
                    <a:pt x="3203496" y="11635"/>
                  </a:lnTo>
                  <a:lnTo>
                    <a:pt x="3201999" y="19051"/>
                  </a:lnTo>
                  <a:lnTo>
                    <a:pt x="3203496" y="26466"/>
                  </a:lnTo>
                  <a:lnTo>
                    <a:pt x="3207578" y="32521"/>
                  </a:lnTo>
                  <a:lnTo>
                    <a:pt x="3213634" y="36604"/>
                  </a:lnTo>
                  <a:lnTo>
                    <a:pt x="3221087" y="38101"/>
                  </a:lnTo>
                  <a:lnTo>
                    <a:pt x="3228502" y="36604"/>
                  </a:lnTo>
                  <a:lnTo>
                    <a:pt x="3234557" y="32521"/>
                  </a:lnTo>
                  <a:lnTo>
                    <a:pt x="3238640" y="26466"/>
                  </a:lnTo>
                  <a:lnTo>
                    <a:pt x="3240137" y="19051"/>
                  </a:lnTo>
                  <a:lnTo>
                    <a:pt x="3238640" y="11635"/>
                  </a:lnTo>
                  <a:lnTo>
                    <a:pt x="3234557" y="5580"/>
                  </a:lnTo>
                  <a:lnTo>
                    <a:pt x="3228502" y="1498"/>
                  </a:lnTo>
                  <a:lnTo>
                    <a:pt x="3221049" y="1"/>
                  </a:lnTo>
                  <a:close/>
                </a:path>
                <a:path w="10025380" h="38100">
                  <a:moveTo>
                    <a:pt x="3297287" y="1"/>
                  </a:moveTo>
                  <a:lnTo>
                    <a:pt x="3289872" y="1498"/>
                  </a:lnTo>
                  <a:lnTo>
                    <a:pt x="3283816" y="5580"/>
                  </a:lnTo>
                  <a:lnTo>
                    <a:pt x="3279734" y="11635"/>
                  </a:lnTo>
                  <a:lnTo>
                    <a:pt x="3278237" y="19051"/>
                  </a:lnTo>
                  <a:lnTo>
                    <a:pt x="3279734" y="26466"/>
                  </a:lnTo>
                  <a:lnTo>
                    <a:pt x="3283816" y="32521"/>
                  </a:lnTo>
                  <a:lnTo>
                    <a:pt x="3289872" y="36604"/>
                  </a:lnTo>
                  <a:lnTo>
                    <a:pt x="3297325" y="38101"/>
                  </a:lnTo>
                  <a:lnTo>
                    <a:pt x="3304740" y="36604"/>
                  </a:lnTo>
                  <a:lnTo>
                    <a:pt x="3310796" y="32521"/>
                  </a:lnTo>
                  <a:lnTo>
                    <a:pt x="3314878" y="26466"/>
                  </a:lnTo>
                  <a:lnTo>
                    <a:pt x="3316375" y="19051"/>
                  </a:lnTo>
                  <a:lnTo>
                    <a:pt x="3314878" y="11635"/>
                  </a:lnTo>
                  <a:lnTo>
                    <a:pt x="3310796" y="5580"/>
                  </a:lnTo>
                  <a:lnTo>
                    <a:pt x="3304740" y="1498"/>
                  </a:lnTo>
                  <a:lnTo>
                    <a:pt x="3297287" y="1"/>
                  </a:lnTo>
                  <a:close/>
                </a:path>
                <a:path w="10025380" h="38100">
                  <a:moveTo>
                    <a:pt x="3373525" y="1"/>
                  </a:moveTo>
                  <a:lnTo>
                    <a:pt x="3366110" y="1498"/>
                  </a:lnTo>
                  <a:lnTo>
                    <a:pt x="3360055" y="5580"/>
                  </a:lnTo>
                  <a:lnTo>
                    <a:pt x="3355972" y="11635"/>
                  </a:lnTo>
                  <a:lnTo>
                    <a:pt x="3354475" y="19051"/>
                  </a:lnTo>
                  <a:lnTo>
                    <a:pt x="3355972" y="26466"/>
                  </a:lnTo>
                  <a:lnTo>
                    <a:pt x="3360055" y="32521"/>
                  </a:lnTo>
                  <a:lnTo>
                    <a:pt x="3366110" y="36604"/>
                  </a:lnTo>
                  <a:lnTo>
                    <a:pt x="3373562" y="38101"/>
                  </a:lnTo>
                  <a:lnTo>
                    <a:pt x="3380978" y="36604"/>
                  </a:lnTo>
                  <a:lnTo>
                    <a:pt x="3387033" y="32521"/>
                  </a:lnTo>
                  <a:lnTo>
                    <a:pt x="3391115" y="26466"/>
                  </a:lnTo>
                  <a:lnTo>
                    <a:pt x="3392612" y="19051"/>
                  </a:lnTo>
                  <a:lnTo>
                    <a:pt x="3391115" y="11635"/>
                  </a:lnTo>
                  <a:lnTo>
                    <a:pt x="3387033" y="5580"/>
                  </a:lnTo>
                  <a:lnTo>
                    <a:pt x="3380978" y="1498"/>
                  </a:lnTo>
                  <a:lnTo>
                    <a:pt x="3373525" y="1"/>
                  </a:lnTo>
                  <a:close/>
                </a:path>
                <a:path w="10025380" h="38100">
                  <a:moveTo>
                    <a:pt x="3449762" y="1"/>
                  </a:moveTo>
                  <a:lnTo>
                    <a:pt x="3442347" y="1498"/>
                  </a:lnTo>
                  <a:lnTo>
                    <a:pt x="3436292" y="5580"/>
                  </a:lnTo>
                  <a:lnTo>
                    <a:pt x="3432209" y="11635"/>
                  </a:lnTo>
                  <a:lnTo>
                    <a:pt x="3430712" y="19051"/>
                  </a:lnTo>
                  <a:lnTo>
                    <a:pt x="3432209" y="26466"/>
                  </a:lnTo>
                  <a:lnTo>
                    <a:pt x="3436292" y="32521"/>
                  </a:lnTo>
                  <a:lnTo>
                    <a:pt x="3442347" y="36604"/>
                  </a:lnTo>
                  <a:lnTo>
                    <a:pt x="3449800" y="38101"/>
                  </a:lnTo>
                  <a:lnTo>
                    <a:pt x="3457216" y="36604"/>
                  </a:lnTo>
                  <a:lnTo>
                    <a:pt x="3463271" y="32521"/>
                  </a:lnTo>
                  <a:lnTo>
                    <a:pt x="3467353" y="26466"/>
                  </a:lnTo>
                  <a:lnTo>
                    <a:pt x="3468850" y="19051"/>
                  </a:lnTo>
                  <a:lnTo>
                    <a:pt x="3467353" y="11635"/>
                  </a:lnTo>
                  <a:lnTo>
                    <a:pt x="3463271" y="5580"/>
                  </a:lnTo>
                  <a:lnTo>
                    <a:pt x="3457216" y="1498"/>
                  </a:lnTo>
                  <a:lnTo>
                    <a:pt x="3449762" y="1"/>
                  </a:lnTo>
                  <a:close/>
                </a:path>
                <a:path w="10025380" h="38100">
                  <a:moveTo>
                    <a:pt x="3526000" y="1"/>
                  </a:moveTo>
                  <a:lnTo>
                    <a:pt x="3518585" y="1498"/>
                  </a:lnTo>
                  <a:lnTo>
                    <a:pt x="3512530" y="5580"/>
                  </a:lnTo>
                  <a:lnTo>
                    <a:pt x="3508447" y="11635"/>
                  </a:lnTo>
                  <a:lnTo>
                    <a:pt x="3506950" y="19051"/>
                  </a:lnTo>
                  <a:lnTo>
                    <a:pt x="3508447" y="26466"/>
                  </a:lnTo>
                  <a:lnTo>
                    <a:pt x="3512530" y="32521"/>
                  </a:lnTo>
                  <a:lnTo>
                    <a:pt x="3518585" y="36604"/>
                  </a:lnTo>
                  <a:lnTo>
                    <a:pt x="3526038" y="38101"/>
                  </a:lnTo>
                  <a:lnTo>
                    <a:pt x="3533454" y="36604"/>
                  </a:lnTo>
                  <a:lnTo>
                    <a:pt x="3539509" y="32521"/>
                  </a:lnTo>
                  <a:lnTo>
                    <a:pt x="3543591" y="26466"/>
                  </a:lnTo>
                  <a:lnTo>
                    <a:pt x="3545088" y="19051"/>
                  </a:lnTo>
                  <a:lnTo>
                    <a:pt x="3543591" y="11635"/>
                  </a:lnTo>
                  <a:lnTo>
                    <a:pt x="3539509" y="5580"/>
                  </a:lnTo>
                  <a:lnTo>
                    <a:pt x="3533454" y="1498"/>
                  </a:lnTo>
                  <a:lnTo>
                    <a:pt x="3526000" y="1"/>
                  </a:lnTo>
                  <a:close/>
                </a:path>
                <a:path w="10025380" h="38100">
                  <a:moveTo>
                    <a:pt x="3602238" y="1"/>
                  </a:moveTo>
                  <a:lnTo>
                    <a:pt x="3594823" y="1498"/>
                  </a:lnTo>
                  <a:lnTo>
                    <a:pt x="3588768" y="5580"/>
                  </a:lnTo>
                  <a:lnTo>
                    <a:pt x="3584685" y="11635"/>
                  </a:lnTo>
                  <a:lnTo>
                    <a:pt x="3583188" y="19051"/>
                  </a:lnTo>
                  <a:lnTo>
                    <a:pt x="3584685" y="26466"/>
                  </a:lnTo>
                  <a:lnTo>
                    <a:pt x="3588768" y="32521"/>
                  </a:lnTo>
                  <a:lnTo>
                    <a:pt x="3594823" y="36604"/>
                  </a:lnTo>
                  <a:lnTo>
                    <a:pt x="3602276" y="38101"/>
                  </a:lnTo>
                  <a:lnTo>
                    <a:pt x="3609691" y="36604"/>
                  </a:lnTo>
                  <a:lnTo>
                    <a:pt x="3615747" y="32521"/>
                  </a:lnTo>
                  <a:lnTo>
                    <a:pt x="3619829" y="26466"/>
                  </a:lnTo>
                  <a:lnTo>
                    <a:pt x="3621326" y="19051"/>
                  </a:lnTo>
                  <a:lnTo>
                    <a:pt x="3619829" y="11635"/>
                  </a:lnTo>
                  <a:lnTo>
                    <a:pt x="3615747" y="5580"/>
                  </a:lnTo>
                  <a:lnTo>
                    <a:pt x="3609691" y="1498"/>
                  </a:lnTo>
                  <a:lnTo>
                    <a:pt x="3602238" y="1"/>
                  </a:lnTo>
                  <a:close/>
                </a:path>
                <a:path w="10025380" h="38100">
                  <a:moveTo>
                    <a:pt x="3678476" y="1"/>
                  </a:moveTo>
                  <a:lnTo>
                    <a:pt x="3671061" y="1498"/>
                  </a:lnTo>
                  <a:lnTo>
                    <a:pt x="3665006" y="5580"/>
                  </a:lnTo>
                  <a:lnTo>
                    <a:pt x="3660923" y="11635"/>
                  </a:lnTo>
                  <a:lnTo>
                    <a:pt x="3659426" y="19051"/>
                  </a:lnTo>
                  <a:lnTo>
                    <a:pt x="3660923" y="26466"/>
                  </a:lnTo>
                  <a:lnTo>
                    <a:pt x="3665006" y="32521"/>
                  </a:lnTo>
                  <a:lnTo>
                    <a:pt x="3671061" y="36604"/>
                  </a:lnTo>
                  <a:lnTo>
                    <a:pt x="3678514" y="38101"/>
                  </a:lnTo>
                  <a:lnTo>
                    <a:pt x="3685929" y="36604"/>
                  </a:lnTo>
                  <a:lnTo>
                    <a:pt x="3691985" y="32521"/>
                  </a:lnTo>
                  <a:lnTo>
                    <a:pt x="3696067" y="26466"/>
                  </a:lnTo>
                  <a:lnTo>
                    <a:pt x="3697564" y="19051"/>
                  </a:lnTo>
                  <a:lnTo>
                    <a:pt x="3696067" y="11635"/>
                  </a:lnTo>
                  <a:lnTo>
                    <a:pt x="3691985" y="5580"/>
                  </a:lnTo>
                  <a:lnTo>
                    <a:pt x="3685929" y="1498"/>
                  </a:lnTo>
                  <a:lnTo>
                    <a:pt x="3678476" y="1"/>
                  </a:lnTo>
                  <a:close/>
                </a:path>
                <a:path w="10025380" h="38100">
                  <a:moveTo>
                    <a:pt x="3754714" y="1"/>
                  </a:moveTo>
                  <a:lnTo>
                    <a:pt x="3747300" y="1498"/>
                  </a:lnTo>
                  <a:lnTo>
                    <a:pt x="3741244" y="5580"/>
                  </a:lnTo>
                  <a:lnTo>
                    <a:pt x="3737162" y="11635"/>
                  </a:lnTo>
                  <a:lnTo>
                    <a:pt x="3735664" y="19051"/>
                  </a:lnTo>
                  <a:lnTo>
                    <a:pt x="3737162" y="26466"/>
                  </a:lnTo>
                  <a:lnTo>
                    <a:pt x="3741244" y="32521"/>
                  </a:lnTo>
                  <a:lnTo>
                    <a:pt x="3747300" y="36604"/>
                  </a:lnTo>
                  <a:lnTo>
                    <a:pt x="3754753" y="38101"/>
                  </a:lnTo>
                  <a:lnTo>
                    <a:pt x="3762168" y="36604"/>
                  </a:lnTo>
                  <a:lnTo>
                    <a:pt x="3768223" y="32521"/>
                  </a:lnTo>
                  <a:lnTo>
                    <a:pt x="3772306" y="26466"/>
                  </a:lnTo>
                  <a:lnTo>
                    <a:pt x="3773803" y="19051"/>
                  </a:lnTo>
                  <a:lnTo>
                    <a:pt x="3772306" y="11635"/>
                  </a:lnTo>
                  <a:lnTo>
                    <a:pt x="3768223" y="5580"/>
                  </a:lnTo>
                  <a:lnTo>
                    <a:pt x="3762168" y="1498"/>
                  </a:lnTo>
                  <a:lnTo>
                    <a:pt x="3754714" y="1"/>
                  </a:lnTo>
                  <a:close/>
                </a:path>
                <a:path w="10025380" h="38100">
                  <a:moveTo>
                    <a:pt x="3830953" y="1"/>
                  </a:moveTo>
                  <a:lnTo>
                    <a:pt x="3823538" y="1498"/>
                  </a:lnTo>
                  <a:lnTo>
                    <a:pt x="3817482" y="5581"/>
                  </a:lnTo>
                  <a:lnTo>
                    <a:pt x="3813400" y="11636"/>
                  </a:lnTo>
                  <a:lnTo>
                    <a:pt x="3811903" y="19051"/>
                  </a:lnTo>
                  <a:lnTo>
                    <a:pt x="3813400" y="26466"/>
                  </a:lnTo>
                  <a:lnTo>
                    <a:pt x="3817482" y="32521"/>
                  </a:lnTo>
                  <a:lnTo>
                    <a:pt x="3823538" y="36604"/>
                  </a:lnTo>
                  <a:lnTo>
                    <a:pt x="3830991" y="38101"/>
                  </a:lnTo>
                  <a:lnTo>
                    <a:pt x="3838406" y="36604"/>
                  </a:lnTo>
                  <a:lnTo>
                    <a:pt x="3844461" y="32521"/>
                  </a:lnTo>
                  <a:lnTo>
                    <a:pt x="3848544" y="26466"/>
                  </a:lnTo>
                  <a:lnTo>
                    <a:pt x="3850041" y="19051"/>
                  </a:lnTo>
                  <a:lnTo>
                    <a:pt x="3848544" y="11636"/>
                  </a:lnTo>
                  <a:lnTo>
                    <a:pt x="3844461" y="5581"/>
                  </a:lnTo>
                  <a:lnTo>
                    <a:pt x="3838406" y="1498"/>
                  </a:lnTo>
                  <a:lnTo>
                    <a:pt x="3830953" y="1"/>
                  </a:lnTo>
                  <a:close/>
                </a:path>
                <a:path w="10025380" h="38100">
                  <a:moveTo>
                    <a:pt x="3907191" y="1"/>
                  </a:moveTo>
                  <a:lnTo>
                    <a:pt x="3899776" y="1498"/>
                  </a:lnTo>
                  <a:lnTo>
                    <a:pt x="3893720" y="5581"/>
                  </a:lnTo>
                  <a:lnTo>
                    <a:pt x="3889638" y="11636"/>
                  </a:lnTo>
                  <a:lnTo>
                    <a:pt x="3888141" y="19051"/>
                  </a:lnTo>
                  <a:lnTo>
                    <a:pt x="3889638" y="26466"/>
                  </a:lnTo>
                  <a:lnTo>
                    <a:pt x="3893720" y="32521"/>
                  </a:lnTo>
                  <a:lnTo>
                    <a:pt x="3899776" y="36604"/>
                  </a:lnTo>
                  <a:lnTo>
                    <a:pt x="3907229" y="38101"/>
                  </a:lnTo>
                  <a:lnTo>
                    <a:pt x="3914644" y="36604"/>
                  </a:lnTo>
                  <a:lnTo>
                    <a:pt x="3920699" y="32521"/>
                  </a:lnTo>
                  <a:lnTo>
                    <a:pt x="3924782" y="26466"/>
                  </a:lnTo>
                  <a:lnTo>
                    <a:pt x="3926279" y="19051"/>
                  </a:lnTo>
                  <a:lnTo>
                    <a:pt x="3924782" y="11636"/>
                  </a:lnTo>
                  <a:lnTo>
                    <a:pt x="3920699" y="5581"/>
                  </a:lnTo>
                  <a:lnTo>
                    <a:pt x="3914644" y="1498"/>
                  </a:lnTo>
                  <a:lnTo>
                    <a:pt x="3907191" y="1"/>
                  </a:lnTo>
                  <a:close/>
                </a:path>
                <a:path w="10025380" h="38100">
                  <a:moveTo>
                    <a:pt x="3983429" y="1"/>
                  </a:moveTo>
                  <a:lnTo>
                    <a:pt x="3976014" y="1498"/>
                  </a:lnTo>
                  <a:lnTo>
                    <a:pt x="3969959" y="5581"/>
                  </a:lnTo>
                  <a:lnTo>
                    <a:pt x="3965876" y="11636"/>
                  </a:lnTo>
                  <a:lnTo>
                    <a:pt x="3964379" y="19051"/>
                  </a:lnTo>
                  <a:lnTo>
                    <a:pt x="3965876" y="26466"/>
                  </a:lnTo>
                  <a:lnTo>
                    <a:pt x="3969959" y="32521"/>
                  </a:lnTo>
                  <a:lnTo>
                    <a:pt x="3976014" y="36604"/>
                  </a:lnTo>
                  <a:lnTo>
                    <a:pt x="3983467" y="38101"/>
                  </a:lnTo>
                  <a:lnTo>
                    <a:pt x="3990882" y="36604"/>
                  </a:lnTo>
                  <a:lnTo>
                    <a:pt x="3996937" y="32521"/>
                  </a:lnTo>
                  <a:lnTo>
                    <a:pt x="4001020" y="26466"/>
                  </a:lnTo>
                  <a:lnTo>
                    <a:pt x="4002517" y="19051"/>
                  </a:lnTo>
                  <a:lnTo>
                    <a:pt x="4001020" y="11636"/>
                  </a:lnTo>
                  <a:lnTo>
                    <a:pt x="3996937" y="5581"/>
                  </a:lnTo>
                  <a:lnTo>
                    <a:pt x="3990882" y="1498"/>
                  </a:lnTo>
                  <a:lnTo>
                    <a:pt x="3983429" y="1"/>
                  </a:lnTo>
                  <a:close/>
                </a:path>
                <a:path w="10025380" h="38100">
                  <a:moveTo>
                    <a:pt x="4059667" y="1"/>
                  </a:moveTo>
                  <a:lnTo>
                    <a:pt x="4052252" y="1498"/>
                  </a:lnTo>
                  <a:lnTo>
                    <a:pt x="4046197" y="5581"/>
                  </a:lnTo>
                  <a:lnTo>
                    <a:pt x="4042114" y="11636"/>
                  </a:lnTo>
                  <a:lnTo>
                    <a:pt x="4040617" y="19051"/>
                  </a:lnTo>
                  <a:lnTo>
                    <a:pt x="4042114" y="26466"/>
                  </a:lnTo>
                  <a:lnTo>
                    <a:pt x="4046197" y="32521"/>
                  </a:lnTo>
                  <a:lnTo>
                    <a:pt x="4052252" y="36604"/>
                  </a:lnTo>
                  <a:lnTo>
                    <a:pt x="4059705" y="38101"/>
                  </a:lnTo>
                  <a:lnTo>
                    <a:pt x="4067120" y="36604"/>
                  </a:lnTo>
                  <a:lnTo>
                    <a:pt x="4073175" y="32521"/>
                  </a:lnTo>
                  <a:lnTo>
                    <a:pt x="4077258" y="26466"/>
                  </a:lnTo>
                  <a:lnTo>
                    <a:pt x="4078755" y="19051"/>
                  </a:lnTo>
                  <a:lnTo>
                    <a:pt x="4077258" y="11636"/>
                  </a:lnTo>
                  <a:lnTo>
                    <a:pt x="4073175" y="5581"/>
                  </a:lnTo>
                  <a:lnTo>
                    <a:pt x="4067120" y="1498"/>
                  </a:lnTo>
                  <a:lnTo>
                    <a:pt x="4059667" y="1"/>
                  </a:lnTo>
                  <a:close/>
                </a:path>
                <a:path w="10025380" h="38100">
                  <a:moveTo>
                    <a:pt x="4135905" y="1"/>
                  </a:moveTo>
                  <a:lnTo>
                    <a:pt x="4128489" y="1498"/>
                  </a:lnTo>
                  <a:lnTo>
                    <a:pt x="4122434" y="5581"/>
                  </a:lnTo>
                  <a:lnTo>
                    <a:pt x="4118352" y="11636"/>
                  </a:lnTo>
                  <a:lnTo>
                    <a:pt x="4116855" y="19051"/>
                  </a:lnTo>
                  <a:lnTo>
                    <a:pt x="4118352" y="26466"/>
                  </a:lnTo>
                  <a:lnTo>
                    <a:pt x="4122434" y="32521"/>
                  </a:lnTo>
                  <a:lnTo>
                    <a:pt x="4128489" y="36604"/>
                  </a:lnTo>
                  <a:lnTo>
                    <a:pt x="4135943" y="38101"/>
                  </a:lnTo>
                  <a:lnTo>
                    <a:pt x="4143358" y="36604"/>
                  </a:lnTo>
                  <a:lnTo>
                    <a:pt x="4149413" y="32521"/>
                  </a:lnTo>
                  <a:lnTo>
                    <a:pt x="4153496" y="26466"/>
                  </a:lnTo>
                  <a:lnTo>
                    <a:pt x="4154993" y="19051"/>
                  </a:lnTo>
                  <a:lnTo>
                    <a:pt x="4153496" y="11636"/>
                  </a:lnTo>
                  <a:lnTo>
                    <a:pt x="4149413" y="5581"/>
                  </a:lnTo>
                  <a:lnTo>
                    <a:pt x="4143358" y="1498"/>
                  </a:lnTo>
                  <a:lnTo>
                    <a:pt x="4135905" y="1"/>
                  </a:lnTo>
                  <a:close/>
                </a:path>
                <a:path w="10025380" h="38100">
                  <a:moveTo>
                    <a:pt x="4212143" y="1"/>
                  </a:moveTo>
                  <a:lnTo>
                    <a:pt x="4204728" y="1498"/>
                  </a:lnTo>
                  <a:lnTo>
                    <a:pt x="4198672" y="5581"/>
                  </a:lnTo>
                  <a:lnTo>
                    <a:pt x="4194590" y="11636"/>
                  </a:lnTo>
                  <a:lnTo>
                    <a:pt x="4193093" y="19051"/>
                  </a:lnTo>
                  <a:lnTo>
                    <a:pt x="4194590" y="26466"/>
                  </a:lnTo>
                  <a:lnTo>
                    <a:pt x="4198672" y="32521"/>
                  </a:lnTo>
                  <a:lnTo>
                    <a:pt x="4204728" y="36604"/>
                  </a:lnTo>
                  <a:lnTo>
                    <a:pt x="4212181" y="38101"/>
                  </a:lnTo>
                  <a:lnTo>
                    <a:pt x="4219596" y="36604"/>
                  </a:lnTo>
                  <a:lnTo>
                    <a:pt x="4225651" y="32521"/>
                  </a:lnTo>
                  <a:lnTo>
                    <a:pt x="4229733" y="26466"/>
                  </a:lnTo>
                  <a:lnTo>
                    <a:pt x="4231230" y="19051"/>
                  </a:lnTo>
                  <a:lnTo>
                    <a:pt x="4229734" y="11636"/>
                  </a:lnTo>
                  <a:lnTo>
                    <a:pt x="4225651" y="5581"/>
                  </a:lnTo>
                  <a:lnTo>
                    <a:pt x="4219596" y="1498"/>
                  </a:lnTo>
                  <a:lnTo>
                    <a:pt x="4212143" y="1"/>
                  </a:lnTo>
                  <a:close/>
                </a:path>
                <a:path w="10025380" h="38100">
                  <a:moveTo>
                    <a:pt x="4288380" y="1"/>
                  </a:moveTo>
                  <a:lnTo>
                    <a:pt x="4280965" y="1498"/>
                  </a:lnTo>
                  <a:lnTo>
                    <a:pt x="4274910" y="5581"/>
                  </a:lnTo>
                  <a:lnTo>
                    <a:pt x="4270827" y="11636"/>
                  </a:lnTo>
                  <a:lnTo>
                    <a:pt x="4269330" y="19051"/>
                  </a:lnTo>
                  <a:lnTo>
                    <a:pt x="4270827" y="26466"/>
                  </a:lnTo>
                  <a:lnTo>
                    <a:pt x="4274910" y="32521"/>
                  </a:lnTo>
                  <a:lnTo>
                    <a:pt x="4280965" y="36604"/>
                  </a:lnTo>
                  <a:lnTo>
                    <a:pt x="4288418" y="38101"/>
                  </a:lnTo>
                  <a:lnTo>
                    <a:pt x="4295834" y="36604"/>
                  </a:lnTo>
                  <a:lnTo>
                    <a:pt x="4301889" y="32521"/>
                  </a:lnTo>
                  <a:lnTo>
                    <a:pt x="4305971" y="26466"/>
                  </a:lnTo>
                  <a:lnTo>
                    <a:pt x="4307468" y="19051"/>
                  </a:lnTo>
                  <a:lnTo>
                    <a:pt x="4305971" y="11636"/>
                  </a:lnTo>
                  <a:lnTo>
                    <a:pt x="4301889" y="5581"/>
                  </a:lnTo>
                  <a:lnTo>
                    <a:pt x="4295834" y="1498"/>
                  </a:lnTo>
                  <a:lnTo>
                    <a:pt x="4288380" y="1"/>
                  </a:lnTo>
                  <a:close/>
                </a:path>
                <a:path w="10025380" h="38100">
                  <a:moveTo>
                    <a:pt x="4364618" y="1"/>
                  </a:moveTo>
                  <a:lnTo>
                    <a:pt x="4357203" y="1498"/>
                  </a:lnTo>
                  <a:lnTo>
                    <a:pt x="4351148" y="5581"/>
                  </a:lnTo>
                  <a:lnTo>
                    <a:pt x="4347065" y="11636"/>
                  </a:lnTo>
                  <a:lnTo>
                    <a:pt x="4345568" y="19051"/>
                  </a:lnTo>
                  <a:lnTo>
                    <a:pt x="4347065" y="26466"/>
                  </a:lnTo>
                  <a:lnTo>
                    <a:pt x="4351148" y="32521"/>
                  </a:lnTo>
                  <a:lnTo>
                    <a:pt x="4357203" y="36604"/>
                  </a:lnTo>
                  <a:lnTo>
                    <a:pt x="4364656" y="38101"/>
                  </a:lnTo>
                  <a:lnTo>
                    <a:pt x="4372071" y="36604"/>
                  </a:lnTo>
                  <a:lnTo>
                    <a:pt x="4378126" y="32521"/>
                  </a:lnTo>
                  <a:lnTo>
                    <a:pt x="4382209" y="26466"/>
                  </a:lnTo>
                  <a:lnTo>
                    <a:pt x="4383706" y="19051"/>
                  </a:lnTo>
                  <a:lnTo>
                    <a:pt x="4382209" y="11636"/>
                  </a:lnTo>
                  <a:lnTo>
                    <a:pt x="4378126" y="5581"/>
                  </a:lnTo>
                  <a:lnTo>
                    <a:pt x="4372071" y="1498"/>
                  </a:lnTo>
                  <a:lnTo>
                    <a:pt x="4364618" y="1"/>
                  </a:lnTo>
                  <a:close/>
                </a:path>
                <a:path w="10025380" h="38100">
                  <a:moveTo>
                    <a:pt x="4440856" y="1"/>
                  </a:moveTo>
                  <a:lnTo>
                    <a:pt x="4433441" y="1498"/>
                  </a:lnTo>
                  <a:lnTo>
                    <a:pt x="4427386" y="5581"/>
                  </a:lnTo>
                  <a:lnTo>
                    <a:pt x="4423303" y="11636"/>
                  </a:lnTo>
                  <a:lnTo>
                    <a:pt x="4421806" y="19051"/>
                  </a:lnTo>
                  <a:lnTo>
                    <a:pt x="4423303" y="26466"/>
                  </a:lnTo>
                  <a:lnTo>
                    <a:pt x="4427386" y="32521"/>
                  </a:lnTo>
                  <a:lnTo>
                    <a:pt x="4433441" y="36604"/>
                  </a:lnTo>
                  <a:lnTo>
                    <a:pt x="4440894" y="38101"/>
                  </a:lnTo>
                  <a:lnTo>
                    <a:pt x="4448309" y="36604"/>
                  </a:lnTo>
                  <a:lnTo>
                    <a:pt x="4454364" y="32521"/>
                  </a:lnTo>
                  <a:lnTo>
                    <a:pt x="4458447" y="26466"/>
                  </a:lnTo>
                  <a:lnTo>
                    <a:pt x="4459944" y="19051"/>
                  </a:lnTo>
                  <a:lnTo>
                    <a:pt x="4458447" y="11636"/>
                  </a:lnTo>
                  <a:lnTo>
                    <a:pt x="4454364" y="5581"/>
                  </a:lnTo>
                  <a:lnTo>
                    <a:pt x="4448309" y="1498"/>
                  </a:lnTo>
                  <a:lnTo>
                    <a:pt x="4440856" y="1"/>
                  </a:lnTo>
                  <a:close/>
                </a:path>
                <a:path w="10025380" h="38100">
                  <a:moveTo>
                    <a:pt x="4517094" y="1"/>
                  </a:moveTo>
                  <a:lnTo>
                    <a:pt x="4509679" y="1498"/>
                  </a:lnTo>
                  <a:lnTo>
                    <a:pt x="4503624" y="5581"/>
                  </a:lnTo>
                  <a:lnTo>
                    <a:pt x="4499541" y="11636"/>
                  </a:lnTo>
                  <a:lnTo>
                    <a:pt x="4498044" y="19051"/>
                  </a:lnTo>
                  <a:lnTo>
                    <a:pt x="4499541" y="26466"/>
                  </a:lnTo>
                  <a:lnTo>
                    <a:pt x="4503624" y="32521"/>
                  </a:lnTo>
                  <a:lnTo>
                    <a:pt x="4509679" y="36604"/>
                  </a:lnTo>
                  <a:lnTo>
                    <a:pt x="4517132" y="38101"/>
                  </a:lnTo>
                  <a:lnTo>
                    <a:pt x="4524547" y="36604"/>
                  </a:lnTo>
                  <a:lnTo>
                    <a:pt x="4530603" y="32521"/>
                  </a:lnTo>
                  <a:lnTo>
                    <a:pt x="4534685" y="26466"/>
                  </a:lnTo>
                  <a:lnTo>
                    <a:pt x="4536182" y="19051"/>
                  </a:lnTo>
                  <a:lnTo>
                    <a:pt x="4534685" y="11636"/>
                  </a:lnTo>
                  <a:lnTo>
                    <a:pt x="4530603" y="5581"/>
                  </a:lnTo>
                  <a:lnTo>
                    <a:pt x="4524547" y="1498"/>
                  </a:lnTo>
                  <a:lnTo>
                    <a:pt x="4517094" y="1"/>
                  </a:lnTo>
                  <a:close/>
                </a:path>
                <a:path w="10025380" h="38100">
                  <a:moveTo>
                    <a:pt x="4593332" y="1"/>
                  </a:moveTo>
                  <a:lnTo>
                    <a:pt x="4585917" y="1498"/>
                  </a:lnTo>
                  <a:lnTo>
                    <a:pt x="4579862" y="5581"/>
                  </a:lnTo>
                  <a:lnTo>
                    <a:pt x="4575779" y="11636"/>
                  </a:lnTo>
                  <a:lnTo>
                    <a:pt x="4574282" y="19051"/>
                  </a:lnTo>
                  <a:lnTo>
                    <a:pt x="4575779" y="26466"/>
                  </a:lnTo>
                  <a:lnTo>
                    <a:pt x="4579862" y="32521"/>
                  </a:lnTo>
                  <a:lnTo>
                    <a:pt x="4585917" y="36604"/>
                  </a:lnTo>
                  <a:lnTo>
                    <a:pt x="4593370" y="38101"/>
                  </a:lnTo>
                  <a:lnTo>
                    <a:pt x="4600785" y="36604"/>
                  </a:lnTo>
                  <a:lnTo>
                    <a:pt x="4606841" y="32521"/>
                  </a:lnTo>
                  <a:lnTo>
                    <a:pt x="4610923" y="26466"/>
                  </a:lnTo>
                  <a:lnTo>
                    <a:pt x="4612420" y="19051"/>
                  </a:lnTo>
                  <a:lnTo>
                    <a:pt x="4610923" y="11636"/>
                  </a:lnTo>
                  <a:lnTo>
                    <a:pt x="4606841" y="5581"/>
                  </a:lnTo>
                  <a:lnTo>
                    <a:pt x="4600785" y="1498"/>
                  </a:lnTo>
                  <a:lnTo>
                    <a:pt x="4593332" y="1"/>
                  </a:lnTo>
                  <a:close/>
                </a:path>
                <a:path w="10025380" h="38100">
                  <a:moveTo>
                    <a:pt x="4669570" y="1"/>
                  </a:moveTo>
                  <a:lnTo>
                    <a:pt x="4662155" y="1498"/>
                  </a:lnTo>
                  <a:lnTo>
                    <a:pt x="4656100" y="5581"/>
                  </a:lnTo>
                  <a:lnTo>
                    <a:pt x="4652018" y="11636"/>
                  </a:lnTo>
                  <a:lnTo>
                    <a:pt x="4650520" y="19051"/>
                  </a:lnTo>
                  <a:lnTo>
                    <a:pt x="4652018" y="26466"/>
                  </a:lnTo>
                  <a:lnTo>
                    <a:pt x="4656100" y="32521"/>
                  </a:lnTo>
                  <a:lnTo>
                    <a:pt x="4662155" y="36604"/>
                  </a:lnTo>
                  <a:lnTo>
                    <a:pt x="4669609" y="38101"/>
                  </a:lnTo>
                  <a:lnTo>
                    <a:pt x="4677023" y="36604"/>
                  </a:lnTo>
                  <a:lnTo>
                    <a:pt x="4683079" y="32521"/>
                  </a:lnTo>
                  <a:lnTo>
                    <a:pt x="4687161" y="26466"/>
                  </a:lnTo>
                  <a:lnTo>
                    <a:pt x="4688659" y="19051"/>
                  </a:lnTo>
                  <a:lnTo>
                    <a:pt x="4687161" y="11636"/>
                  </a:lnTo>
                  <a:lnTo>
                    <a:pt x="4683079" y="5581"/>
                  </a:lnTo>
                  <a:lnTo>
                    <a:pt x="4677023" y="1498"/>
                  </a:lnTo>
                  <a:lnTo>
                    <a:pt x="4669570" y="1"/>
                  </a:lnTo>
                  <a:close/>
                </a:path>
                <a:path w="10025380" h="38100">
                  <a:moveTo>
                    <a:pt x="4745809" y="1"/>
                  </a:moveTo>
                  <a:lnTo>
                    <a:pt x="4738394" y="1498"/>
                  </a:lnTo>
                  <a:lnTo>
                    <a:pt x="4732338" y="5581"/>
                  </a:lnTo>
                  <a:lnTo>
                    <a:pt x="4728256" y="11636"/>
                  </a:lnTo>
                  <a:lnTo>
                    <a:pt x="4726759" y="19051"/>
                  </a:lnTo>
                  <a:lnTo>
                    <a:pt x="4728256" y="26466"/>
                  </a:lnTo>
                  <a:lnTo>
                    <a:pt x="4732338" y="32521"/>
                  </a:lnTo>
                  <a:lnTo>
                    <a:pt x="4738394" y="36604"/>
                  </a:lnTo>
                  <a:lnTo>
                    <a:pt x="4745847" y="38101"/>
                  </a:lnTo>
                  <a:lnTo>
                    <a:pt x="4753262" y="36604"/>
                  </a:lnTo>
                  <a:lnTo>
                    <a:pt x="4759317" y="32521"/>
                  </a:lnTo>
                  <a:lnTo>
                    <a:pt x="4763400" y="26466"/>
                  </a:lnTo>
                  <a:lnTo>
                    <a:pt x="4764897" y="19051"/>
                  </a:lnTo>
                  <a:lnTo>
                    <a:pt x="4763400" y="11636"/>
                  </a:lnTo>
                  <a:lnTo>
                    <a:pt x="4759317" y="5581"/>
                  </a:lnTo>
                  <a:lnTo>
                    <a:pt x="4753262" y="1498"/>
                  </a:lnTo>
                  <a:lnTo>
                    <a:pt x="4745809" y="1"/>
                  </a:lnTo>
                  <a:close/>
                </a:path>
                <a:path w="10025380" h="38100">
                  <a:moveTo>
                    <a:pt x="4822047" y="1"/>
                  </a:moveTo>
                  <a:lnTo>
                    <a:pt x="4814632" y="1498"/>
                  </a:lnTo>
                  <a:lnTo>
                    <a:pt x="4808576" y="5581"/>
                  </a:lnTo>
                  <a:lnTo>
                    <a:pt x="4804494" y="11636"/>
                  </a:lnTo>
                  <a:lnTo>
                    <a:pt x="4802997" y="19051"/>
                  </a:lnTo>
                  <a:lnTo>
                    <a:pt x="4804494" y="26466"/>
                  </a:lnTo>
                  <a:lnTo>
                    <a:pt x="4808576" y="32521"/>
                  </a:lnTo>
                  <a:lnTo>
                    <a:pt x="4814632" y="36604"/>
                  </a:lnTo>
                  <a:lnTo>
                    <a:pt x="4822085" y="38101"/>
                  </a:lnTo>
                  <a:lnTo>
                    <a:pt x="4829500" y="36604"/>
                  </a:lnTo>
                  <a:lnTo>
                    <a:pt x="4835555" y="32521"/>
                  </a:lnTo>
                  <a:lnTo>
                    <a:pt x="4839638" y="26466"/>
                  </a:lnTo>
                  <a:lnTo>
                    <a:pt x="4841135" y="19051"/>
                  </a:lnTo>
                  <a:lnTo>
                    <a:pt x="4839638" y="11636"/>
                  </a:lnTo>
                  <a:lnTo>
                    <a:pt x="4835555" y="5581"/>
                  </a:lnTo>
                  <a:lnTo>
                    <a:pt x="4829500" y="1498"/>
                  </a:lnTo>
                  <a:lnTo>
                    <a:pt x="4822047" y="1"/>
                  </a:lnTo>
                  <a:close/>
                </a:path>
                <a:path w="10025380" h="38100">
                  <a:moveTo>
                    <a:pt x="4898285" y="1"/>
                  </a:moveTo>
                  <a:lnTo>
                    <a:pt x="4890869" y="1498"/>
                  </a:lnTo>
                  <a:lnTo>
                    <a:pt x="4884814" y="5581"/>
                  </a:lnTo>
                  <a:lnTo>
                    <a:pt x="4880732" y="11636"/>
                  </a:lnTo>
                  <a:lnTo>
                    <a:pt x="4879235" y="19051"/>
                  </a:lnTo>
                  <a:lnTo>
                    <a:pt x="4880732" y="26466"/>
                  </a:lnTo>
                  <a:lnTo>
                    <a:pt x="4884814" y="32521"/>
                  </a:lnTo>
                  <a:lnTo>
                    <a:pt x="4890869" y="36604"/>
                  </a:lnTo>
                  <a:lnTo>
                    <a:pt x="4898323" y="38101"/>
                  </a:lnTo>
                  <a:lnTo>
                    <a:pt x="4905738" y="36604"/>
                  </a:lnTo>
                  <a:lnTo>
                    <a:pt x="4911793" y="32521"/>
                  </a:lnTo>
                  <a:lnTo>
                    <a:pt x="4915876" y="26466"/>
                  </a:lnTo>
                  <a:lnTo>
                    <a:pt x="4917373" y="19051"/>
                  </a:lnTo>
                  <a:lnTo>
                    <a:pt x="4915876" y="11636"/>
                  </a:lnTo>
                  <a:lnTo>
                    <a:pt x="4911793" y="5581"/>
                  </a:lnTo>
                  <a:lnTo>
                    <a:pt x="4905738" y="1498"/>
                  </a:lnTo>
                  <a:lnTo>
                    <a:pt x="4898285" y="1"/>
                  </a:lnTo>
                  <a:close/>
                </a:path>
                <a:path w="10025380" h="38100">
                  <a:moveTo>
                    <a:pt x="4974523" y="1"/>
                  </a:moveTo>
                  <a:lnTo>
                    <a:pt x="4967107" y="1498"/>
                  </a:lnTo>
                  <a:lnTo>
                    <a:pt x="4961052" y="5581"/>
                  </a:lnTo>
                  <a:lnTo>
                    <a:pt x="4956970" y="11636"/>
                  </a:lnTo>
                  <a:lnTo>
                    <a:pt x="4955473" y="19051"/>
                  </a:lnTo>
                  <a:lnTo>
                    <a:pt x="4956970" y="26466"/>
                  </a:lnTo>
                  <a:lnTo>
                    <a:pt x="4961052" y="32521"/>
                  </a:lnTo>
                  <a:lnTo>
                    <a:pt x="4967107" y="36604"/>
                  </a:lnTo>
                  <a:lnTo>
                    <a:pt x="4974561" y="38101"/>
                  </a:lnTo>
                  <a:lnTo>
                    <a:pt x="4981976" y="36604"/>
                  </a:lnTo>
                  <a:lnTo>
                    <a:pt x="4988031" y="32521"/>
                  </a:lnTo>
                  <a:lnTo>
                    <a:pt x="4992114" y="26466"/>
                  </a:lnTo>
                  <a:lnTo>
                    <a:pt x="4993611" y="19051"/>
                  </a:lnTo>
                  <a:lnTo>
                    <a:pt x="4992114" y="11636"/>
                  </a:lnTo>
                  <a:lnTo>
                    <a:pt x="4988031" y="5581"/>
                  </a:lnTo>
                  <a:lnTo>
                    <a:pt x="4981976" y="1498"/>
                  </a:lnTo>
                  <a:lnTo>
                    <a:pt x="4974523" y="1"/>
                  </a:lnTo>
                  <a:close/>
                </a:path>
                <a:path w="10025380" h="38100">
                  <a:moveTo>
                    <a:pt x="5050761" y="1"/>
                  </a:moveTo>
                  <a:lnTo>
                    <a:pt x="5043345" y="1498"/>
                  </a:lnTo>
                  <a:lnTo>
                    <a:pt x="5037290" y="5581"/>
                  </a:lnTo>
                  <a:lnTo>
                    <a:pt x="5033208" y="11636"/>
                  </a:lnTo>
                  <a:lnTo>
                    <a:pt x="5031711" y="19051"/>
                  </a:lnTo>
                  <a:lnTo>
                    <a:pt x="5033208" y="26466"/>
                  </a:lnTo>
                  <a:lnTo>
                    <a:pt x="5037290" y="32521"/>
                  </a:lnTo>
                  <a:lnTo>
                    <a:pt x="5043345" y="36604"/>
                  </a:lnTo>
                  <a:lnTo>
                    <a:pt x="5050798" y="38101"/>
                  </a:lnTo>
                  <a:lnTo>
                    <a:pt x="5058213" y="36604"/>
                  </a:lnTo>
                  <a:lnTo>
                    <a:pt x="5064268" y="32521"/>
                  </a:lnTo>
                  <a:lnTo>
                    <a:pt x="5068351" y="26466"/>
                  </a:lnTo>
                  <a:lnTo>
                    <a:pt x="5069848" y="19051"/>
                  </a:lnTo>
                  <a:lnTo>
                    <a:pt x="5068351" y="11636"/>
                  </a:lnTo>
                  <a:lnTo>
                    <a:pt x="5064268" y="5581"/>
                  </a:lnTo>
                  <a:lnTo>
                    <a:pt x="5058213" y="1498"/>
                  </a:lnTo>
                  <a:lnTo>
                    <a:pt x="5050761" y="1"/>
                  </a:lnTo>
                  <a:close/>
                </a:path>
                <a:path w="10025380" h="38100">
                  <a:moveTo>
                    <a:pt x="5126998" y="1"/>
                  </a:moveTo>
                  <a:lnTo>
                    <a:pt x="5119583" y="1498"/>
                  </a:lnTo>
                  <a:lnTo>
                    <a:pt x="5113528" y="5581"/>
                  </a:lnTo>
                  <a:lnTo>
                    <a:pt x="5109445" y="11636"/>
                  </a:lnTo>
                  <a:lnTo>
                    <a:pt x="5107948" y="19051"/>
                  </a:lnTo>
                  <a:lnTo>
                    <a:pt x="5109445" y="26466"/>
                  </a:lnTo>
                  <a:lnTo>
                    <a:pt x="5113528" y="32521"/>
                  </a:lnTo>
                  <a:lnTo>
                    <a:pt x="5119583" y="36604"/>
                  </a:lnTo>
                  <a:lnTo>
                    <a:pt x="5127036" y="38101"/>
                  </a:lnTo>
                  <a:lnTo>
                    <a:pt x="5134451" y="36604"/>
                  </a:lnTo>
                  <a:lnTo>
                    <a:pt x="5140507" y="32521"/>
                  </a:lnTo>
                  <a:lnTo>
                    <a:pt x="5144589" y="26466"/>
                  </a:lnTo>
                  <a:lnTo>
                    <a:pt x="5146086" y="19051"/>
                  </a:lnTo>
                  <a:lnTo>
                    <a:pt x="5144589" y="11636"/>
                  </a:lnTo>
                  <a:lnTo>
                    <a:pt x="5140507" y="5581"/>
                  </a:lnTo>
                  <a:lnTo>
                    <a:pt x="5134451" y="1498"/>
                  </a:lnTo>
                  <a:lnTo>
                    <a:pt x="5126998" y="1"/>
                  </a:lnTo>
                  <a:close/>
                </a:path>
                <a:path w="10025380" h="38100">
                  <a:moveTo>
                    <a:pt x="5203236" y="1"/>
                  </a:moveTo>
                  <a:lnTo>
                    <a:pt x="5195821" y="1498"/>
                  </a:lnTo>
                  <a:lnTo>
                    <a:pt x="5189766" y="5581"/>
                  </a:lnTo>
                  <a:lnTo>
                    <a:pt x="5185683" y="11636"/>
                  </a:lnTo>
                  <a:lnTo>
                    <a:pt x="5184186" y="19051"/>
                  </a:lnTo>
                  <a:lnTo>
                    <a:pt x="5185683" y="26466"/>
                  </a:lnTo>
                  <a:lnTo>
                    <a:pt x="5189766" y="32521"/>
                  </a:lnTo>
                  <a:lnTo>
                    <a:pt x="5195821" y="36604"/>
                  </a:lnTo>
                  <a:lnTo>
                    <a:pt x="5203274" y="38101"/>
                  </a:lnTo>
                  <a:lnTo>
                    <a:pt x="5210689" y="36604"/>
                  </a:lnTo>
                  <a:lnTo>
                    <a:pt x="5216745" y="32521"/>
                  </a:lnTo>
                  <a:lnTo>
                    <a:pt x="5220827" y="26466"/>
                  </a:lnTo>
                  <a:lnTo>
                    <a:pt x="5222324" y="19051"/>
                  </a:lnTo>
                  <a:lnTo>
                    <a:pt x="5220827" y="11636"/>
                  </a:lnTo>
                  <a:lnTo>
                    <a:pt x="5216745" y="5581"/>
                  </a:lnTo>
                  <a:lnTo>
                    <a:pt x="5210689" y="1498"/>
                  </a:lnTo>
                  <a:lnTo>
                    <a:pt x="5203236" y="1"/>
                  </a:lnTo>
                  <a:close/>
                </a:path>
                <a:path w="10025380" h="38100">
                  <a:moveTo>
                    <a:pt x="5279474" y="1"/>
                  </a:moveTo>
                  <a:lnTo>
                    <a:pt x="5272059" y="1498"/>
                  </a:lnTo>
                  <a:lnTo>
                    <a:pt x="5266004" y="5581"/>
                  </a:lnTo>
                  <a:lnTo>
                    <a:pt x="5261921" y="11636"/>
                  </a:lnTo>
                  <a:lnTo>
                    <a:pt x="5260424" y="19051"/>
                  </a:lnTo>
                  <a:lnTo>
                    <a:pt x="5261921" y="26466"/>
                  </a:lnTo>
                  <a:lnTo>
                    <a:pt x="5266004" y="32521"/>
                  </a:lnTo>
                  <a:lnTo>
                    <a:pt x="5272059" y="36604"/>
                  </a:lnTo>
                  <a:lnTo>
                    <a:pt x="5279512" y="38101"/>
                  </a:lnTo>
                  <a:lnTo>
                    <a:pt x="5286927" y="36604"/>
                  </a:lnTo>
                  <a:lnTo>
                    <a:pt x="5292982" y="32521"/>
                  </a:lnTo>
                  <a:lnTo>
                    <a:pt x="5297065" y="26466"/>
                  </a:lnTo>
                  <a:lnTo>
                    <a:pt x="5298562" y="19051"/>
                  </a:lnTo>
                  <a:lnTo>
                    <a:pt x="5297065" y="11636"/>
                  </a:lnTo>
                  <a:lnTo>
                    <a:pt x="5292982" y="5581"/>
                  </a:lnTo>
                  <a:lnTo>
                    <a:pt x="5286927" y="1498"/>
                  </a:lnTo>
                  <a:lnTo>
                    <a:pt x="5279474" y="1"/>
                  </a:lnTo>
                  <a:close/>
                </a:path>
                <a:path w="10025380" h="38100">
                  <a:moveTo>
                    <a:pt x="5355712" y="1"/>
                  </a:moveTo>
                  <a:lnTo>
                    <a:pt x="5348297" y="1498"/>
                  </a:lnTo>
                  <a:lnTo>
                    <a:pt x="5342242" y="5581"/>
                  </a:lnTo>
                  <a:lnTo>
                    <a:pt x="5338159" y="11636"/>
                  </a:lnTo>
                  <a:lnTo>
                    <a:pt x="5336662" y="19051"/>
                  </a:lnTo>
                  <a:lnTo>
                    <a:pt x="5338159" y="26466"/>
                  </a:lnTo>
                  <a:lnTo>
                    <a:pt x="5342242" y="32521"/>
                  </a:lnTo>
                  <a:lnTo>
                    <a:pt x="5348297" y="36604"/>
                  </a:lnTo>
                  <a:lnTo>
                    <a:pt x="5355750" y="38101"/>
                  </a:lnTo>
                  <a:lnTo>
                    <a:pt x="5363165" y="36604"/>
                  </a:lnTo>
                  <a:lnTo>
                    <a:pt x="5369220" y="32521"/>
                  </a:lnTo>
                  <a:lnTo>
                    <a:pt x="5373303" y="26466"/>
                  </a:lnTo>
                  <a:lnTo>
                    <a:pt x="5374800" y="19051"/>
                  </a:lnTo>
                  <a:lnTo>
                    <a:pt x="5373303" y="11636"/>
                  </a:lnTo>
                  <a:lnTo>
                    <a:pt x="5369220" y="5581"/>
                  </a:lnTo>
                  <a:lnTo>
                    <a:pt x="5363165" y="1498"/>
                  </a:lnTo>
                  <a:lnTo>
                    <a:pt x="5355712" y="1"/>
                  </a:lnTo>
                  <a:close/>
                </a:path>
                <a:path w="10025380" h="38100">
                  <a:moveTo>
                    <a:pt x="5431950" y="1"/>
                  </a:moveTo>
                  <a:lnTo>
                    <a:pt x="5424535" y="1498"/>
                  </a:lnTo>
                  <a:lnTo>
                    <a:pt x="5418480" y="5581"/>
                  </a:lnTo>
                  <a:lnTo>
                    <a:pt x="5414397" y="11636"/>
                  </a:lnTo>
                  <a:lnTo>
                    <a:pt x="5412900" y="19051"/>
                  </a:lnTo>
                  <a:lnTo>
                    <a:pt x="5414397" y="26466"/>
                  </a:lnTo>
                  <a:lnTo>
                    <a:pt x="5418480" y="32521"/>
                  </a:lnTo>
                  <a:lnTo>
                    <a:pt x="5424535" y="36604"/>
                  </a:lnTo>
                  <a:lnTo>
                    <a:pt x="5431988" y="38101"/>
                  </a:lnTo>
                  <a:lnTo>
                    <a:pt x="5439403" y="36604"/>
                  </a:lnTo>
                  <a:lnTo>
                    <a:pt x="5445459" y="32521"/>
                  </a:lnTo>
                  <a:lnTo>
                    <a:pt x="5449541" y="26466"/>
                  </a:lnTo>
                  <a:lnTo>
                    <a:pt x="5451038" y="19051"/>
                  </a:lnTo>
                  <a:lnTo>
                    <a:pt x="5449541" y="11636"/>
                  </a:lnTo>
                  <a:lnTo>
                    <a:pt x="5445459" y="5581"/>
                  </a:lnTo>
                  <a:lnTo>
                    <a:pt x="5439403" y="1498"/>
                  </a:lnTo>
                  <a:lnTo>
                    <a:pt x="5431950" y="1"/>
                  </a:lnTo>
                  <a:close/>
                </a:path>
                <a:path w="10025380" h="38100">
                  <a:moveTo>
                    <a:pt x="5508188" y="1"/>
                  </a:moveTo>
                  <a:lnTo>
                    <a:pt x="5500773" y="1498"/>
                  </a:lnTo>
                  <a:lnTo>
                    <a:pt x="5494718" y="5581"/>
                  </a:lnTo>
                  <a:lnTo>
                    <a:pt x="5490635" y="11636"/>
                  </a:lnTo>
                  <a:lnTo>
                    <a:pt x="5489138" y="19051"/>
                  </a:lnTo>
                  <a:lnTo>
                    <a:pt x="5490635" y="26466"/>
                  </a:lnTo>
                  <a:lnTo>
                    <a:pt x="5494718" y="32521"/>
                  </a:lnTo>
                  <a:lnTo>
                    <a:pt x="5500773" y="36604"/>
                  </a:lnTo>
                  <a:lnTo>
                    <a:pt x="5508226" y="38101"/>
                  </a:lnTo>
                  <a:lnTo>
                    <a:pt x="5515641" y="36604"/>
                  </a:lnTo>
                  <a:lnTo>
                    <a:pt x="5521697" y="32521"/>
                  </a:lnTo>
                  <a:lnTo>
                    <a:pt x="5525779" y="26466"/>
                  </a:lnTo>
                  <a:lnTo>
                    <a:pt x="5527276" y="19051"/>
                  </a:lnTo>
                  <a:lnTo>
                    <a:pt x="5525779" y="11636"/>
                  </a:lnTo>
                  <a:lnTo>
                    <a:pt x="5521697" y="5581"/>
                  </a:lnTo>
                  <a:lnTo>
                    <a:pt x="5515641" y="1498"/>
                  </a:lnTo>
                  <a:lnTo>
                    <a:pt x="5508188" y="1"/>
                  </a:lnTo>
                  <a:close/>
                </a:path>
                <a:path w="10025380" h="38100">
                  <a:moveTo>
                    <a:pt x="5584426" y="1"/>
                  </a:moveTo>
                  <a:lnTo>
                    <a:pt x="5577011" y="1498"/>
                  </a:lnTo>
                  <a:lnTo>
                    <a:pt x="5570956" y="5581"/>
                  </a:lnTo>
                  <a:lnTo>
                    <a:pt x="5566873" y="11636"/>
                  </a:lnTo>
                  <a:lnTo>
                    <a:pt x="5565376" y="19051"/>
                  </a:lnTo>
                  <a:lnTo>
                    <a:pt x="5566873" y="26466"/>
                  </a:lnTo>
                  <a:lnTo>
                    <a:pt x="5570956" y="32521"/>
                  </a:lnTo>
                  <a:lnTo>
                    <a:pt x="5577011" y="36604"/>
                  </a:lnTo>
                  <a:lnTo>
                    <a:pt x="5584464" y="38101"/>
                  </a:lnTo>
                  <a:lnTo>
                    <a:pt x="5591879" y="36604"/>
                  </a:lnTo>
                  <a:lnTo>
                    <a:pt x="5597935" y="32521"/>
                  </a:lnTo>
                  <a:lnTo>
                    <a:pt x="5602017" y="26466"/>
                  </a:lnTo>
                  <a:lnTo>
                    <a:pt x="5603514" y="19051"/>
                  </a:lnTo>
                  <a:lnTo>
                    <a:pt x="5602017" y="11636"/>
                  </a:lnTo>
                  <a:lnTo>
                    <a:pt x="5597935" y="5581"/>
                  </a:lnTo>
                  <a:lnTo>
                    <a:pt x="5591879" y="1498"/>
                  </a:lnTo>
                  <a:lnTo>
                    <a:pt x="5584426" y="1"/>
                  </a:lnTo>
                  <a:close/>
                </a:path>
                <a:path w="10025380" h="38100">
                  <a:moveTo>
                    <a:pt x="5660664" y="1"/>
                  </a:moveTo>
                  <a:lnTo>
                    <a:pt x="5653249" y="1498"/>
                  </a:lnTo>
                  <a:lnTo>
                    <a:pt x="5647194" y="5581"/>
                  </a:lnTo>
                  <a:lnTo>
                    <a:pt x="5643112" y="11636"/>
                  </a:lnTo>
                  <a:lnTo>
                    <a:pt x="5641614" y="19051"/>
                  </a:lnTo>
                  <a:lnTo>
                    <a:pt x="5643112" y="26466"/>
                  </a:lnTo>
                  <a:lnTo>
                    <a:pt x="5647194" y="32521"/>
                  </a:lnTo>
                  <a:lnTo>
                    <a:pt x="5653249" y="36604"/>
                  </a:lnTo>
                  <a:lnTo>
                    <a:pt x="5660703" y="38101"/>
                  </a:lnTo>
                  <a:lnTo>
                    <a:pt x="5668118" y="36604"/>
                  </a:lnTo>
                  <a:lnTo>
                    <a:pt x="5674173" y="32521"/>
                  </a:lnTo>
                  <a:lnTo>
                    <a:pt x="5678255" y="26466"/>
                  </a:lnTo>
                  <a:lnTo>
                    <a:pt x="5679753" y="19051"/>
                  </a:lnTo>
                  <a:lnTo>
                    <a:pt x="5678255" y="11636"/>
                  </a:lnTo>
                  <a:lnTo>
                    <a:pt x="5674173" y="5581"/>
                  </a:lnTo>
                  <a:lnTo>
                    <a:pt x="5668118" y="1498"/>
                  </a:lnTo>
                  <a:lnTo>
                    <a:pt x="5660664" y="1"/>
                  </a:lnTo>
                  <a:close/>
                </a:path>
                <a:path w="10025380" h="38100">
                  <a:moveTo>
                    <a:pt x="5736903" y="1"/>
                  </a:moveTo>
                  <a:lnTo>
                    <a:pt x="5729488" y="1498"/>
                  </a:lnTo>
                  <a:lnTo>
                    <a:pt x="5723432" y="5581"/>
                  </a:lnTo>
                  <a:lnTo>
                    <a:pt x="5719350" y="11636"/>
                  </a:lnTo>
                  <a:lnTo>
                    <a:pt x="5717853" y="19051"/>
                  </a:lnTo>
                  <a:lnTo>
                    <a:pt x="5719350" y="26466"/>
                  </a:lnTo>
                  <a:lnTo>
                    <a:pt x="5723432" y="32521"/>
                  </a:lnTo>
                  <a:lnTo>
                    <a:pt x="5729488" y="36604"/>
                  </a:lnTo>
                  <a:lnTo>
                    <a:pt x="5736941" y="38101"/>
                  </a:lnTo>
                  <a:lnTo>
                    <a:pt x="5744356" y="36604"/>
                  </a:lnTo>
                  <a:lnTo>
                    <a:pt x="5750411" y="32521"/>
                  </a:lnTo>
                  <a:lnTo>
                    <a:pt x="5754494" y="26466"/>
                  </a:lnTo>
                  <a:lnTo>
                    <a:pt x="5755991" y="19051"/>
                  </a:lnTo>
                  <a:lnTo>
                    <a:pt x="5754494" y="11636"/>
                  </a:lnTo>
                  <a:lnTo>
                    <a:pt x="5750411" y="5581"/>
                  </a:lnTo>
                  <a:lnTo>
                    <a:pt x="5744356" y="1498"/>
                  </a:lnTo>
                  <a:lnTo>
                    <a:pt x="5736903" y="1"/>
                  </a:lnTo>
                  <a:close/>
                </a:path>
                <a:path w="10025380" h="38100">
                  <a:moveTo>
                    <a:pt x="5813141" y="1"/>
                  </a:moveTo>
                  <a:lnTo>
                    <a:pt x="5805725" y="1498"/>
                  </a:lnTo>
                  <a:lnTo>
                    <a:pt x="5799670" y="5581"/>
                  </a:lnTo>
                  <a:lnTo>
                    <a:pt x="5795588" y="11636"/>
                  </a:lnTo>
                  <a:lnTo>
                    <a:pt x="5794091" y="19051"/>
                  </a:lnTo>
                  <a:lnTo>
                    <a:pt x="5795588" y="26466"/>
                  </a:lnTo>
                  <a:lnTo>
                    <a:pt x="5799670" y="32521"/>
                  </a:lnTo>
                  <a:lnTo>
                    <a:pt x="5805725" y="36604"/>
                  </a:lnTo>
                  <a:lnTo>
                    <a:pt x="5813179" y="38101"/>
                  </a:lnTo>
                  <a:lnTo>
                    <a:pt x="5820594" y="36604"/>
                  </a:lnTo>
                  <a:lnTo>
                    <a:pt x="5826649" y="32521"/>
                  </a:lnTo>
                  <a:lnTo>
                    <a:pt x="5830732" y="26466"/>
                  </a:lnTo>
                  <a:lnTo>
                    <a:pt x="5832229" y="19051"/>
                  </a:lnTo>
                  <a:lnTo>
                    <a:pt x="5830732" y="11636"/>
                  </a:lnTo>
                  <a:lnTo>
                    <a:pt x="5826649" y="5581"/>
                  </a:lnTo>
                  <a:lnTo>
                    <a:pt x="5820594" y="1498"/>
                  </a:lnTo>
                  <a:lnTo>
                    <a:pt x="5813141" y="1"/>
                  </a:lnTo>
                  <a:close/>
                </a:path>
                <a:path w="10025380" h="38100">
                  <a:moveTo>
                    <a:pt x="5889379" y="1"/>
                  </a:moveTo>
                  <a:lnTo>
                    <a:pt x="5881963" y="1498"/>
                  </a:lnTo>
                  <a:lnTo>
                    <a:pt x="5875908" y="5581"/>
                  </a:lnTo>
                  <a:lnTo>
                    <a:pt x="5871826" y="11636"/>
                  </a:lnTo>
                  <a:lnTo>
                    <a:pt x="5870329" y="19051"/>
                  </a:lnTo>
                  <a:lnTo>
                    <a:pt x="5871826" y="26466"/>
                  </a:lnTo>
                  <a:lnTo>
                    <a:pt x="5875908" y="32521"/>
                  </a:lnTo>
                  <a:lnTo>
                    <a:pt x="5881963" y="36604"/>
                  </a:lnTo>
                  <a:lnTo>
                    <a:pt x="5889417" y="38101"/>
                  </a:lnTo>
                  <a:lnTo>
                    <a:pt x="5896832" y="36604"/>
                  </a:lnTo>
                  <a:lnTo>
                    <a:pt x="5902887" y="32521"/>
                  </a:lnTo>
                  <a:lnTo>
                    <a:pt x="5906970" y="26466"/>
                  </a:lnTo>
                  <a:lnTo>
                    <a:pt x="5908467" y="19051"/>
                  </a:lnTo>
                  <a:lnTo>
                    <a:pt x="5906970" y="11636"/>
                  </a:lnTo>
                  <a:lnTo>
                    <a:pt x="5902887" y="5581"/>
                  </a:lnTo>
                  <a:lnTo>
                    <a:pt x="5896832" y="1498"/>
                  </a:lnTo>
                  <a:lnTo>
                    <a:pt x="5889379" y="1"/>
                  </a:lnTo>
                  <a:close/>
                </a:path>
                <a:path w="10025380" h="38100">
                  <a:moveTo>
                    <a:pt x="5965617" y="1"/>
                  </a:moveTo>
                  <a:lnTo>
                    <a:pt x="5958201" y="1498"/>
                  </a:lnTo>
                  <a:lnTo>
                    <a:pt x="5952146" y="5581"/>
                  </a:lnTo>
                  <a:lnTo>
                    <a:pt x="5948064" y="11636"/>
                  </a:lnTo>
                  <a:lnTo>
                    <a:pt x="5946567" y="19051"/>
                  </a:lnTo>
                  <a:lnTo>
                    <a:pt x="5948064" y="26466"/>
                  </a:lnTo>
                  <a:lnTo>
                    <a:pt x="5952146" y="32521"/>
                  </a:lnTo>
                  <a:lnTo>
                    <a:pt x="5958201" y="36604"/>
                  </a:lnTo>
                  <a:lnTo>
                    <a:pt x="5965654" y="38101"/>
                  </a:lnTo>
                  <a:lnTo>
                    <a:pt x="5973069" y="36604"/>
                  </a:lnTo>
                  <a:lnTo>
                    <a:pt x="5979124" y="32521"/>
                  </a:lnTo>
                  <a:lnTo>
                    <a:pt x="5983207" y="26466"/>
                  </a:lnTo>
                  <a:lnTo>
                    <a:pt x="5984704" y="19051"/>
                  </a:lnTo>
                  <a:lnTo>
                    <a:pt x="5983207" y="11636"/>
                  </a:lnTo>
                  <a:lnTo>
                    <a:pt x="5979124" y="5581"/>
                  </a:lnTo>
                  <a:lnTo>
                    <a:pt x="5973069" y="1498"/>
                  </a:lnTo>
                  <a:lnTo>
                    <a:pt x="5965617" y="1"/>
                  </a:lnTo>
                  <a:close/>
                </a:path>
                <a:path w="10025380" h="38100">
                  <a:moveTo>
                    <a:pt x="6041854" y="1"/>
                  </a:moveTo>
                  <a:lnTo>
                    <a:pt x="6034439" y="1498"/>
                  </a:lnTo>
                  <a:lnTo>
                    <a:pt x="6028383" y="5581"/>
                  </a:lnTo>
                  <a:lnTo>
                    <a:pt x="6024301" y="11636"/>
                  </a:lnTo>
                  <a:lnTo>
                    <a:pt x="6022804" y="19051"/>
                  </a:lnTo>
                  <a:lnTo>
                    <a:pt x="6024301" y="26466"/>
                  </a:lnTo>
                  <a:lnTo>
                    <a:pt x="6028383" y="32521"/>
                  </a:lnTo>
                  <a:lnTo>
                    <a:pt x="6034439" y="36604"/>
                  </a:lnTo>
                  <a:lnTo>
                    <a:pt x="6041892" y="38101"/>
                  </a:lnTo>
                  <a:lnTo>
                    <a:pt x="6049307" y="36604"/>
                  </a:lnTo>
                  <a:lnTo>
                    <a:pt x="6055363" y="32521"/>
                  </a:lnTo>
                  <a:lnTo>
                    <a:pt x="6059445" y="26466"/>
                  </a:lnTo>
                  <a:lnTo>
                    <a:pt x="6060942" y="19051"/>
                  </a:lnTo>
                  <a:lnTo>
                    <a:pt x="6059445" y="11636"/>
                  </a:lnTo>
                  <a:lnTo>
                    <a:pt x="6055363" y="5581"/>
                  </a:lnTo>
                  <a:lnTo>
                    <a:pt x="6049307" y="1498"/>
                  </a:lnTo>
                  <a:lnTo>
                    <a:pt x="6041854" y="1"/>
                  </a:lnTo>
                  <a:close/>
                </a:path>
                <a:path w="10025380" h="38100">
                  <a:moveTo>
                    <a:pt x="6118092" y="1"/>
                  </a:moveTo>
                  <a:lnTo>
                    <a:pt x="6110677" y="1498"/>
                  </a:lnTo>
                  <a:lnTo>
                    <a:pt x="6104622" y="5581"/>
                  </a:lnTo>
                  <a:lnTo>
                    <a:pt x="6100539" y="11636"/>
                  </a:lnTo>
                  <a:lnTo>
                    <a:pt x="6099042" y="19051"/>
                  </a:lnTo>
                  <a:lnTo>
                    <a:pt x="6100539" y="26466"/>
                  </a:lnTo>
                  <a:lnTo>
                    <a:pt x="6104622" y="32521"/>
                  </a:lnTo>
                  <a:lnTo>
                    <a:pt x="6110677" y="36604"/>
                  </a:lnTo>
                  <a:lnTo>
                    <a:pt x="6118130" y="38101"/>
                  </a:lnTo>
                  <a:lnTo>
                    <a:pt x="6125545" y="36604"/>
                  </a:lnTo>
                  <a:lnTo>
                    <a:pt x="6131601" y="32521"/>
                  </a:lnTo>
                  <a:lnTo>
                    <a:pt x="6135683" y="26466"/>
                  </a:lnTo>
                  <a:lnTo>
                    <a:pt x="6137180" y="19051"/>
                  </a:lnTo>
                  <a:lnTo>
                    <a:pt x="6135683" y="11636"/>
                  </a:lnTo>
                  <a:lnTo>
                    <a:pt x="6131601" y="5581"/>
                  </a:lnTo>
                  <a:lnTo>
                    <a:pt x="6125545" y="1498"/>
                  </a:lnTo>
                  <a:lnTo>
                    <a:pt x="6118092" y="1"/>
                  </a:lnTo>
                  <a:close/>
                </a:path>
                <a:path w="10025380" h="38100">
                  <a:moveTo>
                    <a:pt x="6194330" y="1"/>
                  </a:moveTo>
                  <a:lnTo>
                    <a:pt x="6186915" y="1498"/>
                  </a:lnTo>
                  <a:lnTo>
                    <a:pt x="6180860" y="5581"/>
                  </a:lnTo>
                  <a:lnTo>
                    <a:pt x="6176777" y="11636"/>
                  </a:lnTo>
                  <a:lnTo>
                    <a:pt x="6175280" y="19051"/>
                  </a:lnTo>
                  <a:lnTo>
                    <a:pt x="6176777" y="26466"/>
                  </a:lnTo>
                  <a:lnTo>
                    <a:pt x="6180860" y="32521"/>
                  </a:lnTo>
                  <a:lnTo>
                    <a:pt x="6186915" y="36604"/>
                  </a:lnTo>
                  <a:lnTo>
                    <a:pt x="6194368" y="38101"/>
                  </a:lnTo>
                  <a:lnTo>
                    <a:pt x="6201783" y="36604"/>
                  </a:lnTo>
                  <a:lnTo>
                    <a:pt x="6207839" y="32521"/>
                  </a:lnTo>
                  <a:lnTo>
                    <a:pt x="6211921" y="26466"/>
                  </a:lnTo>
                  <a:lnTo>
                    <a:pt x="6213418" y="19051"/>
                  </a:lnTo>
                  <a:lnTo>
                    <a:pt x="6211921" y="11636"/>
                  </a:lnTo>
                  <a:lnTo>
                    <a:pt x="6207839" y="5581"/>
                  </a:lnTo>
                  <a:lnTo>
                    <a:pt x="6201783" y="1498"/>
                  </a:lnTo>
                  <a:lnTo>
                    <a:pt x="6194330" y="1"/>
                  </a:lnTo>
                  <a:close/>
                </a:path>
                <a:path w="10025380" h="38100">
                  <a:moveTo>
                    <a:pt x="6270568" y="1"/>
                  </a:moveTo>
                  <a:lnTo>
                    <a:pt x="6263153" y="1498"/>
                  </a:lnTo>
                  <a:lnTo>
                    <a:pt x="6257098" y="5581"/>
                  </a:lnTo>
                  <a:lnTo>
                    <a:pt x="6253015" y="11636"/>
                  </a:lnTo>
                  <a:lnTo>
                    <a:pt x="6251518" y="19051"/>
                  </a:lnTo>
                  <a:lnTo>
                    <a:pt x="6253015" y="26466"/>
                  </a:lnTo>
                  <a:lnTo>
                    <a:pt x="6257098" y="32521"/>
                  </a:lnTo>
                  <a:lnTo>
                    <a:pt x="6263153" y="36604"/>
                  </a:lnTo>
                  <a:lnTo>
                    <a:pt x="6270606" y="38101"/>
                  </a:lnTo>
                  <a:lnTo>
                    <a:pt x="6278021" y="36604"/>
                  </a:lnTo>
                  <a:lnTo>
                    <a:pt x="6284076" y="32521"/>
                  </a:lnTo>
                  <a:lnTo>
                    <a:pt x="6288159" y="26466"/>
                  </a:lnTo>
                  <a:lnTo>
                    <a:pt x="6289656" y="19051"/>
                  </a:lnTo>
                  <a:lnTo>
                    <a:pt x="6288159" y="11636"/>
                  </a:lnTo>
                  <a:lnTo>
                    <a:pt x="6284076" y="5581"/>
                  </a:lnTo>
                  <a:lnTo>
                    <a:pt x="6278021" y="1498"/>
                  </a:lnTo>
                  <a:lnTo>
                    <a:pt x="6270568" y="1"/>
                  </a:lnTo>
                  <a:close/>
                </a:path>
                <a:path w="10025380" h="38100">
                  <a:moveTo>
                    <a:pt x="6346806" y="1"/>
                  </a:moveTo>
                  <a:lnTo>
                    <a:pt x="6339391" y="1498"/>
                  </a:lnTo>
                  <a:lnTo>
                    <a:pt x="6333336" y="5581"/>
                  </a:lnTo>
                  <a:lnTo>
                    <a:pt x="6329253" y="11636"/>
                  </a:lnTo>
                  <a:lnTo>
                    <a:pt x="6327756" y="19051"/>
                  </a:lnTo>
                  <a:lnTo>
                    <a:pt x="6329253" y="26466"/>
                  </a:lnTo>
                  <a:lnTo>
                    <a:pt x="6333336" y="32521"/>
                  </a:lnTo>
                  <a:lnTo>
                    <a:pt x="6339391" y="36604"/>
                  </a:lnTo>
                  <a:lnTo>
                    <a:pt x="6346844" y="38101"/>
                  </a:lnTo>
                  <a:lnTo>
                    <a:pt x="6354259" y="36604"/>
                  </a:lnTo>
                  <a:lnTo>
                    <a:pt x="6360314" y="32521"/>
                  </a:lnTo>
                  <a:lnTo>
                    <a:pt x="6364397" y="26466"/>
                  </a:lnTo>
                  <a:lnTo>
                    <a:pt x="6365894" y="19051"/>
                  </a:lnTo>
                  <a:lnTo>
                    <a:pt x="6364397" y="11636"/>
                  </a:lnTo>
                  <a:lnTo>
                    <a:pt x="6360314" y="5581"/>
                  </a:lnTo>
                  <a:lnTo>
                    <a:pt x="6354259" y="1498"/>
                  </a:lnTo>
                  <a:lnTo>
                    <a:pt x="6346806" y="1"/>
                  </a:lnTo>
                  <a:close/>
                </a:path>
                <a:path w="10025380" h="38100">
                  <a:moveTo>
                    <a:pt x="6423044" y="1"/>
                  </a:moveTo>
                  <a:lnTo>
                    <a:pt x="6415629" y="1498"/>
                  </a:lnTo>
                  <a:lnTo>
                    <a:pt x="6409574" y="5581"/>
                  </a:lnTo>
                  <a:lnTo>
                    <a:pt x="6405491" y="11636"/>
                  </a:lnTo>
                  <a:lnTo>
                    <a:pt x="6403994" y="19051"/>
                  </a:lnTo>
                  <a:lnTo>
                    <a:pt x="6405491" y="26466"/>
                  </a:lnTo>
                  <a:lnTo>
                    <a:pt x="6409574" y="32521"/>
                  </a:lnTo>
                  <a:lnTo>
                    <a:pt x="6415629" y="36604"/>
                  </a:lnTo>
                  <a:lnTo>
                    <a:pt x="6423082" y="38101"/>
                  </a:lnTo>
                  <a:lnTo>
                    <a:pt x="6430497" y="36604"/>
                  </a:lnTo>
                  <a:lnTo>
                    <a:pt x="6436553" y="32521"/>
                  </a:lnTo>
                  <a:lnTo>
                    <a:pt x="6440635" y="26466"/>
                  </a:lnTo>
                  <a:lnTo>
                    <a:pt x="6442132" y="19051"/>
                  </a:lnTo>
                  <a:lnTo>
                    <a:pt x="6440635" y="11636"/>
                  </a:lnTo>
                  <a:lnTo>
                    <a:pt x="6436553" y="5581"/>
                  </a:lnTo>
                  <a:lnTo>
                    <a:pt x="6430497" y="1498"/>
                  </a:lnTo>
                  <a:lnTo>
                    <a:pt x="6423044" y="1"/>
                  </a:lnTo>
                  <a:close/>
                </a:path>
                <a:path w="10025380" h="38100">
                  <a:moveTo>
                    <a:pt x="6499282" y="1"/>
                  </a:moveTo>
                  <a:lnTo>
                    <a:pt x="6491867" y="1498"/>
                  </a:lnTo>
                  <a:lnTo>
                    <a:pt x="6485812" y="5581"/>
                  </a:lnTo>
                  <a:lnTo>
                    <a:pt x="6481729" y="11636"/>
                  </a:lnTo>
                  <a:lnTo>
                    <a:pt x="6480232" y="19051"/>
                  </a:lnTo>
                  <a:lnTo>
                    <a:pt x="6481729" y="26466"/>
                  </a:lnTo>
                  <a:lnTo>
                    <a:pt x="6485812" y="32521"/>
                  </a:lnTo>
                  <a:lnTo>
                    <a:pt x="6491867" y="36604"/>
                  </a:lnTo>
                  <a:lnTo>
                    <a:pt x="6499320" y="38101"/>
                  </a:lnTo>
                  <a:lnTo>
                    <a:pt x="6506735" y="36604"/>
                  </a:lnTo>
                  <a:lnTo>
                    <a:pt x="6512791" y="32521"/>
                  </a:lnTo>
                  <a:lnTo>
                    <a:pt x="6516873" y="26466"/>
                  </a:lnTo>
                  <a:lnTo>
                    <a:pt x="6518370" y="19051"/>
                  </a:lnTo>
                  <a:lnTo>
                    <a:pt x="6516873" y="11636"/>
                  </a:lnTo>
                  <a:lnTo>
                    <a:pt x="6512791" y="5581"/>
                  </a:lnTo>
                  <a:lnTo>
                    <a:pt x="6506735" y="1498"/>
                  </a:lnTo>
                  <a:lnTo>
                    <a:pt x="6499282" y="1"/>
                  </a:lnTo>
                  <a:close/>
                </a:path>
                <a:path w="10025380" h="38100">
                  <a:moveTo>
                    <a:pt x="6575520" y="1"/>
                  </a:moveTo>
                  <a:lnTo>
                    <a:pt x="6568105" y="1498"/>
                  </a:lnTo>
                  <a:lnTo>
                    <a:pt x="6562050" y="5581"/>
                  </a:lnTo>
                  <a:lnTo>
                    <a:pt x="6557967" y="11636"/>
                  </a:lnTo>
                  <a:lnTo>
                    <a:pt x="6556470" y="19051"/>
                  </a:lnTo>
                  <a:lnTo>
                    <a:pt x="6557967" y="26466"/>
                  </a:lnTo>
                  <a:lnTo>
                    <a:pt x="6562050" y="32521"/>
                  </a:lnTo>
                  <a:lnTo>
                    <a:pt x="6568105" y="36604"/>
                  </a:lnTo>
                  <a:lnTo>
                    <a:pt x="6575558" y="38101"/>
                  </a:lnTo>
                  <a:lnTo>
                    <a:pt x="6582973" y="36604"/>
                  </a:lnTo>
                  <a:lnTo>
                    <a:pt x="6589029" y="32521"/>
                  </a:lnTo>
                  <a:lnTo>
                    <a:pt x="6593111" y="26466"/>
                  </a:lnTo>
                  <a:lnTo>
                    <a:pt x="6594608" y="19051"/>
                  </a:lnTo>
                  <a:lnTo>
                    <a:pt x="6593111" y="11636"/>
                  </a:lnTo>
                  <a:lnTo>
                    <a:pt x="6589029" y="5581"/>
                  </a:lnTo>
                  <a:lnTo>
                    <a:pt x="6582973" y="1498"/>
                  </a:lnTo>
                  <a:lnTo>
                    <a:pt x="6575520" y="1"/>
                  </a:lnTo>
                  <a:close/>
                </a:path>
                <a:path w="10025380" h="38100">
                  <a:moveTo>
                    <a:pt x="6651758" y="1"/>
                  </a:moveTo>
                  <a:lnTo>
                    <a:pt x="6644344" y="1498"/>
                  </a:lnTo>
                  <a:lnTo>
                    <a:pt x="6638288" y="5581"/>
                  </a:lnTo>
                  <a:lnTo>
                    <a:pt x="6634206" y="11636"/>
                  </a:lnTo>
                  <a:lnTo>
                    <a:pt x="6632708" y="19051"/>
                  </a:lnTo>
                  <a:lnTo>
                    <a:pt x="6634206" y="26466"/>
                  </a:lnTo>
                  <a:lnTo>
                    <a:pt x="6638288" y="32521"/>
                  </a:lnTo>
                  <a:lnTo>
                    <a:pt x="6644344" y="36604"/>
                  </a:lnTo>
                  <a:lnTo>
                    <a:pt x="6651797" y="38101"/>
                  </a:lnTo>
                  <a:lnTo>
                    <a:pt x="6659212" y="36604"/>
                  </a:lnTo>
                  <a:lnTo>
                    <a:pt x="6665267" y="32521"/>
                  </a:lnTo>
                  <a:lnTo>
                    <a:pt x="6669349" y="26466"/>
                  </a:lnTo>
                  <a:lnTo>
                    <a:pt x="6670847" y="19051"/>
                  </a:lnTo>
                  <a:lnTo>
                    <a:pt x="6669349" y="11636"/>
                  </a:lnTo>
                  <a:lnTo>
                    <a:pt x="6665267" y="5581"/>
                  </a:lnTo>
                  <a:lnTo>
                    <a:pt x="6659212" y="1498"/>
                  </a:lnTo>
                  <a:lnTo>
                    <a:pt x="6651758" y="1"/>
                  </a:lnTo>
                  <a:close/>
                </a:path>
                <a:path w="10025380" h="38100">
                  <a:moveTo>
                    <a:pt x="6727997" y="1"/>
                  </a:moveTo>
                  <a:lnTo>
                    <a:pt x="6720582" y="1498"/>
                  </a:lnTo>
                  <a:lnTo>
                    <a:pt x="6714526" y="5581"/>
                  </a:lnTo>
                  <a:lnTo>
                    <a:pt x="6710444" y="11636"/>
                  </a:lnTo>
                  <a:lnTo>
                    <a:pt x="6708947" y="19051"/>
                  </a:lnTo>
                  <a:lnTo>
                    <a:pt x="6710444" y="26466"/>
                  </a:lnTo>
                  <a:lnTo>
                    <a:pt x="6714526" y="32521"/>
                  </a:lnTo>
                  <a:lnTo>
                    <a:pt x="6720582" y="36604"/>
                  </a:lnTo>
                  <a:lnTo>
                    <a:pt x="6728035" y="38101"/>
                  </a:lnTo>
                  <a:lnTo>
                    <a:pt x="6735450" y="36604"/>
                  </a:lnTo>
                  <a:lnTo>
                    <a:pt x="6741505" y="32521"/>
                  </a:lnTo>
                  <a:lnTo>
                    <a:pt x="6745588" y="26466"/>
                  </a:lnTo>
                  <a:lnTo>
                    <a:pt x="6747085" y="19051"/>
                  </a:lnTo>
                  <a:lnTo>
                    <a:pt x="6745588" y="11636"/>
                  </a:lnTo>
                  <a:lnTo>
                    <a:pt x="6741505" y="5581"/>
                  </a:lnTo>
                  <a:lnTo>
                    <a:pt x="6735450" y="1498"/>
                  </a:lnTo>
                  <a:lnTo>
                    <a:pt x="6727997" y="1"/>
                  </a:lnTo>
                  <a:close/>
                </a:path>
                <a:path w="10025380" h="38100">
                  <a:moveTo>
                    <a:pt x="6804235" y="1"/>
                  </a:moveTo>
                  <a:lnTo>
                    <a:pt x="6796819" y="1498"/>
                  </a:lnTo>
                  <a:lnTo>
                    <a:pt x="6790764" y="5581"/>
                  </a:lnTo>
                  <a:lnTo>
                    <a:pt x="6786682" y="11636"/>
                  </a:lnTo>
                  <a:lnTo>
                    <a:pt x="6785185" y="19051"/>
                  </a:lnTo>
                  <a:lnTo>
                    <a:pt x="6786682" y="26466"/>
                  </a:lnTo>
                  <a:lnTo>
                    <a:pt x="6790764" y="32521"/>
                  </a:lnTo>
                  <a:lnTo>
                    <a:pt x="6796819" y="36604"/>
                  </a:lnTo>
                  <a:lnTo>
                    <a:pt x="6804273" y="38101"/>
                  </a:lnTo>
                  <a:lnTo>
                    <a:pt x="6811688" y="36604"/>
                  </a:lnTo>
                  <a:lnTo>
                    <a:pt x="6817743" y="32521"/>
                  </a:lnTo>
                  <a:lnTo>
                    <a:pt x="6821826" y="26466"/>
                  </a:lnTo>
                  <a:lnTo>
                    <a:pt x="6823323" y="19051"/>
                  </a:lnTo>
                  <a:lnTo>
                    <a:pt x="6821826" y="11636"/>
                  </a:lnTo>
                  <a:lnTo>
                    <a:pt x="6817743" y="5581"/>
                  </a:lnTo>
                  <a:lnTo>
                    <a:pt x="6811688" y="1498"/>
                  </a:lnTo>
                  <a:lnTo>
                    <a:pt x="6804235" y="1"/>
                  </a:lnTo>
                  <a:close/>
                </a:path>
                <a:path w="10025380" h="38100">
                  <a:moveTo>
                    <a:pt x="6880473" y="1"/>
                  </a:moveTo>
                  <a:lnTo>
                    <a:pt x="6873057" y="1498"/>
                  </a:lnTo>
                  <a:lnTo>
                    <a:pt x="6867002" y="5581"/>
                  </a:lnTo>
                  <a:lnTo>
                    <a:pt x="6862920" y="11636"/>
                  </a:lnTo>
                  <a:lnTo>
                    <a:pt x="6861423" y="19051"/>
                  </a:lnTo>
                  <a:lnTo>
                    <a:pt x="6862920" y="26466"/>
                  </a:lnTo>
                  <a:lnTo>
                    <a:pt x="6867002" y="32521"/>
                  </a:lnTo>
                  <a:lnTo>
                    <a:pt x="6873057" y="36604"/>
                  </a:lnTo>
                  <a:lnTo>
                    <a:pt x="6880511" y="38101"/>
                  </a:lnTo>
                  <a:lnTo>
                    <a:pt x="6887926" y="36604"/>
                  </a:lnTo>
                  <a:lnTo>
                    <a:pt x="6893981" y="32521"/>
                  </a:lnTo>
                  <a:lnTo>
                    <a:pt x="6898064" y="26466"/>
                  </a:lnTo>
                  <a:lnTo>
                    <a:pt x="6899561" y="19051"/>
                  </a:lnTo>
                  <a:lnTo>
                    <a:pt x="6898064" y="11636"/>
                  </a:lnTo>
                  <a:lnTo>
                    <a:pt x="6893981" y="5581"/>
                  </a:lnTo>
                  <a:lnTo>
                    <a:pt x="6887926" y="1498"/>
                  </a:lnTo>
                  <a:lnTo>
                    <a:pt x="6880473" y="1"/>
                  </a:lnTo>
                  <a:close/>
                </a:path>
                <a:path w="10025380" h="38100">
                  <a:moveTo>
                    <a:pt x="6956711" y="1"/>
                  </a:moveTo>
                  <a:lnTo>
                    <a:pt x="6949295" y="1498"/>
                  </a:lnTo>
                  <a:lnTo>
                    <a:pt x="6943240" y="5581"/>
                  </a:lnTo>
                  <a:lnTo>
                    <a:pt x="6939158" y="11636"/>
                  </a:lnTo>
                  <a:lnTo>
                    <a:pt x="6937661" y="19051"/>
                  </a:lnTo>
                  <a:lnTo>
                    <a:pt x="6939158" y="26466"/>
                  </a:lnTo>
                  <a:lnTo>
                    <a:pt x="6943240" y="32521"/>
                  </a:lnTo>
                  <a:lnTo>
                    <a:pt x="6949295" y="36604"/>
                  </a:lnTo>
                  <a:lnTo>
                    <a:pt x="6956748" y="38101"/>
                  </a:lnTo>
                  <a:lnTo>
                    <a:pt x="6964163" y="36604"/>
                  </a:lnTo>
                  <a:lnTo>
                    <a:pt x="6970218" y="32521"/>
                  </a:lnTo>
                  <a:lnTo>
                    <a:pt x="6974301" y="26466"/>
                  </a:lnTo>
                  <a:lnTo>
                    <a:pt x="6975798" y="19051"/>
                  </a:lnTo>
                  <a:lnTo>
                    <a:pt x="6974301" y="11636"/>
                  </a:lnTo>
                  <a:lnTo>
                    <a:pt x="6970218" y="5581"/>
                  </a:lnTo>
                  <a:lnTo>
                    <a:pt x="6964163" y="1498"/>
                  </a:lnTo>
                  <a:lnTo>
                    <a:pt x="6956711" y="1"/>
                  </a:lnTo>
                  <a:close/>
                </a:path>
                <a:path w="10025380" h="38100">
                  <a:moveTo>
                    <a:pt x="7032948" y="1"/>
                  </a:moveTo>
                  <a:lnTo>
                    <a:pt x="7025533" y="1498"/>
                  </a:lnTo>
                  <a:lnTo>
                    <a:pt x="7019477" y="5581"/>
                  </a:lnTo>
                  <a:lnTo>
                    <a:pt x="7015395" y="11636"/>
                  </a:lnTo>
                  <a:lnTo>
                    <a:pt x="7013898" y="19051"/>
                  </a:lnTo>
                  <a:lnTo>
                    <a:pt x="7015395" y="26466"/>
                  </a:lnTo>
                  <a:lnTo>
                    <a:pt x="7019477" y="32521"/>
                  </a:lnTo>
                  <a:lnTo>
                    <a:pt x="7025533" y="36604"/>
                  </a:lnTo>
                  <a:lnTo>
                    <a:pt x="7032986" y="38101"/>
                  </a:lnTo>
                  <a:lnTo>
                    <a:pt x="7040401" y="36604"/>
                  </a:lnTo>
                  <a:lnTo>
                    <a:pt x="7046457" y="32521"/>
                  </a:lnTo>
                  <a:lnTo>
                    <a:pt x="7050539" y="26466"/>
                  </a:lnTo>
                  <a:lnTo>
                    <a:pt x="7052036" y="19051"/>
                  </a:lnTo>
                  <a:lnTo>
                    <a:pt x="7050539" y="11636"/>
                  </a:lnTo>
                  <a:lnTo>
                    <a:pt x="7046457" y="5581"/>
                  </a:lnTo>
                  <a:lnTo>
                    <a:pt x="7040401" y="1498"/>
                  </a:lnTo>
                  <a:lnTo>
                    <a:pt x="7032948" y="1"/>
                  </a:lnTo>
                  <a:close/>
                </a:path>
                <a:path w="10025380" h="38100">
                  <a:moveTo>
                    <a:pt x="7109186" y="1"/>
                  </a:moveTo>
                  <a:lnTo>
                    <a:pt x="7101771" y="1498"/>
                  </a:lnTo>
                  <a:lnTo>
                    <a:pt x="7095716" y="5581"/>
                  </a:lnTo>
                  <a:lnTo>
                    <a:pt x="7091633" y="11636"/>
                  </a:lnTo>
                  <a:lnTo>
                    <a:pt x="7090136" y="19051"/>
                  </a:lnTo>
                  <a:lnTo>
                    <a:pt x="7091633" y="26466"/>
                  </a:lnTo>
                  <a:lnTo>
                    <a:pt x="7095716" y="32521"/>
                  </a:lnTo>
                  <a:lnTo>
                    <a:pt x="7101771" y="36604"/>
                  </a:lnTo>
                  <a:lnTo>
                    <a:pt x="7109224" y="38101"/>
                  </a:lnTo>
                  <a:lnTo>
                    <a:pt x="7116639" y="36604"/>
                  </a:lnTo>
                  <a:lnTo>
                    <a:pt x="7122695" y="32521"/>
                  </a:lnTo>
                  <a:lnTo>
                    <a:pt x="7126777" y="26466"/>
                  </a:lnTo>
                  <a:lnTo>
                    <a:pt x="7128274" y="19051"/>
                  </a:lnTo>
                  <a:lnTo>
                    <a:pt x="7126777" y="11636"/>
                  </a:lnTo>
                  <a:lnTo>
                    <a:pt x="7122695" y="5581"/>
                  </a:lnTo>
                  <a:lnTo>
                    <a:pt x="7116639" y="1498"/>
                  </a:lnTo>
                  <a:lnTo>
                    <a:pt x="7109186" y="1"/>
                  </a:lnTo>
                  <a:close/>
                </a:path>
                <a:path w="10025380" h="38100">
                  <a:moveTo>
                    <a:pt x="7185424" y="1"/>
                  </a:moveTo>
                  <a:lnTo>
                    <a:pt x="7178009" y="1498"/>
                  </a:lnTo>
                  <a:lnTo>
                    <a:pt x="7171954" y="5581"/>
                  </a:lnTo>
                  <a:lnTo>
                    <a:pt x="7167871" y="11636"/>
                  </a:lnTo>
                  <a:lnTo>
                    <a:pt x="7166374" y="19051"/>
                  </a:lnTo>
                  <a:lnTo>
                    <a:pt x="7167871" y="26466"/>
                  </a:lnTo>
                  <a:lnTo>
                    <a:pt x="7171954" y="32521"/>
                  </a:lnTo>
                  <a:lnTo>
                    <a:pt x="7178009" y="36604"/>
                  </a:lnTo>
                  <a:lnTo>
                    <a:pt x="7185462" y="38101"/>
                  </a:lnTo>
                  <a:lnTo>
                    <a:pt x="7192877" y="36604"/>
                  </a:lnTo>
                  <a:lnTo>
                    <a:pt x="7198932" y="32521"/>
                  </a:lnTo>
                  <a:lnTo>
                    <a:pt x="7203015" y="26466"/>
                  </a:lnTo>
                  <a:lnTo>
                    <a:pt x="7204512" y="19051"/>
                  </a:lnTo>
                  <a:lnTo>
                    <a:pt x="7203015" y="11636"/>
                  </a:lnTo>
                  <a:lnTo>
                    <a:pt x="7198932" y="5581"/>
                  </a:lnTo>
                  <a:lnTo>
                    <a:pt x="7192877" y="1498"/>
                  </a:lnTo>
                  <a:lnTo>
                    <a:pt x="7185424" y="1"/>
                  </a:lnTo>
                  <a:close/>
                </a:path>
                <a:path w="10025380" h="38100">
                  <a:moveTo>
                    <a:pt x="7261662" y="1"/>
                  </a:moveTo>
                  <a:lnTo>
                    <a:pt x="7254247" y="1498"/>
                  </a:lnTo>
                  <a:lnTo>
                    <a:pt x="7248192" y="5581"/>
                  </a:lnTo>
                  <a:lnTo>
                    <a:pt x="7244109" y="11636"/>
                  </a:lnTo>
                  <a:lnTo>
                    <a:pt x="7242612" y="19051"/>
                  </a:lnTo>
                  <a:lnTo>
                    <a:pt x="7244109" y="26466"/>
                  </a:lnTo>
                  <a:lnTo>
                    <a:pt x="7248192" y="32521"/>
                  </a:lnTo>
                  <a:lnTo>
                    <a:pt x="7254247" y="36604"/>
                  </a:lnTo>
                  <a:lnTo>
                    <a:pt x="7261700" y="38101"/>
                  </a:lnTo>
                  <a:lnTo>
                    <a:pt x="7269115" y="36604"/>
                  </a:lnTo>
                  <a:lnTo>
                    <a:pt x="7275170" y="32521"/>
                  </a:lnTo>
                  <a:lnTo>
                    <a:pt x="7279253" y="26466"/>
                  </a:lnTo>
                  <a:lnTo>
                    <a:pt x="7280750" y="19051"/>
                  </a:lnTo>
                  <a:lnTo>
                    <a:pt x="7279253" y="11636"/>
                  </a:lnTo>
                  <a:lnTo>
                    <a:pt x="7275170" y="5581"/>
                  </a:lnTo>
                  <a:lnTo>
                    <a:pt x="7269115" y="1498"/>
                  </a:lnTo>
                  <a:lnTo>
                    <a:pt x="7261662" y="1"/>
                  </a:lnTo>
                  <a:close/>
                </a:path>
                <a:path w="10025380" h="38100">
                  <a:moveTo>
                    <a:pt x="7337900" y="1"/>
                  </a:moveTo>
                  <a:lnTo>
                    <a:pt x="7330485" y="1498"/>
                  </a:lnTo>
                  <a:lnTo>
                    <a:pt x="7324430" y="5581"/>
                  </a:lnTo>
                  <a:lnTo>
                    <a:pt x="7320347" y="11636"/>
                  </a:lnTo>
                  <a:lnTo>
                    <a:pt x="7318850" y="19051"/>
                  </a:lnTo>
                  <a:lnTo>
                    <a:pt x="7320347" y="26466"/>
                  </a:lnTo>
                  <a:lnTo>
                    <a:pt x="7324430" y="32521"/>
                  </a:lnTo>
                  <a:lnTo>
                    <a:pt x="7330485" y="36604"/>
                  </a:lnTo>
                  <a:lnTo>
                    <a:pt x="7337938" y="38101"/>
                  </a:lnTo>
                  <a:lnTo>
                    <a:pt x="7345353" y="36604"/>
                  </a:lnTo>
                  <a:lnTo>
                    <a:pt x="7351408" y="32521"/>
                  </a:lnTo>
                  <a:lnTo>
                    <a:pt x="7355491" y="26466"/>
                  </a:lnTo>
                  <a:lnTo>
                    <a:pt x="7356988" y="19051"/>
                  </a:lnTo>
                  <a:lnTo>
                    <a:pt x="7355491" y="11636"/>
                  </a:lnTo>
                  <a:lnTo>
                    <a:pt x="7351408" y="5581"/>
                  </a:lnTo>
                  <a:lnTo>
                    <a:pt x="7345353" y="1498"/>
                  </a:lnTo>
                  <a:lnTo>
                    <a:pt x="7337900" y="1"/>
                  </a:lnTo>
                  <a:close/>
                </a:path>
                <a:path w="10025380" h="38100">
                  <a:moveTo>
                    <a:pt x="7414138" y="1"/>
                  </a:moveTo>
                  <a:lnTo>
                    <a:pt x="7406723" y="1498"/>
                  </a:lnTo>
                  <a:lnTo>
                    <a:pt x="7400668" y="5581"/>
                  </a:lnTo>
                  <a:lnTo>
                    <a:pt x="7396585" y="11636"/>
                  </a:lnTo>
                  <a:lnTo>
                    <a:pt x="7395088" y="19051"/>
                  </a:lnTo>
                  <a:lnTo>
                    <a:pt x="7396585" y="26466"/>
                  </a:lnTo>
                  <a:lnTo>
                    <a:pt x="7400668" y="32521"/>
                  </a:lnTo>
                  <a:lnTo>
                    <a:pt x="7406723" y="36604"/>
                  </a:lnTo>
                  <a:lnTo>
                    <a:pt x="7414176" y="38101"/>
                  </a:lnTo>
                  <a:lnTo>
                    <a:pt x="7421591" y="36604"/>
                  </a:lnTo>
                  <a:lnTo>
                    <a:pt x="7427647" y="32521"/>
                  </a:lnTo>
                  <a:lnTo>
                    <a:pt x="7431729" y="26466"/>
                  </a:lnTo>
                  <a:lnTo>
                    <a:pt x="7433226" y="19051"/>
                  </a:lnTo>
                  <a:lnTo>
                    <a:pt x="7431729" y="11636"/>
                  </a:lnTo>
                  <a:lnTo>
                    <a:pt x="7427647" y="5581"/>
                  </a:lnTo>
                  <a:lnTo>
                    <a:pt x="7421591" y="1498"/>
                  </a:lnTo>
                  <a:lnTo>
                    <a:pt x="7414138" y="1"/>
                  </a:lnTo>
                  <a:close/>
                </a:path>
                <a:path w="10025380" h="38100">
                  <a:moveTo>
                    <a:pt x="7490376" y="1"/>
                  </a:moveTo>
                  <a:lnTo>
                    <a:pt x="7482961" y="1498"/>
                  </a:lnTo>
                  <a:lnTo>
                    <a:pt x="7476906" y="5581"/>
                  </a:lnTo>
                  <a:lnTo>
                    <a:pt x="7472823" y="11636"/>
                  </a:lnTo>
                  <a:lnTo>
                    <a:pt x="7471326" y="19051"/>
                  </a:lnTo>
                  <a:lnTo>
                    <a:pt x="7472823" y="26466"/>
                  </a:lnTo>
                  <a:lnTo>
                    <a:pt x="7476906" y="32521"/>
                  </a:lnTo>
                  <a:lnTo>
                    <a:pt x="7482961" y="36604"/>
                  </a:lnTo>
                  <a:lnTo>
                    <a:pt x="7490414" y="38101"/>
                  </a:lnTo>
                  <a:lnTo>
                    <a:pt x="7497829" y="36604"/>
                  </a:lnTo>
                  <a:lnTo>
                    <a:pt x="7503885" y="32521"/>
                  </a:lnTo>
                  <a:lnTo>
                    <a:pt x="7507967" y="26466"/>
                  </a:lnTo>
                  <a:lnTo>
                    <a:pt x="7509464" y="19051"/>
                  </a:lnTo>
                  <a:lnTo>
                    <a:pt x="7507967" y="11636"/>
                  </a:lnTo>
                  <a:lnTo>
                    <a:pt x="7503885" y="5581"/>
                  </a:lnTo>
                  <a:lnTo>
                    <a:pt x="7497829" y="1498"/>
                  </a:lnTo>
                  <a:lnTo>
                    <a:pt x="7490376" y="1"/>
                  </a:lnTo>
                  <a:close/>
                </a:path>
                <a:path w="10025380" h="38100">
                  <a:moveTo>
                    <a:pt x="7566614" y="1"/>
                  </a:moveTo>
                  <a:lnTo>
                    <a:pt x="7559199" y="1498"/>
                  </a:lnTo>
                  <a:lnTo>
                    <a:pt x="7553144" y="5581"/>
                  </a:lnTo>
                  <a:lnTo>
                    <a:pt x="7549062" y="11636"/>
                  </a:lnTo>
                  <a:lnTo>
                    <a:pt x="7547564" y="19051"/>
                  </a:lnTo>
                  <a:lnTo>
                    <a:pt x="7549062" y="26466"/>
                  </a:lnTo>
                  <a:lnTo>
                    <a:pt x="7553144" y="32521"/>
                  </a:lnTo>
                  <a:lnTo>
                    <a:pt x="7559199" y="36604"/>
                  </a:lnTo>
                  <a:lnTo>
                    <a:pt x="7566653" y="38101"/>
                  </a:lnTo>
                  <a:lnTo>
                    <a:pt x="7574067" y="36604"/>
                  </a:lnTo>
                  <a:lnTo>
                    <a:pt x="7580123" y="32521"/>
                  </a:lnTo>
                  <a:lnTo>
                    <a:pt x="7584205" y="26466"/>
                  </a:lnTo>
                  <a:lnTo>
                    <a:pt x="7585703" y="19051"/>
                  </a:lnTo>
                  <a:lnTo>
                    <a:pt x="7584205" y="11636"/>
                  </a:lnTo>
                  <a:lnTo>
                    <a:pt x="7580123" y="5581"/>
                  </a:lnTo>
                  <a:lnTo>
                    <a:pt x="7574067" y="1498"/>
                  </a:lnTo>
                  <a:lnTo>
                    <a:pt x="7566614" y="1"/>
                  </a:lnTo>
                  <a:close/>
                </a:path>
                <a:path w="10025380" h="38100">
                  <a:moveTo>
                    <a:pt x="7642853" y="1"/>
                  </a:moveTo>
                  <a:lnTo>
                    <a:pt x="7635438" y="1498"/>
                  </a:lnTo>
                  <a:lnTo>
                    <a:pt x="7629382" y="5581"/>
                  </a:lnTo>
                  <a:lnTo>
                    <a:pt x="7625300" y="11636"/>
                  </a:lnTo>
                  <a:lnTo>
                    <a:pt x="7623803" y="19051"/>
                  </a:lnTo>
                  <a:lnTo>
                    <a:pt x="7625300" y="26466"/>
                  </a:lnTo>
                  <a:lnTo>
                    <a:pt x="7629382" y="32521"/>
                  </a:lnTo>
                  <a:lnTo>
                    <a:pt x="7635438" y="36604"/>
                  </a:lnTo>
                  <a:lnTo>
                    <a:pt x="7642891" y="38101"/>
                  </a:lnTo>
                  <a:lnTo>
                    <a:pt x="7650306" y="36604"/>
                  </a:lnTo>
                  <a:lnTo>
                    <a:pt x="7656361" y="32521"/>
                  </a:lnTo>
                  <a:lnTo>
                    <a:pt x="7660444" y="26466"/>
                  </a:lnTo>
                  <a:lnTo>
                    <a:pt x="7661941" y="19051"/>
                  </a:lnTo>
                  <a:lnTo>
                    <a:pt x="7660444" y="11636"/>
                  </a:lnTo>
                  <a:lnTo>
                    <a:pt x="7656361" y="5581"/>
                  </a:lnTo>
                  <a:lnTo>
                    <a:pt x="7650306" y="1498"/>
                  </a:lnTo>
                  <a:lnTo>
                    <a:pt x="7642853" y="1"/>
                  </a:lnTo>
                  <a:close/>
                </a:path>
                <a:path w="10025380" h="38100">
                  <a:moveTo>
                    <a:pt x="7719091" y="1"/>
                  </a:moveTo>
                  <a:lnTo>
                    <a:pt x="7711675" y="1498"/>
                  </a:lnTo>
                  <a:lnTo>
                    <a:pt x="7705620" y="5581"/>
                  </a:lnTo>
                  <a:lnTo>
                    <a:pt x="7701538" y="11636"/>
                  </a:lnTo>
                  <a:lnTo>
                    <a:pt x="7700041" y="19051"/>
                  </a:lnTo>
                  <a:lnTo>
                    <a:pt x="7701538" y="26466"/>
                  </a:lnTo>
                  <a:lnTo>
                    <a:pt x="7705620" y="32521"/>
                  </a:lnTo>
                  <a:lnTo>
                    <a:pt x="7711675" y="36604"/>
                  </a:lnTo>
                  <a:lnTo>
                    <a:pt x="7719129" y="38101"/>
                  </a:lnTo>
                  <a:lnTo>
                    <a:pt x="7726544" y="36604"/>
                  </a:lnTo>
                  <a:lnTo>
                    <a:pt x="7732599" y="32521"/>
                  </a:lnTo>
                  <a:lnTo>
                    <a:pt x="7736682" y="26466"/>
                  </a:lnTo>
                  <a:lnTo>
                    <a:pt x="7738179" y="19051"/>
                  </a:lnTo>
                  <a:lnTo>
                    <a:pt x="7736682" y="11636"/>
                  </a:lnTo>
                  <a:lnTo>
                    <a:pt x="7732599" y="5581"/>
                  </a:lnTo>
                  <a:lnTo>
                    <a:pt x="7726544" y="1498"/>
                  </a:lnTo>
                  <a:lnTo>
                    <a:pt x="7719091" y="1"/>
                  </a:lnTo>
                  <a:close/>
                </a:path>
                <a:path w="10025380" h="38100">
                  <a:moveTo>
                    <a:pt x="7795329" y="1"/>
                  </a:moveTo>
                  <a:lnTo>
                    <a:pt x="7787913" y="1498"/>
                  </a:lnTo>
                  <a:lnTo>
                    <a:pt x="7781858" y="5581"/>
                  </a:lnTo>
                  <a:lnTo>
                    <a:pt x="7777776" y="11636"/>
                  </a:lnTo>
                  <a:lnTo>
                    <a:pt x="7776279" y="19051"/>
                  </a:lnTo>
                  <a:lnTo>
                    <a:pt x="7777776" y="26466"/>
                  </a:lnTo>
                  <a:lnTo>
                    <a:pt x="7781858" y="32521"/>
                  </a:lnTo>
                  <a:lnTo>
                    <a:pt x="7787913" y="36604"/>
                  </a:lnTo>
                  <a:lnTo>
                    <a:pt x="7795367" y="38101"/>
                  </a:lnTo>
                  <a:lnTo>
                    <a:pt x="7802782" y="36604"/>
                  </a:lnTo>
                  <a:lnTo>
                    <a:pt x="7808837" y="32521"/>
                  </a:lnTo>
                  <a:lnTo>
                    <a:pt x="7812920" y="26466"/>
                  </a:lnTo>
                  <a:lnTo>
                    <a:pt x="7814417" y="19051"/>
                  </a:lnTo>
                  <a:lnTo>
                    <a:pt x="7812920" y="11636"/>
                  </a:lnTo>
                  <a:lnTo>
                    <a:pt x="7808837" y="5581"/>
                  </a:lnTo>
                  <a:lnTo>
                    <a:pt x="7802782" y="1498"/>
                  </a:lnTo>
                  <a:lnTo>
                    <a:pt x="7795329" y="1"/>
                  </a:lnTo>
                  <a:close/>
                </a:path>
                <a:path w="10025380" h="38100">
                  <a:moveTo>
                    <a:pt x="7871567" y="1"/>
                  </a:moveTo>
                  <a:lnTo>
                    <a:pt x="7864151" y="1498"/>
                  </a:lnTo>
                  <a:lnTo>
                    <a:pt x="7858096" y="5581"/>
                  </a:lnTo>
                  <a:lnTo>
                    <a:pt x="7854014" y="11636"/>
                  </a:lnTo>
                  <a:lnTo>
                    <a:pt x="7852517" y="19051"/>
                  </a:lnTo>
                  <a:lnTo>
                    <a:pt x="7854014" y="26466"/>
                  </a:lnTo>
                  <a:lnTo>
                    <a:pt x="7858096" y="32521"/>
                  </a:lnTo>
                  <a:lnTo>
                    <a:pt x="7864151" y="36604"/>
                  </a:lnTo>
                  <a:lnTo>
                    <a:pt x="7871604" y="38101"/>
                  </a:lnTo>
                  <a:lnTo>
                    <a:pt x="7879019" y="36604"/>
                  </a:lnTo>
                  <a:lnTo>
                    <a:pt x="7885074" y="32521"/>
                  </a:lnTo>
                  <a:lnTo>
                    <a:pt x="7889157" y="26466"/>
                  </a:lnTo>
                  <a:lnTo>
                    <a:pt x="7890654" y="19051"/>
                  </a:lnTo>
                  <a:lnTo>
                    <a:pt x="7889157" y="11636"/>
                  </a:lnTo>
                  <a:lnTo>
                    <a:pt x="7885074" y="5581"/>
                  </a:lnTo>
                  <a:lnTo>
                    <a:pt x="7879019" y="1498"/>
                  </a:lnTo>
                  <a:lnTo>
                    <a:pt x="7871567" y="1"/>
                  </a:lnTo>
                  <a:close/>
                </a:path>
                <a:path w="10025380" h="38100">
                  <a:moveTo>
                    <a:pt x="7947804" y="1"/>
                  </a:moveTo>
                  <a:lnTo>
                    <a:pt x="7940389" y="1498"/>
                  </a:lnTo>
                  <a:lnTo>
                    <a:pt x="7934333" y="5581"/>
                  </a:lnTo>
                  <a:lnTo>
                    <a:pt x="7930251" y="11636"/>
                  </a:lnTo>
                  <a:lnTo>
                    <a:pt x="7928754" y="19051"/>
                  </a:lnTo>
                  <a:lnTo>
                    <a:pt x="7930251" y="26466"/>
                  </a:lnTo>
                  <a:lnTo>
                    <a:pt x="7934333" y="32521"/>
                  </a:lnTo>
                  <a:lnTo>
                    <a:pt x="7940389" y="36604"/>
                  </a:lnTo>
                  <a:lnTo>
                    <a:pt x="7947842" y="38101"/>
                  </a:lnTo>
                  <a:lnTo>
                    <a:pt x="7955257" y="36604"/>
                  </a:lnTo>
                  <a:lnTo>
                    <a:pt x="7961312" y="32521"/>
                  </a:lnTo>
                  <a:lnTo>
                    <a:pt x="7965395" y="26466"/>
                  </a:lnTo>
                  <a:lnTo>
                    <a:pt x="7966892" y="19051"/>
                  </a:lnTo>
                  <a:lnTo>
                    <a:pt x="7965395" y="11636"/>
                  </a:lnTo>
                  <a:lnTo>
                    <a:pt x="7961312" y="5581"/>
                  </a:lnTo>
                  <a:lnTo>
                    <a:pt x="7955257" y="1498"/>
                  </a:lnTo>
                  <a:lnTo>
                    <a:pt x="7947804" y="1"/>
                  </a:lnTo>
                  <a:close/>
                </a:path>
                <a:path w="10025380" h="38100">
                  <a:moveTo>
                    <a:pt x="8024042" y="1"/>
                  </a:moveTo>
                  <a:lnTo>
                    <a:pt x="8016627" y="1498"/>
                  </a:lnTo>
                  <a:lnTo>
                    <a:pt x="8010571" y="5581"/>
                  </a:lnTo>
                  <a:lnTo>
                    <a:pt x="8006489" y="11636"/>
                  </a:lnTo>
                  <a:lnTo>
                    <a:pt x="8004992" y="19051"/>
                  </a:lnTo>
                  <a:lnTo>
                    <a:pt x="8006489" y="26466"/>
                  </a:lnTo>
                  <a:lnTo>
                    <a:pt x="8010571" y="32521"/>
                  </a:lnTo>
                  <a:lnTo>
                    <a:pt x="8016627" y="36604"/>
                  </a:lnTo>
                  <a:lnTo>
                    <a:pt x="8024080" y="38101"/>
                  </a:lnTo>
                  <a:lnTo>
                    <a:pt x="8031495" y="36604"/>
                  </a:lnTo>
                  <a:lnTo>
                    <a:pt x="8037551" y="32521"/>
                  </a:lnTo>
                  <a:lnTo>
                    <a:pt x="8041633" y="26466"/>
                  </a:lnTo>
                  <a:lnTo>
                    <a:pt x="8043130" y="19051"/>
                  </a:lnTo>
                  <a:lnTo>
                    <a:pt x="8041633" y="11636"/>
                  </a:lnTo>
                  <a:lnTo>
                    <a:pt x="8037551" y="5581"/>
                  </a:lnTo>
                  <a:lnTo>
                    <a:pt x="8031495" y="1498"/>
                  </a:lnTo>
                  <a:lnTo>
                    <a:pt x="8024042" y="1"/>
                  </a:lnTo>
                  <a:close/>
                </a:path>
                <a:path w="10025380" h="38100">
                  <a:moveTo>
                    <a:pt x="8100280" y="1"/>
                  </a:moveTo>
                  <a:lnTo>
                    <a:pt x="8092865" y="1498"/>
                  </a:lnTo>
                  <a:lnTo>
                    <a:pt x="8086810" y="5581"/>
                  </a:lnTo>
                  <a:lnTo>
                    <a:pt x="8082727" y="11636"/>
                  </a:lnTo>
                  <a:lnTo>
                    <a:pt x="8081230" y="19051"/>
                  </a:lnTo>
                  <a:lnTo>
                    <a:pt x="8082727" y="26466"/>
                  </a:lnTo>
                  <a:lnTo>
                    <a:pt x="8086810" y="32521"/>
                  </a:lnTo>
                  <a:lnTo>
                    <a:pt x="8092865" y="36604"/>
                  </a:lnTo>
                  <a:lnTo>
                    <a:pt x="8100318" y="38101"/>
                  </a:lnTo>
                  <a:lnTo>
                    <a:pt x="8107733" y="36604"/>
                  </a:lnTo>
                  <a:lnTo>
                    <a:pt x="8113789" y="32521"/>
                  </a:lnTo>
                  <a:lnTo>
                    <a:pt x="8117871" y="26466"/>
                  </a:lnTo>
                  <a:lnTo>
                    <a:pt x="8119368" y="19051"/>
                  </a:lnTo>
                  <a:lnTo>
                    <a:pt x="8117871" y="11636"/>
                  </a:lnTo>
                  <a:lnTo>
                    <a:pt x="8113789" y="5581"/>
                  </a:lnTo>
                  <a:lnTo>
                    <a:pt x="8107733" y="1498"/>
                  </a:lnTo>
                  <a:lnTo>
                    <a:pt x="8100280" y="1"/>
                  </a:lnTo>
                  <a:close/>
                </a:path>
                <a:path w="10025380" h="38100">
                  <a:moveTo>
                    <a:pt x="8176518" y="1"/>
                  </a:moveTo>
                  <a:lnTo>
                    <a:pt x="8169103" y="1498"/>
                  </a:lnTo>
                  <a:lnTo>
                    <a:pt x="8163048" y="5581"/>
                  </a:lnTo>
                  <a:lnTo>
                    <a:pt x="8158965" y="11636"/>
                  </a:lnTo>
                  <a:lnTo>
                    <a:pt x="8157468" y="19051"/>
                  </a:lnTo>
                  <a:lnTo>
                    <a:pt x="8158965" y="26466"/>
                  </a:lnTo>
                  <a:lnTo>
                    <a:pt x="8163048" y="32521"/>
                  </a:lnTo>
                  <a:lnTo>
                    <a:pt x="8169103" y="36604"/>
                  </a:lnTo>
                  <a:lnTo>
                    <a:pt x="8176556" y="38101"/>
                  </a:lnTo>
                  <a:lnTo>
                    <a:pt x="8183971" y="36604"/>
                  </a:lnTo>
                  <a:lnTo>
                    <a:pt x="8190026" y="32521"/>
                  </a:lnTo>
                  <a:lnTo>
                    <a:pt x="8194109" y="26466"/>
                  </a:lnTo>
                  <a:lnTo>
                    <a:pt x="8195606" y="19051"/>
                  </a:lnTo>
                  <a:lnTo>
                    <a:pt x="8194109" y="11636"/>
                  </a:lnTo>
                  <a:lnTo>
                    <a:pt x="8190026" y="5581"/>
                  </a:lnTo>
                  <a:lnTo>
                    <a:pt x="8183971" y="1498"/>
                  </a:lnTo>
                  <a:lnTo>
                    <a:pt x="8176518" y="1"/>
                  </a:lnTo>
                  <a:close/>
                </a:path>
                <a:path w="10025380" h="38100">
                  <a:moveTo>
                    <a:pt x="8252756" y="1"/>
                  </a:moveTo>
                  <a:lnTo>
                    <a:pt x="8245341" y="1498"/>
                  </a:lnTo>
                  <a:lnTo>
                    <a:pt x="8239286" y="5581"/>
                  </a:lnTo>
                  <a:lnTo>
                    <a:pt x="8235203" y="11636"/>
                  </a:lnTo>
                  <a:lnTo>
                    <a:pt x="8233706" y="19051"/>
                  </a:lnTo>
                  <a:lnTo>
                    <a:pt x="8235203" y="26466"/>
                  </a:lnTo>
                  <a:lnTo>
                    <a:pt x="8239286" y="32521"/>
                  </a:lnTo>
                  <a:lnTo>
                    <a:pt x="8245341" y="36604"/>
                  </a:lnTo>
                  <a:lnTo>
                    <a:pt x="8252794" y="38101"/>
                  </a:lnTo>
                  <a:lnTo>
                    <a:pt x="8260209" y="36604"/>
                  </a:lnTo>
                  <a:lnTo>
                    <a:pt x="8266264" y="32521"/>
                  </a:lnTo>
                  <a:lnTo>
                    <a:pt x="8270347" y="26466"/>
                  </a:lnTo>
                  <a:lnTo>
                    <a:pt x="8271844" y="19051"/>
                  </a:lnTo>
                  <a:lnTo>
                    <a:pt x="8270347" y="11636"/>
                  </a:lnTo>
                  <a:lnTo>
                    <a:pt x="8266264" y="5581"/>
                  </a:lnTo>
                  <a:lnTo>
                    <a:pt x="8260209" y="1498"/>
                  </a:lnTo>
                  <a:lnTo>
                    <a:pt x="8252756" y="1"/>
                  </a:lnTo>
                  <a:close/>
                </a:path>
                <a:path w="10025380" h="38100">
                  <a:moveTo>
                    <a:pt x="8328994" y="1"/>
                  </a:moveTo>
                  <a:lnTo>
                    <a:pt x="8321579" y="1498"/>
                  </a:lnTo>
                  <a:lnTo>
                    <a:pt x="8315524" y="5581"/>
                  </a:lnTo>
                  <a:lnTo>
                    <a:pt x="8311441" y="11636"/>
                  </a:lnTo>
                  <a:lnTo>
                    <a:pt x="8309944" y="19051"/>
                  </a:lnTo>
                  <a:lnTo>
                    <a:pt x="8311441" y="26466"/>
                  </a:lnTo>
                  <a:lnTo>
                    <a:pt x="8315524" y="32521"/>
                  </a:lnTo>
                  <a:lnTo>
                    <a:pt x="8321579" y="36604"/>
                  </a:lnTo>
                  <a:lnTo>
                    <a:pt x="8329032" y="38101"/>
                  </a:lnTo>
                  <a:lnTo>
                    <a:pt x="8336447" y="36604"/>
                  </a:lnTo>
                  <a:lnTo>
                    <a:pt x="8342503" y="32521"/>
                  </a:lnTo>
                  <a:lnTo>
                    <a:pt x="8346585" y="26466"/>
                  </a:lnTo>
                  <a:lnTo>
                    <a:pt x="8348082" y="19051"/>
                  </a:lnTo>
                  <a:lnTo>
                    <a:pt x="8346585" y="11636"/>
                  </a:lnTo>
                  <a:lnTo>
                    <a:pt x="8342502" y="5581"/>
                  </a:lnTo>
                  <a:lnTo>
                    <a:pt x="8336447" y="1498"/>
                  </a:lnTo>
                  <a:lnTo>
                    <a:pt x="8328994" y="1"/>
                  </a:lnTo>
                  <a:close/>
                </a:path>
                <a:path w="10025380" h="38100">
                  <a:moveTo>
                    <a:pt x="8405232" y="1"/>
                  </a:moveTo>
                  <a:lnTo>
                    <a:pt x="8397817" y="1498"/>
                  </a:lnTo>
                  <a:lnTo>
                    <a:pt x="8391762" y="5581"/>
                  </a:lnTo>
                  <a:lnTo>
                    <a:pt x="8387679" y="11636"/>
                  </a:lnTo>
                  <a:lnTo>
                    <a:pt x="8386182" y="19051"/>
                  </a:lnTo>
                  <a:lnTo>
                    <a:pt x="8387679" y="26466"/>
                  </a:lnTo>
                  <a:lnTo>
                    <a:pt x="8391762" y="32521"/>
                  </a:lnTo>
                  <a:lnTo>
                    <a:pt x="8397817" y="36604"/>
                  </a:lnTo>
                  <a:lnTo>
                    <a:pt x="8405270" y="38101"/>
                  </a:lnTo>
                  <a:lnTo>
                    <a:pt x="8412685" y="36604"/>
                  </a:lnTo>
                  <a:lnTo>
                    <a:pt x="8418741" y="32521"/>
                  </a:lnTo>
                  <a:lnTo>
                    <a:pt x="8422823" y="26466"/>
                  </a:lnTo>
                  <a:lnTo>
                    <a:pt x="8424320" y="19051"/>
                  </a:lnTo>
                  <a:lnTo>
                    <a:pt x="8422823" y="11636"/>
                  </a:lnTo>
                  <a:lnTo>
                    <a:pt x="8418741" y="5581"/>
                  </a:lnTo>
                  <a:lnTo>
                    <a:pt x="8412685" y="1498"/>
                  </a:lnTo>
                  <a:lnTo>
                    <a:pt x="8405232" y="1"/>
                  </a:lnTo>
                  <a:close/>
                </a:path>
                <a:path w="10025380" h="38100">
                  <a:moveTo>
                    <a:pt x="8481470" y="1"/>
                  </a:moveTo>
                  <a:lnTo>
                    <a:pt x="8474055" y="1498"/>
                  </a:lnTo>
                  <a:lnTo>
                    <a:pt x="8468000" y="5581"/>
                  </a:lnTo>
                  <a:lnTo>
                    <a:pt x="8463917" y="11636"/>
                  </a:lnTo>
                  <a:lnTo>
                    <a:pt x="8462420" y="19051"/>
                  </a:lnTo>
                  <a:lnTo>
                    <a:pt x="8463917" y="26466"/>
                  </a:lnTo>
                  <a:lnTo>
                    <a:pt x="8468000" y="32521"/>
                  </a:lnTo>
                  <a:lnTo>
                    <a:pt x="8474055" y="36604"/>
                  </a:lnTo>
                  <a:lnTo>
                    <a:pt x="8481508" y="38101"/>
                  </a:lnTo>
                  <a:lnTo>
                    <a:pt x="8488923" y="36604"/>
                  </a:lnTo>
                  <a:lnTo>
                    <a:pt x="8494979" y="32521"/>
                  </a:lnTo>
                  <a:lnTo>
                    <a:pt x="8499061" y="26466"/>
                  </a:lnTo>
                  <a:lnTo>
                    <a:pt x="8500558" y="19051"/>
                  </a:lnTo>
                  <a:lnTo>
                    <a:pt x="8499061" y="11636"/>
                  </a:lnTo>
                  <a:lnTo>
                    <a:pt x="8494979" y="5581"/>
                  </a:lnTo>
                  <a:lnTo>
                    <a:pt x="8488923" y="1498"/>
                  </a:lnTo>
                  <a:lnTo>
                    <a:pt x="8481470" y="1"/>
                  </a:lnTo>
                  <a:close/>
                </a:path>
                <a:path w="10025380" h="38100">
                  <a:moveTo>
                    <a:pt x="8557708" y="1"/>
                  </a:moveTo>
                  <a:lnTo>
                    <a:pt x="8550293" y="1498"/>
                  </a:lnTo>
                  <a:lnTo>
                    <a:pt x="8544238" y="5581"/>
                  </a:lnTo>
                  <a:lnTo>
                    <a:pt x="8540156" y="11636"/>
                  </a:lnTo>
                  <a:lnTo>
                    <a:pt x="8538658" y="19051"/>
                  </a:lnTo>
                  <a:lnTo>
                    <a:pt x="8540156" y="26466"/>
                  </a:lnTo>
                  <a:lnTo>
                    <a:pt x="8544238" y="32521"/>
                  </a:lnTo>
                  <a:lnTo>
                    <a:pt x="8550293" y="36604"/>
                  </a:lnTo>
                  <a:lnTo>
                    <a:pt x="8557747" y="38101"/>
                  </a:lnTo>
                  <a:lnTo>
                    <a:pt x="8565162" y="36604"/>
                  </a:lnTo>
                  <a:lnTo>
                    <a:pt x="8571217" y="32521"/>
                  </a:lnTo>
                  <a:lnTo>
                    <a:pt x="8575299" y="26466"/>
                  </a:lnTo>
                  <a:lnTo>
                    <a:pt x="8576797" y="19051"/>
                  </a:lnTo>
                  <a:lnTo>
                    <a:pt x="8575299" y="11636"/>
                  </a:lnTo>
                  <a:lnTo>
                    <a:pt x="8571217" y="5581"/>
                  </a:lnTo>
                  <a:lnTo>
                    <a:pt x="8565162" y="1498"/>
                  </a:lnTo>
                  <a:lnTo>
                    <a:pt x="8557708" y="1"/>
                  </a:lnTo>
                  <a:close/>
                </a:path>
                <a:path w="10025380" h="38100">
                  <a:moveTo>
                    <a:pt x="8633947" y="1"/>
                  </a:moveTo>
                  <a:lnTo>
                    <a:pt x="8626532" y="1498"/>
                  </a:lnTo>
                  <a:lnTo>
                    <a:pt x="8620476" y="5581"/>
                  </a:lnTo>
                  <a:lnTo>
                    <a:pt x="8616394" y="11636"/>
                  </a:lnTo>
                  <a:lnTo>
                    <a:pt x="8614897" y="19051"/>
                  </a:lnTo>
                  <a:lnTo>
                    <a:pt x="8616394" y="26466"/>
                  </a:lnTo>
                  <a:lnTo>
                    <a:pt x="8620476" y="32521"/>
                  </a:lnTo>
                  <a:lnTo>
                    <a:pt x="8626532" y="36604"/>
                  </a:lnTo>
                  <a:lnTo>
                    <a:pt x="8633985" y="38101"/>
                  </a:lnTo>
                  <a:lnTo>
                    <a:pt x="8641400" y="36604"/>
                  </a:lnTo>
                  <a:lnTo>
                    <a:pt x="8647455" y="32521"/>
                  </a:lnTo>
                  <a:lnTo>
                    <a:pt x="8651538" y="26466"/>
                  </a:lnTo>
                  <a:lnTo>
                    <a:pt x="8653035" y="19051"/>
                  </a:lnTo>
                  <a:lnTo>
                    <a:pt x="8651538" y="11636"/>
                  </a:lnTo>
                  <a:lnTo>
                    <a:pt x="8647455" y="5581"/>
                  </a:lnTo>
                  <a:lnTo>
                    <a:pt x="8641400" y="1498"/>
                  </a:lnTo>
                  <a:lnTo>
                    <a:pt x="8633947" y="1"/>
                  </a:lnTo>
                  <a:close/>
                </a:path>
                <a:path w="10025380" h="38100">
                  <a:moveTo>
                    <a:pt x="8710185" y="1"/>
                  </a:moveTo>
                  <a:lnTo>
                    <a:pt x="8702769" y="1498"/>
                  </a:lnTo>
                  <a:lnTo>
                    <a:pt x="8696714" y="5581"/>
                  </a:lnTo>
                  <a:lnTo>
                    <a:pt x="8692632" y="11636"/>
                  </a:lnTo>
                  <a:lnTo>
                    <a:pt x="8691135" y="19051"/>
                  </a:lnTo>
                  <a:lnTo>
                    <a:pt x="8692632" y="26466"/>
                  </a:lnTo>
                  <a:lnTo>
                    <a:pt x="8696714" y="32521"/>
                  </a:lnTo>
                  <a:lnTo>
                    <a:pt x="8702769" y="36604"/>
                  </a:lnTo>
                  <a:lnTo>
                    <a:pt x="8710223" y="38101"/>
                  </a:lnTo>
                  <a:lnTo>
                    <a:pt x="8717638" y="36604"/>
                  </a:lnTo>
                  <a:lnTo>
                    <a:pt x="8723693" y="32521"/>
                  </a:lnTo>
                  <a:lnTo>
                    <a:pt x="8727776" y="26466"/>
                  </a:lnTo>
                  <a:lnTo>
                    <a:pt x="8729273" y="19051"/>
                  </a:lnTo>
                  <a:lnTo>
                    <a:pt x="8727776" y="11636"/>
                  </a:lnTo>
                  <a:lnTo>
                    <a:pt x="8723693" y="5581"/>
                  </a:lnTo>
                  <a:lnTo>
                    <a:pt x="8717638" y="1498"/>
                  </a:lnTo>
                  <a:lnTo>
                    <a:pt x="8710185" y="1"/>
                  </a:lnTo>
                  <a:close/>
                </a:path>
                <a:path w="10025380" h="38100">
                  <a:moveTo>
                    <a:pt x="8786423" y="1"/>
                  </a:moveTo>
                  <a:lnTo>
                    <a:pt x="8779007" y="1498"/>
                  </a:lnTo>
                  <a:lnTo>
                    <a:pt x="8772952" y="5581"/>
                  </a:lnTo>
                  <a:lnTo>
                    <a:pt x="8768870" y="11636"/>
                  </a:lnTo>
                  <a:lnTo>
                    <a:pt x="8767373" y="19051"/>
                  </a:lnTo>
                  <a:lnTo>
                    <a:pt x="8768870" y="26466"/>
                  </a:lnTo>
                  <a:lnTo>
                    <a:pt x="8772952" y="32521"/>
                  </a:lnTo>
                  <a:lnTo>
                    <a:pt x="8779007" y="36604"/>
                  </a:lnTo>
                  <a:lnTo>
                    <a:pt x="8786461" y="38101"/>
                  </a:lnTo>
                  <a:lnTo>
                    <a:pt x="8793876" y="36604"/>
                  </a:lnTo>
                  <a:lnTo>
                    <a:pt x="8799931" y="32521"/>
                  </a:lnTo>
                  <a:lnTo>
                    <a:pt x="8804014" y="26466"/>
                  </a:lnTo>
                  <a:lnTo>
                    <a:pt x="8805511" y="19051"/>
                  </a:lnTo>
                  <a:lnTo>
                    <a:pt x="8804014" y="11636"/>
                  </a:lnTo>
                  <a:lnTo>
                    <a:pt x="8799931" y="5581"/>
                  </a:lnTo>
                  <a:lnTo>
                    <a:pt x="8793876" y="1498"/>
                  </a:lnTo>
                  <a:lnTo>
                    <a:pt x="8786423" y="1"/>
                  </a:lnTo>
                  <a:close/>
                </a:path>
                <a:path w="10025380" h="38100">
                  <a:moveTo>
                    <a:pt x="8862661" y="1"/>
                  </a:moveTo>
                  <a:lnTo>
                    <a:pt x="8855245" y="1498"/>
                  </a:lnTo>
                  <a:lnTo>
                    <a:pt x="8849190" y="5581"/>
                  </a:lnTo>
                  <a:lnTo>
                    <a:pt x="8845108" y="11636"/>
                  </a:lnTo>
                  <a:lnTo>
                    <a:pt x="8843611" y="19051"/>
                  </a:lnTo>
                  <a:lnTo>
                    <a:pt x="8845108" y="26466"/>
                  </a:lnTo>
                  <a:lnTo>
                    <a:pt x="8849190" y="32521"/>
                  </a:lnTo>
                  <a:lnTo>
                    <a:pt x="8855245" y="36604"/>
                  </a:lnTo>
                  <a:lnTo>
                    <a:pt x="8862698" y="38101"/>
                  </a:lnTo>
                  <a:lnTo>
                    <a:pt x="8870113" y="36604"/>
                  </a:lnTo>
                  <a:lnTo>
                    <a:pt x="8876168" y="32521"/>
                  </a:lnTo>
                  <a:lnTo>
                    <a:pt x="8880251" y="26466"/>
                  </a:lnTo>
                  <a:lnTo>
                    <a:pt x="8881748" y="19051"/>
                  </a:lnTo>
                  <a:lnTo>
                    <a:pt x="8880251" y="11636"/>
                  </a:lnTo>
                  <a:lnTo>
                    <a:pt x="8876168" y="5581"/>
                  </a:lnTo>
                  <a:lnTo>
                    <a:pt x="8870113" y="1498"/>
                  </a:lnTo>
                  <a:lnTo>
                    <a:pt x="8862661" y="1"/>
                  </a:lnTo>
                  <a:close/>
                </a:path>
                <a:path w="10025380" h="38100">
                  <a:moveTo>
                    <a:pt x="8938898" y="1"/>
                  </a:moveTo>
                  <a:lnTo>
                    <a:pt x="8931483" y="1498"/>
                  </a:lnTo>
                  <a:lnTo>
                    <a:pt x="8925427" y="5581"/>
                  </a:lnTo>
                  <a:lnTo>
                    <a:pt x="8921345" y="11636"/>
                  </a:lnTo>
                  <a:lnTo>
                    <a:pt x="8919848" y="19051"/>
                  </a:lnTo>
                  <a:lnTo>
                    <a:pt x="8921345" y="26466"/>
                  </a:lnTo>
                  <a:lnTo>
                    <a:pt x="8925427" y="32521"/>
                  </a:lnTo>
                  <a:lnTo>
                    <a:pt x="8931483" y="36604"/>
                  </a:lnTo>
                  <a:lnTo>
                    <a:pt x="8938936" y="38101"/>
                  </a:lnTo>
                  <a:lnTo>
                    <a:pt x="8946351" y="36604"/>
                  </a:lnTo>
                  <a:lnTo>
                    <a:pt x="8952407" y="32521"/>
                  </a:lnTo>
                  <a:lnTo>
                    <a:pt x="8956489" y="26466"/>
                  </a:lnTo>
                  <a:lnTo>
                    <a:pt x="8957986" y="19051"/>
                  </a:lnTo>
                  <a:lnTo>
                    <a:pt x="8956489" y="11636"/>
                  </a:lnTo>
                  <a:lnTo>
                    <a:pt x="8952407" y="5581"/>
                  </a:lnTo>
                  <a:lnTo>
                    <a:pt x="8946351" y="1498"/>
                  </a:lnTo>
                  <a:lnTo>
                    <a:pt x="8938898" y="1"/>
                  </a:lnTo>
                  <a:close/>
                </a:path>
                <a:path w="10025380" h="38100">
                  <a:moveTo>
                    <a:pt x="9015136" y="1"/>
                  </a:moveTo>
                  <a:lnTo>
                    <a:pt x="9007721" y="1498"/>
                  </a:lnTo>
                  <a:lnTo>
                    <a:pt x="9001666" y="5581"/>
                  </a:lnTo>
                  <a:lnTo>
                    <a:pt x="8997583" y="11636"/>
                  </a:lnTo>
                  <a:lnTo>
                    <a:pt x="8996086" y="19051"/>
                  </a:lnTo>
                  <a:lnTo>
                    <a:pt x="8997583" y="26466"/>
                  </a:lnTo>
                  <a:lnTo>
                    <a:pt x="9001666" y="32521"/>
                  </a:lnTo>
                  <a:lnTo>
                    <a:pt x="9007721" y="36604"/>
                  </a:lnTo>
                  <a:lnTo>
                    <a:pt x="9015174" y="38101"/>
                  </a:lnTo>
                  <a:lnTo>
                    <a:pt x="9022589" y="36604"/>
                  </a:lnTo>
                  <a:lnTo>
                    <a:pt x="9028645" y="32521"/>
                  </a:lnTo>
                  <a:lnTo>
                    <a:pt x="9032727" y="26466"/>
                  </a:lnTo>
                  <a:lnTo>
                    <a:pt x="9034224" y="19051"/>
                  </a:lnTo>
                  <a:lnTo>
                    <a:pt x="9032727" y="11636"/>
                  </a:lnTo>
                  <a:lnTo>
                    <a:pt x="9028645" y="5581"/>
                  </a:lnTo>
                  <a:lnTo>
                    <a:pt x="9022589" y="1498"/>
                  </a:lnTo>
                  <a:lnTo>
                    <a:pt x="9015136" y="1"/>
                  </a:lnTo>
                  <a:close/>
                </a:path>
                <a:path w="10025380" h="38100">
                  <a:moveTo>
                    <a:pt x="9091374" y="1"/>
                  </a:moveTo>
                  <a:lnTo>
                    <a:pt x="9083959" y="1498"/>
                  </a:lnTo>
                  <a:lnTo>
                    <a:pt x="9077904" y="5581"/>
                  </a:lnTo>
                  <a:lnTo>
                    <a:pt x="9073821" y="11636"/>
                  </a:lnTo>
                  <a:lnTo>
                    <a:pt x="9072324" y="19051"/>
                  </a:lnTo>
                  <a:lnTo>
                    <a:pt x="9073821" y="26466"/>
                  </a:lnTo>
                  <a:lnTo>
                    <a:pt x="9077904" y="32521"/>
                  </a:lnTo>
                  <a:lnTo>
                    <a:pt x="9083959" y="36604"/>
                  </a:lnTo>
                  <a:lnTo>
                    <a:pt x="9091412" y="38101"/>
                  </a:lnTo>
                  <a:lnTo>
                    <a:pt x="9098827" y="36604"/>
                  </a:lnTo>
                  <a:lnTo>
                    <a:pt x="9104882" y="32521"/>
                  </a:lnTo>
                  <a:lnTo>
                    <a:pt x="9108965" y="26466"/>
                  </a:lnTo>
                  <a:lnTo>
                    <a:pt x="9110462" y="19051"/>
                  </a:lnTo>
                  <a:lnTo>
                    <a:pt x="9108965" y="11636"/>
                  </a:lnTo>
                  <a:lnTo>
                    <a:pt x="9104882" y="5581"/>
                  </a:lnTo>
                  <a:lnTo>
                    <a:pt x="9098827" y="1498"/>
                  </a:lnTo>
                  <a:lnTo>
                    <a:pt x="9091374" y="1"/>
                  </a:lnTo>
                  <a:close/>
                </a:path>
                <a:path w="10025380" h="38100">
                  <a:moveTo>
                    <a:pt x="9167612" y="1"/>
                  </a:moveTo>
                  <a:lnTo>
                    <a:pt x="9160197" y="1498"/>
                  </a:lnTo>
                  <a:lnTo>
                    <a:pt x="9154142" y="5581"/>
                  </a:lnTo>
                  <a:lnTo>
                    <a:pt x="9150059" y="11636"/>
                  </a:lnTo>
                  <a:lnTo>
                    <a:pt x="9148562" y="19051"/>
                  </a:lnTo>
                  <a:lnTo>
                    <a:pt x="9150059" y="26466"/>
                  </a:lnTo>
                  <a:lnTo>
                    <a:pt x="9154142" y="32521"/>
                  </a:lnTo>
                  <a:lnTo>
                    <a:pt x="9160197" y="36604"/>
                  </a:lnTo>
                  <a:lnTo>
                    <a:pt x="9167650" y="38101"/>
                  </a:lnTo>
                  <a:lnTo>
                    <a:pt x="9175065" y="36604"/>
                  </a:lnTo>
                  <a:lnTo>
                    <a:pt x="9181120" y="32521"/>
                  </a:lnTo>
                  <a:lnTo>
                    <a:pt x="9185203" y="26466"/>
                  </a:lnTo>
                  <a:lnTo>
                    <a:pt x="9186700" y="19051"/>
                  </a:lnTo>
                  <a:lnTo>
                    <a:pt x="9185203" y="11636"/>
                  </a:lnTo>
                  <a:lnTo>
                    <a:pt x="9181120" y="5581"/>
                  </a:lnTo>
                  <a:lnTo>
                    <a:pt x="9175065" y="1498"/>
                  </a:lnTo>
                  <a:lnTo>
                    <a:pt x="9167612" y="1"/>
                  </a:lnTo>
                  <a:close/>
                </a:path>
                <a:path w="10025380" h="38100">
                  <a:moveTo>
                    <a:pt x="9243850" y="1"/>
                  </a:moveTo>
                  <a:lnTo>
                    <a:pt x="9236435" y="1498"/>
                  </a:lnTo>
                  <a:lnTo>
                    <a:pt x="9230380" y="5581"/>
                  </a:lnTo>
                  <a:lnTo>
                    <a:pt x="9226297" y="11636"/>
                  </a:lnTo>
                  <a:lnTo>
                    <a:pt x="9224800" y="19051"/>
                  </a:lnTo>
                  <a:lnTo>
                    <a:pt x="9226297" y="26466"/>
                  </a:lnTo>
                  <a:lnTo>
                    <a:pt x="9230380" y="32521"/>
                  </a:lnTo>
                  <a:lnTo>
                    <a:pt x="9236435" y="36604"/>
                  </a:lnTo>
                  <a:lnTo>
                    <a:pt x="9243888" y="38101"/>
                  </a:lnTo>
                  <a:lnTo>
                    <a:pt x="9251303" y="36604"/>
                  </a:lnTo>
                  <a:lnTo>
                    <a:pt x="9257358" y="32521"/>
                  </a:lnTo>
                  <a:lnTo>
                    <a:pt x="9261441" y="26466"/>
                  </a:lnTo>
                  <a:lnTo>
                    <a:pt x="9262938" y="19051"/>
                  </a:lnTo>
                  <a:lnTo>
                    <a:pt x="9261441" y="11636"/>
                  </a:lnTo>
                  <a:lnTo>
                    <a:pt x="9257358" y="5581"/>
                  </a:lnTo>
                  <a:lnTo>
                    <a:pt x="9251303" y="1498"/>
                  </a:lnTo>
                  <a:lnTo>
                    <a:pt x="9243850" y="1"/>
                  </a:lnTo>
                  <a:close/>
                </a:path>
                <a:path w="10025380" h="38100">
                  <a:moveTo>
                    <a:pt x="9320088" y="1"/>
                  </a:moveTo>
                  <a:lnTo>
                    <a:pt x="9312673" y="1498"/>
                  </a:lnTo>
                  <a:lnTo>
                    <a:pt x="9306618" y="5581"/>
                  </a:lnTo>
                  <a:lnTo>
                    <a:pt x="9302535" y="11636"/>
                  </a:lnTo>
                  <a:lnTo>
                    <a:pt x="9301038" y="19051"/>
                  </a:lnTo>
                  <a:lnTo>
                    <a:pt x="9302535" y="26466"/>
                  </a:lnTo>
                  <a:lnTo>
                    <a:pt x="9306618" y="32521"/>
                  </a:lnTo>
                  <a:lnTo>
                    <a:pt x="9312673" y="36604"/>
                  </a:lnTo>
                  <a:lnTo>
                    <a:pt x="9320126" y="38101"/>
                  </a:lnTo>
                  <a:lnTo>
                    <a:pt x="9327541" y="36604"/>
                  </a:lnTo>
                  <a:lnTo>
                    <a:pt x="9333597" y="32521"/>
                  </a:lnTo>
                  <a:lnTo>
                    <a:pt x="9337679" y="26466"/>
                  </a:lnTo>
                  <a:lnTo>
                    <a:pt x="9339176" y="19051"/>
                  </a:lnTo>
                  <a:lnTo>
                    <a:pt x="9337679" y="11636"/>
                  </a:lnTo>
                  <a:lnTo>
                    <a:pt x="9333597" y="5581"/>
                  </a:lnTo>
                  <a:lnTo>
                    <a:pt x="9327541" y="1498"/>
                  </a:lnTo>
                  <a:lnTo>
                    <a:pt x="9320088" y="1"/>
                  </a:lnTo>
                  <a:close/>
                </a:path>
                <a:path w="10025380" h="38100">
                  <a:moveTo>
                    <a:pt x="9396326" y="1"/>
                  </a:moveTo>
                  <a:lnTo>
                    <a:pt x="9388911" y="1498"/>
                  </a:lnTo>
                  <a:lnTo>
                    <a:pt x="9382856" y="5581"/>
                  </a:lnTo>
                  <a:lnTo>
                    <a:pt x="9378773" y="11636"/>
                  </a:lnTo>
                  <a:lnTo>
                    <a:pt x="9377276" y="19051"/>
                  </a:lnTo>
                  <a:lnTo>
                    <a:pt x="9378773" y="26466"/>
                  </a:lnTo>
                  <a:lnTo>
                    <a:pt x="9382856" y="32521"/>
                  </a:lnTo>
                  <a:lnTo>
                    <a:pt x="9388911" y="36604"/>
                  </a:lnTo>
                  <a:lnTo>
                    <a:pt x="9396364" y="38101"/>
                  </a:lnTo>
                  <a:lnTo>
                    <a:pt x="9403779" y="36604"/>
                  </a:lnTo>
                  <a:lnTo>
                    <a:pt x="9409835" y="32521"/>
                  </a:lnTo>
                  <a:lnTo>
                    <a:pt x="9413917" y="26466"/>
                  </a:lnTo>
                  <a:lnTo>
                    <a:pt x="9415414" y="19051"/>
                  </a:lnTo>
                  <a:lnTo>
                    <a:pt x="9413917" y="11636"/>
                  </a:lnTo>
                  <a:lnTo>
                    <a:pt x="9409835" y="5581"/>
                  </a:lnTo>
                  <a:lnTo>
                    <a:pt x="9403779" y="1498"/>
                  </a:lnTo>
                  <a:lnTo>
                    <a:pt x="9396326" y="1"/>
                  </a:lnTo>
                  <a:close/>
                </a:path>
                <a:path w="10025380" h="38100">
                  <a:moveTo>
                    <a:pt x="9472564" y="1"/>
                  </a:moveTo>
                  <a:lnTo>
                    <a:pt x="9465149" y="1498"/>
                  </a:lnTo>
                  <a:lnTo>
                    <a:pt x="9459094" y="5581"/>
                  </a:lnTo>
                  <a:lnTo>
                    <a:pt x="9455011" y="11636"/>
                  </a:lnTo>
                  <a:lnTo>
                    <a:pt x="9453514" y="19051"/>
                  </a:lnTo>
                  <a:lnTo>
                    <a:pt x="9455011" y="26466"/>
                  </a:lnTo>
                  <a:lnTo>
                    <a:pt x="9459094" y="32521"/>
                  </a:lnTo>
                  <a:lnTo>
                    <a:pt x="9465149" y="36604"/>
                  </a:lnTo>
                  <a:lnTo>
                    <a:pt x="9472602" y="38101"/>
                  </a:lnTo>
                  <a:lnTo>
                    <a:pt x="9480017" y="36604"/>
                  </a:lnTo>
                  <a:lnTo>
                    <a:pt x="9486073" y="32521"/>
                  </a:lnTo>
                  <a:lnTo>
                    <a:pt x="9490155" y="26466"/>
                  </a:lnTo>
                  <a:lnTo>
                    <a:pt x="9491652" y="19051"/>
                  </a:lnTo>
                  <a:lnTo>
                    <a:pt x="9490155" y="11636"/>
                  </a:lnTo>
                  <a:lnTo>
                    <a:pt x="9486073" y="5581"/>
                  </a:lnTo>
                  <a:lnTo>
                    <a:pt x="9480017" y="1498"/>
                  </a:lnTo>
                  <a:lnTo>
                    <a:pt x="9472564" y="1"/>
                  </a:lnTo>
                  <a:close/>
                </a:path>
                <a:path w="10025380" h="38100">
                  <a:moveTo>
                    <a:pt x="9548802" y="1"/>
                  </a:moveTo>
                  <a:lnTo>
                    <a:pt x="9541388" y="1498"/>
                  </a:lnTo>
                  <a:lnTo>
                    <a:pt x="9535332" y="5581"/>
                  </a:lnTo>
                  <a:lnTo>
                    <a:pt x="9531250" y="11636"/>
                  </a:lnTo>
                  <a:lnTo>
                    <a:pt x="9529752" y="19051"/>
                  </a:lnTo>
                  <a:lnTo>
                    <a:pt x="9531250" y="26466"/>
                  </a:lnTo>
                  <a:lnTo>
                    <a:pt x="9535332" y="32521"/>
                  </a:lnTo>
                  <a:lnTo>
                    <a:pt x="9541388" y="36604"/>
                  </a:lnTo>
                  <a:lnTo>
                    <a:pt x="9548841" y="38101"/>
                  </a:lnTo>
                  <a:lnTo>
                    <a:pt x="9556256" y="36604"/>
                  </a:lnTo>
                  <a:lnTo>
                    <a:pt x="9562311" y="32521"/>
                  </a:lnTo>
                  <a:lnTo>
                    <a:pt x="9566393" y="26466"/>
                  </a:lnTo>
                  <a:lnTo>
                    <a:pt x="9567891" y="19051"/>
                  </a:lnTo>
                  <a:lnTo>
                    <a:pt x="9566393" y="11636"/>
                  </a:lnTo>
                  <a:lnTo>
                    <a:pt x="9562311" y="5581"/>
                  </a:lnTo>
                  <a:lnTo>
                    <a:pt x="9556256" y="1498"/>
                  </a:lnTo>
                  <a:lnTo>
                    <a:pt x="9548802" y="1"/>
                  </a:lnTo>
                  <a:close/>
                </a:path>
                <a:path w="10025380" h="38100">
                  <a:moveTo>
                    <a:pt x="9625041" y="1"/>
                  </a:moveTo>
                  <a:lnTo>
                    <a:pt x="9617625" y="1498"/>
                  </a:lnTo>
                  <a:lnTo>
                    <a:pt x="9611570" y="5581"/>
                  </a:lnTo>
                  <a:lnTo>
                    <a:pt x="9607487" y="11636"/>
                  </a:lnTo>
                  <a:lnTo>
                    <a:pt x="9605991" y="19051"/>
                  </a:lnTo>
                  <a:lnTo>
                    <a:pt x="9607488" y="26466"/>
                  </a:lnTo>
                  <a:lnTo>
                    <a:pt x="9611571" y="32522"/>
                  </a:lnTo>
                  <a:lnTo>
                    <a:pt x="9617626" y="36604"/>
                  </a:lnTo>
                  <a:lnTo>
                    <a:pt x="9625079" y="38101"/>
                  </a:lnTo>
                  <a:lnTo>
                    <a:pt x="9632494" y="36604"/>
                  </a:lnTo>
                  <a:lnTo>
                    <a:pt x="9638549" y="32521"/>
                  </a:lnTo>
                  <a:lnTo>
                    <a:pt x="9642632" y="26466"/>
                  </a:lnTo>
                  <a:lnTo>
                    <a:pt x="9644129" y="19051"/>
                  </a:lnTo>
                  <a:lnTo>
                    <a:pt x="9642632" y="11636"/>
                  </a:lnTo>
                  <a:lnTo>
                    <a:pt x="9638549" y="5581"/>
                  </a:lnTo>
                  <a:lnTo>
                    <a:pt x="9632494" y="1498"/>
                  </a:lnTo>
                  <a:lnTo>
                    <a:pt x="9625041" y="1"/>
                  </a:lnTo>
                  <a:close/>
                </a:path>
                <a:path w="10025380" h="38100">
                  <a:moveTo>
                    <a:pt x="9701279" y="1"/>
                  </a:moveTo>
                  <a:lnTo>
                    <a:pt x="9693863" y="1498"/>
                  </a:lnTo>
                  <a:lnTo>
                    <a:pt x="9687808" y="5581"/>
                  </a:lnTo>
                  <a:lnTo>
                    <a:pt x="9683726" y="11636"/>
                  </a:lnTo>
                  <a:lnTo>
                    <a:pt x="9682229" y="19051"/>
                  </a:lnTo>
                  <a:lnTo>
                    <a:pt x="9683726" y="26466"/>
                  </a:lnTo>
                  <a:lnTo>
                    <a:pt x="9687808" y="32522"/>
                  </a:lnTo>
                  <a:lnTo>
                    <a:pt x="9693863" y="36604"/>
                  </a:lnTo>
                  <a:lnTo>
                    <a:pt x="9701317" y="38101"/>
                  </a:lnTo>
                  <a:lnTo>
                    <a:pt x="9708732" y="36604"/>
                  </a:lnTo>
                  <a:lnTo>
                    <a:pt x="9714787" y="32522"/>
                  </a:lnTo>
                  <a:lnTo>
                    <a:pt x="9718870" y="26466"/>
                  </a:lnTo>
                  <a:lnTo>
                    <a:pt x="9720367" y="19051"/>
                  </a:lnTo>
                  <a:lnTo>
                    <a:pt x="9718870" y="11636"/>
                  </a:lnTo>
                  <a:lnTo>
                    <a:pt x="9714787" y="5581"/>
                  </a:lnTo>
                  <a:lnTo>
                    <a:pt x="9708732" y="1498"/>
                  </a:lnTo>
                  <a:lnTo>
                    <a:pt x="9701279" y="1"/>
                  </a:lnTo>
                  <a:close/>
                </a:path>
                <a:path w="10025380" h="38100">
                  <a:moveTo>
                    <a:pt x="9777517" y="1"/>
                  </a:moveTo>
                  <a:lnTo>
                    <a:pt x="9770101" y="1498"/>
                  </a:lnTo>
                  <a:lnTo>
                    <a:pt x="9764046" y="5581"/>
                  </a:lnTo>
                  <a:lnTo>
                    <a:pt x="9759964" y="11636"/>
                  </a:lnTo>
                  <a:lnTo>
                    <a:pt x="9758467" y="19051"/>
                  </a:lnTo>
                  <a:lnTo>
                    <a:pt x="9759964" y="26466"/>
                  </a:lnTo>
                  <a:lnTo>
                    <a:pt x="9764046" y="32522"/>
                  </a:lnTo>
                  <a:lnTo>
                    <a:pt x="9770101" y="36604"/>
                  </a:lnTo>
                  <a:lnTo>
                    <a:pt x="9777554" y="38101"/>
                  </a:lnTo>
                  <a:lnTo>
                    <a:pt x="9784969" y="36604"/>
                  </a:lnTo>
                  <a:lnTo>
                    <a:pt x="9791024" y="32522"/>
                  </a:lnTo>
                  <a:lnTo>
                    <a:pt x="9795107" y="26466"/>
                  </a:lnTo>
                  <a:lnTo>
                    <a:pt x="9796604" y="19051"/>
                  </a:lnTo>
                  <a:lnTo>
                    <a:pt x="9795107" y="11636"/>
                  </a:lnTo>
                  <a:lnTo>
                    <a:pt x="9791024" y="5581"/>
                  </a:lnTo>
                  <a:lnTo>
                    <a:pt x="9784969" y="1498"/>
                  </a:lnTo>
                  <a:lnTo>
                    <a:pt x="9777517" y="1"/>
                  </a:lnTo>
                  <a:close/>
                </a:path>
                <a:path w="10025380" h="38100">
                  <a:moveTo>
                    <a:pt x="9853754" y="1"/>
                  </a:moveTo>
                  <a:lnTo>
                    <a:pt x="9846339" y="1498"/>
                  </a:lnTo>
                  <a:lnTo>
                    <a:pt x="9840283" y="5581"/>
                  </a:lnTo>
                  <a:lnTo>
                    <a:pt x="9836201" y="11636"/>
                  </a:lnTo>
                  <a:lnTo>
                    <a:pt x="9834704" y="19051"/>
                  </a:lnTo>
                  <a:lnTo>
                    <a:pt x="9836201" y="26466"/>
                  </a:lnTo>
                  <a:lnTo>
                    <a:pt x="9840283" y="32522"/>
                  </a:lnTo>
                  <a:lnTo>
                    <a:pt x="9846339" y="36604"/>
                  </a:lnTo>
                  <a:lnTo>
                    <a:pt x="9853792" y="38101"/>
                  </a:lnTo>
                  <a:lnTo>
                    <a:pt x="9861207" y="36604"/>
                  </a:lnTo>
                  <a:lnTo>
                    <a:pt x="9867262" y="32522"/>
                  </a:lnTo>
                  <a:lnTo>
                    <a:pt x="9871345" y="26466"/>
                  </a:lnTo>
                  <a:lnTo>
                    <a:pt x="9872842" y="19051"/>
                  </a:lnTo>
                  <a:lnTo>
                    <a:pt x="9871345" y="11636"/>
                  </a:lnTo>
                  <a:lnTo>
                    <a:pt x="9867262" y="5581"/>
                  </a:lnTo>
                  <a:lnTo>
                    <a:pt x="9861207" y="1498"/>
                  </a:lnTo>
                  <a:lnTo>
                    <a:pt x="9853754" y="1"/>
                  </a:lnTo>
                  <a:close/>
                </a:path>
                <a:path w="10025380" h="38100">
                  <a:moveTo>
                    <a:pt x="9929992" y="1"/>
                  </a:moveTo>
                  <a:lnTo>
                    <a:pt x="9922577" y="1498"/>
                  </a:lnTo>
                  <a:lnTo>
                    <a:pt x="9916521" y="5581"/>
                  </a:lnTo>
                  <a:lnTo>
                    <a:pt x="9912439" y="11636"/>
                  </a:lnTo>
                  <a:lnTo>
                    <a:pt x="9910942" y="19051"/>
                  </a:lnTo>
                  <a:lnTo>
                    <a:pt x="9912439" y="26466"/>
                  </a:lnTo>
                  <a:lnTo>
                    <a:pt x="9916521" y="32522"/>
                  </a:lnTo>
                  <a:lnTo>
                    <a:pt x="9922577" y="36604"/>
                  </a:lnTo>
                  <a:lnTo>
                    <a:pt x="9930030" y="38101"/>
                  </a:lnTo>
                  <a:lnTo>
                    <a:pt x="9937445" y="36604"/>
                  </a:lnTo>
                  <a:lnTo>
                    <a:pt x="9943501" y="32522"/>
                  </a:lnTo>
                  <a:lnTo>
                    <a:pt x="9947583" y="26466"/>
                  </a:lnTo>
                  <a:lnTo>
                    <a:pt x="9949080" y="19051"/>
                  </a:lnTo>
                  <a:lnTo>
                    <a:pt x="9947583" y="11636"/>
                  </a:lnTo>
                  <a:lnTo>
                    <a:pt x="9943501" y="5581"/>
                  </a:lnTo>
                  <a:lnTo>
                    <a:pt x="9937445" y="1498"/>
                  </a:lnTo>
                  <a:lnTo>
                    <a:pt x="9929992" y="1"/>
                  </a:lnTo>
                  <a:close/>
                </a:path>
                <a:path w="10025380" h="38100">
                  <a:moveTo>
                    <a:pt x="10006230" y="1"/>
                  </a:moveTo>
                  <a:lnTo>
                    <a:pt x="9998815" y="1498"/>
                  </a:lnTo>
                  <a:lnTo>
                    <a:pt x="9992760" y="5581"/>
                  </a:lnTo>
                  <a:lnTo>
                    <a:pt x="9988677" y="11636"/>
                  </a:lnTo>
                  <a:lnTo>
                    <a:pt x="9987180" y="19051"/>
                  </a:lnTo>
                  <a:lnTo>
                    <a:pt x="9988677" y="26466"/>
                  </a:lnTo>
                  <a:lnTo>
                    <a:pt x="9992760" y="32522"/>
                  </a:lnTo>
                  <a:lnTo>
                    <a:pt x="9998815" y="36604"/>
                  </a:lnTo>
                  <a:lnTo>
                    <a:pt x="10006268" y="38101"/>
                  </a:lnTo>
                  <a:lnTo>
                    <a:pt x="10013683" y="36604"/>
                  </a:lnTo>
                  <a:lnTo>
                    <a:pt x="10019738" y="32522"/>
                  </a:lnTo>
                  <a:lnTo>
                    <a:pt x="10023821" y="26466"/>
                  </a:lnTo>
                  <a:lnTo>
                    <a:pt x="10025318" y="19051"/>
                  </a:lnTo>
                  <a:lnTo>
                    <a:pt x="10023821" y="11636"/>
                  </a:lnTo>
                  <a:lnTo>
                    <a:pt x="10019738" y="5581"/>
                  </a:lnTo>
                  <a:lnTo>
                    <a:pt x="10013683" y="1498"/>
                  </a:lnTo>
                  <a:lnTo>
                    <a:pt x="10006230" y="1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06946" y="3664840"/>
              <a:ext cx="217424" cy="2174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49377" y="3622461"/>
              <a:ext cx="219125" cy="21912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04046" y="517651"/>
            <a:ext cx="8096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API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OpenAPI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Timeline</a:t>
            </a:r>
            <a:endParaRPr sz="3600"/>
          </a:p>
        </p:txBody>
      </p:sp>
      <p:grpSp>
        <p:nvGrpSpPr>
          <p:cNvPr id="9" name="object 9"/>
          <p:cNvGrpSpPr/>
          <p:nvPr/>
        </p:nvGrpSpPr>
        <p:grpSpPr>
          <a:xfrm>
            <a:off x="4128719" y="4003563"/>
            <a:ext cx="2503170" cy="1858645"/>
            <a:chOff x="4128719" y="4003563"/>
            <a:chExt cx="2503170" cy="1858645"/>
          </a:xfrm>
        </p:grpSpPr>
        <p:sp>
          <p:nvSpPr>
            <p:cNvPr id="10" name="object 10"/>
            <p:cNvSpPr/>
            <p:nvPr/>
          </p:nvSpPr>
          <p:spPr>
            <a:xfrm>
              <a:off x="4147769" y="4022614"/>
              <a:ext cx="2465070" cy="1820545"/>
            </a:xfrm>
            <a:custGeom>
              <a:avLst/>
              <a:gdLst/>
              <a:ahLst/>
              <a:cxnLst/>
              <a:rect l="l" t="t" r="r" b="b"/>
              <a:pathLst>
                <a:path w="2465070" h="1820545">
                  <a:moveTo>
                    <a:pt x="716446" y="0"/>
                  </a:moveTo>
                  <a:lnTo>
                    <a:pt x="410845" y="300222"/>
                  </a:lnTo>
                  <a:lnTo>
                    <a:pt x="0" y="300222"/>
                  </a:lnTo>
                  <a:lnTo>
                    <a:pt x="0" y="1820031"/>
                  </a:lnTo>
                  <a:lnTo>
                    <a:pt x="2465064" y="1820031"/>
                  </a:lnTo>
                  <a:lnTo>
                    <a:pt x="2465064" y="300222"/>
                  </a:lnTo>
                  <a:lnTo>
                    <a:pt x="1027109" y="300222"/>
                  </a:lnTo>
                  <a:lnTo>
                    <a:pt x="716446" y="0"/>
                  </a:lnTo>
                  <a:close/>
                </a:path>
              </a:pathLst>
            </a:custGeom>
            <a:solidFill>
              <a:srgbClr val="E1DE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147769" y="4022613"/>
              <a:ext cx="2465070" cy="1820545"/>
            </a:xfrm>
            <a:custGeom>
              <a:avLst/>
              <a:gdLst/>
              <a:ahLst/>
              <a:cxnLst/>
              <a:rect l="l" t="t" r="r" b="b"/>
              <a:pathLst>
                <a:path w="2465070" h="1820545">
                  <a:moveTo>
                    <a:pt x="0" y="300223"/>
                  </a:moveTo>
                  <a:lnTo>
                    <a:pt x="410844" y="300223"/>
                  </a:lnTo>
                  <a:lnTo>
                    <a:pt x="716445" y="0"/>
                  </a:lnTo>
                  <a:lnTo>
                    <a:pt x="1027110" y="300223"/>
                  </a:lnTo>
                  <a:lnTo>
                    <a:pt x="2465064" y="300223"/>
                  </a:lnTo>
                  <a:lnTo>
                    <a:pt x="2465064" y="553526"/>
                  </a:lnTo>
                  <a:lnTo>
                    <a:pt x="2465064" y="933476"/>
                  </a:lnTo>
                  <a:lnTo>
                    <a:pt x="2465064" y="1820031"/>
                  </a:lnTo>
                  <a:lnTo>
                    <a:pt x="1027110" y="1820031"/>
                  </a:lnTo>
                  <a:lnTo>
                    <a:pt x="410844" y="1820031"/>
                  </a:lnTo>
                  <a:lnTo>
                    <a:pt x="0" y="1820031"/>
                  </a:lnTo>
                  <a:lnTo>
                    <a:pt x="0" y="933476"/>
                  </a:lnTo>
                  <a:lnTo>
                    <a:pt x="0" y="553526"/>
                  </a:lnTo>
                  <a:lnTo>
                    <a:pt x="0" y="300223"/>
                  </a:lnTo>
                  <a:close/>
                </a:path>
              </a:pathLst>
            </a:custGeom>
            <a:ln w="381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347160" y="4670170"/>
            <a:ext cx="2139950" cy="7143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10"/>
              </a:spcBef>
            </a:pPr>
            <a:r>
              <a:rPr sz="1800" spc="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OpenAPI</a:t>
            </a:r>
            <a:r>
              <a:rPr sz="1800" spc="-15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Initiative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2015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2616" y="2209800"/>
            <a:ext cx="841247" cy="917448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3420" y="2019781"/>
            <a:ext cx="2766695" cy="1511300"/>
          </a:xfrm>
          <a:custGeom>
            <a:avLst/>
            <a:gdLst/>
            <a:ahLst/>
            <a:cxnLst/>
            <a:rect l="l" t="t" r="r" b="b"/>
            <a:pathLst>
              <a:path w="2766695" h="1511300">
                <a:moveTo>
                  <a:pt x="0" y="0"/>
                </a:moveTo>
                <a:lnTo>
                  <a:pt x="461107" y="0"/>
                </a:lnTo>
                <a:lnTo>
                  <a:pt x="1152768" y="0"/>
                </a:lnTo>
                <a:lnTo>
                  <a:pt x="2766643" y="0"/>
                </a:lnTo>
                <a:lnTo>
                  <a:pt x="2766643" y="773801"/>
                </a:lnTo>
                <a:lnTo>
                  <a:pt x="2766643" y="1105430"/>
                </a:lnTo>
                <a:lnTo>
                  <a:pt x="2766643" y="1326517"/>
                </a:lnTo>
                <a:lnTo>
                  <a:pt x="1152768" y="1326517"/>
                </a:lnTo>
                <a:lnTo>
                  <a:pt x="798620" y="1511075"/>
                </a:lnTo>
                <a:lnTo>
                  <a:pt x="461107" y="1326517"/>
                </a:lnTo>
                <a:lnTo>
                  <a:pt x="0" y="1326517"/>
                </a:lnTo>
                <a:lnTo>
                  <a:pt x="0" y="1105430"/>
                </a:lnTo>
                <a:lnTo>
                  <a:pt x="0" y="77380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2810" y="2271394"/>
            <a:ext cx="1523365" cy="7143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10"/>
              </a:spcBef>
            </a:pP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4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1800" spc="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64798" y="3631237"/>
            <a:ext cx="10025380" cy="251460"/>
            <a:chOff x="964798" y="3631237"/>
            <a:chExt cx="10025380" cy="251460"/>
          </a:xfrm>
        </p:grpSpPr>
        <p:sp>
          <p:nvSpPr>
            <p:cNvPr id="5" name="object 5"/>
            <p:cNvSpPr/>
            <p:nvPr/>
          </p:nvSpPr>
          <p:spPr>
            <a:xfrm>
              <a:off x="964798" y="3753397"/>
              <a:ext cx="10025380" cy="38100"/>
            </a:xfrm>
            <a:custGeom>
              <a:avLst/>
              <a:gdLst/>
              <a:ahLst/>
              <a:cxnLst/>
              <a:rect l="l" t="t" r="r" b="b"/>
              <a:pathLst>
                <a:path w="1002538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4" y="36603"/>
                  </a:lnTo>
                  <a:lnTo>
                    <a:pt x="19088" y="38100"/>
                  </a:lnTo>
                  <a:lnTo>
                    <a:pt x="26503" y="36603"/>
                  </a:lnTo>
                  <a:lnTo>
                    <a:pt x="32558" y="32520"/>
                  </a:lnTo>
                  <a:lnTo>
                    <a:pt x="36641" y="26465"/>
                  </a:lnTo>
                  <a:lnTo>
                    <a:pt x="38138" y="19050"/>
                  </a:lnTo>
                  <a:lnTo>
                    <a:pt x="36641" y="11635"/>
                  </a:lnTo>
                  <a:lnTo>
                    <a:pt x="32558" y="5579"/>
                  </a:lnTo>
                  <a:lnTo>
                    <a:pt x="26503" y="1497"/>
                  </a:lnTo>
                  <a:lnTo>
                    <a:pt x="19050" y="0"/>
                  </a:lnTo>
                  <a:close/>
                </a:path>
                <a:path w="10025380" h="38100">
                  <a:moveTo>
                    <a:pt x="95288" y="0"/>
                  </a:moveTo>
                  <a:lnTo>
                    <a:pt x="87872" y="1497"/>
                  </a:lnTo>
                  <a:lnTo>
                    <a:pt x="81817" y="5579"/>
                  </a:lnTo>
                  <a:lnTo>
                    <a:pt x="77735" y="11635"/>
                  </a:lnTo>
                  <a:lnTo>
                    <a:pt x="76238" y="19050"/>
                  </a:lnTo>
                  <a:lnTo>
                    <a:pt x="77735" y="26465"/>
                  </a:lnTo>
                  <a:lnTo>
                    <a:pt x="81817" y="32520"/>
                  </a:lnTo>
                  <a:lnTo>
                    <a:pt x="87872" y="36603"/>
                  </a:lnTo>
                  <a:lnTo>
                    <a:pt x="95326" y="38100"/>
                  </a:lnTo>
                  <a:lnTo>
                    <a:pt x="102741" y="36603"/>
                  </a:lnTo>
                  <a:lnTo>
                    <a:pt x="108796" y="32520"/>
                  </a:lnTo>
                  <a:lnTo>
                    <a:pt x="112879" y="26465"/>
                  </a:lnTo>
                  <a:lnTo>
                    <a:pt x="114376" y="19050"/>
                  </a:lnTo>
                  <a:lnTo>
                    <a:pt x="112879" y="11635"/>
                  </a:lnTo>
                  <a:lnTo>
                    <a:pt x="108796" y="5579"/>
                  </a:lnTo>
                  <a:lnTo>
                    <a:pt x="102741" y="1497"/>
                  </a:lnTo>
                  <a:lnTo>
                    <a:pt x="95288" y="0"/>
                  </a:lnTo>
                  <a:close/>
                </a:path>
                <a:path w="10025380" h="38100">
                  <a:moveTo>
                    <a:pt x="171526" y="0"/>
                  </a:moveTo>
                  <a:lnTo>
                    <a:pt x="164111" y="1497"/>
                  </a:lnTo>
                  <a:lnTo>
                    <a:pt x="158055" y="5579"/>
                  </a:lnTo>
                  <a:lnTo>
                    <a:pt x="153973" y="11635"/>
                  </a:lnTo>
                  <a:lnTo>
                    <a:pt x="152476" y="19050"/>
                  </a:lnTo>
                  <a:lnTo>
                    <a:pt x="153973" y="26465"/>
                  </a:lnTo>
                  <a:lnTo>
                    <a:pt x="158055" y="32520"/>
                  </a:lnTo>
                  <a:lnTo>
                    <a:pt x="164111" y="36603"/>
                  </a:lnTo>
                  <a:lnTo>
                    <a:pt x="171564" y="38100"/>
                  </a:lnTo>
                  <a:lnTo>
                    <a:pt x="178979" y="36603"/>
                  </a:lnTo>
                  <a:lnTo>
                    <a:pt x="185034" y="32520"/>
                  </a:lnTo>
                  <a:lnTo>
                    <a:pt x="189117" y="26465"/>
                  </a:lnTo>
                  <a:lnTo>
                    <a:pt x="190614" y="19050"/>
                  </a:lnTo>
                  <a:lnTo>
                    <a:pt x="189117" y="11635"/>
                  </a:lnTo>
                  <a:lnTo>
                    <a:pt x="185034" y="5579"/>
                  </a:lnTo>
                  <a:lnTo>
                    <a:pt x="178979" y="1497"/>
                  </a:lnTo>
                  <a:lnTo>
                    <a:pt x="171526" y="0"/>
                  </a:lnTo>
                  <a:close/>
                </a:path>
                <a:path w="10025380" h="38100">
                  <a:moveTo>
                    <a:pt x="247764" y="0"/>
                  </a:moveTo>
                  <a:lnTo>
                    <a:pt x="240349" y="1497"/>
                  </a:lnTo>
                  <a:lnTo>
                    <a:pt x="234293" y="5579"/>
                  </a:lnTo>
                  <a:lnTo>
                    <a:pt x="230211" y="11635"/>
                  </a:lnTo>
                  <a:lnTo>
                    <a:pt x="228714" y="19050"/>
                  </a:lnTo>
                  <a:lnTo>
                    <a:pt x="230211" y="26465"/>
                  </a:lnTo>
                  <a:lnTo>
                    <a:pt x="234293" y="32520"/>
                  </a:lnTo>
                  <a:lnTo>
                    <a:pt x="240349" y="36603"/>
                  </a:lnTo>
                  <a:lnTo>
                    <a:pt x="247802" y="38100"/>
                  </a:lnTo>
                  <a:lnTo>
                    <a:pt x="255217" y="36603"/>
                  </a:lnTo>
                  <a:lnTo>
                    <a:pt x="261272" y="32520"/>
                  </a:lnTo>
                  <a:lnTo>
                    <a:pt x="265355" y="26465"/>
                  </a:lnTo>
                  <a:lnTo>
                    <a:pt x="266852" y="19050"/>
                  </a:lnTo>
                  <a:lnTo>
                    <a:pt x="265355" y="11635"/>
                  </a:lnTo>
                  <a:lnTo>
                    <a:pt x="261272" y="5579"/>
                  </a:lnTo>
                  <a:lnTo>
                    <a:pt x="255217" y="1497"/>
                  </a:lnTo>
                  <a:lnTo>
                    <a:pt x="247764" y="0"/>
                  </a:lnTo>
                  <a:close/>
                </a:path>
                <a:path w="10025380" h="38100">
                  <a:moveTo>
                    <a:pt x="324001" y="1"/>
                  </a:moveTo>
                  <a:lnTo>
                    <a:pt x="316586" y="1498"/>
                  </a:lnTo>
                  <a:lnTo>
                    <a:pt x="310531" y="5580"/>
                  </a:lnTo>
                  <a:lnTo>
                    <a:pt x="306449" y="11635"/>
                  </a:lnTo>
                  <a:lnTo>
                    <a:pt x="304952" y="19051"/>
                  </a:lnTo>
                  <a:lnTo>
                    <a:pt x="306449" y="26466"/>
                  </a:lnTo>
                  <a:lnTo>
                    <a:pt x="310532" y="32521"/>
                  </a:lnTo>
                  <a:lnTo>
                    <a:pt x="316589" y="36604"/>
                  </a:lnTo>
                  <a:lnTo>
                    <a:pt x="324039" y="38101"/>
                  </a:lnTo>
                  <a:lnTo>
                    <a:pt x="331456" y="36603"/>
                  </a:lnTo>
                  <a:lnTo>
                    <a:pt x="337511" y="32520"/>
                  </a:lnTo>
                  <a:lnTo>
                    <a:pt x="341593" y="26465"/>
                  </a:lnTo>
                  <a:lnTo>
                    <a:pt x="343089" y="19050"/>
                  </a:lnTo>
                  <a:lnTo>
                    <a:pt x="341592" y="11635"/>
                  </a:lnTo>
                  <a:lnTo>
                    <a:pt x="337510" y="5580"/>
                  </a:lnTo>
                  <a:lnTo>
                    <a:pt x="331455" y="1498"/>
                  </a:lnTo>
                  <a:lnTo>
                    <a:pt x="324001" y="1"/>
                  </a:lnTo>
                  <a:close/>
                </a:path>
                <a:path w="10025380" h="38100">
                  <a:moveTo>
                    <a:pt x="400239" y="1"/>
                  </a:moveTo>
                  <a:lnTo>
                    <a:pt x="392824" y="1498"/>
                  </a:lnTo>
                  <a:lnTo>
                    <a:pt x="386769" y="5580"/>
                  </a:lnTo>
                  <a:lnTo>
                    <a:pt x="382686" y="11635"/>
                  </a:lnTo>
                  <a:lnTo>
                    <a:pt x="381189" y="19051"/>
                  </a:lnTo>
                  <a:lnTo>
                    <a:pt x="382686" y="26466"/>
                  </a:lnTo>
                  <a:lnTo>
                    <a:pt x="386769" y="32521"/>
                  </a:lnTo>
                  <a:lnTo>
                    <a:pt x="392824" y="36604"/>
                  </a:lnTo>
                  <a:lnTo>
                    <a:pt x="400277" y="38101"/>
                  </a:lnTo>
                  <a:lnTo>
                    <a:pt x="407693" y="36604"/>
                  </a:lnTo>
                  <a:lnTo>
                    <a:pt x="413748" y="32521"/>
                  </a:lnTo>
                  <a:lnTo>
                    <a:pt x="417831" y="26466"/>
                  </a:lnTo>
                  <a:lnTo>
                    <a:pt x="419327" y="19051"/>
                  </a:lnTo>
                  <a:lnTo>
                    <a:pt x="417831" y="11635"/>
                  </a:lnTo>
                  <a:lnTo>
                    <a:pt x="413748" y="5580"/>
                  </a:lnTo>
                  <a:lnTo>
                    <a:pt x="407693" y="1498"/>
                  </a:lnTo>
                  <a:lnTo>
                    <a:pt x="400239" y="1"/>
                  </a:lnTo>
                  <a:close/>
                </a:path>
                <a:path w="10025380" h="38100">
                  <a:moveTo>
                    <a:pt x="476477" y="1"/>
                  </a:moveTo>
                  <a:lnTo>
                    <a:pt x="469062" y="1498"/>
                  </a:lnTo>
                  <a:lnTo>
                    <a:pt x="463007" y="5580"/>
                  </a:lnTo>
                  <a:lnTo>
                    <a:pt x="458925" y="11635"/>
                  </a:lnTo>
                  <a:lnTo>
                    <a:pt x="457427" y="19051"/>
                  </a:lnTo>
                  <a:lnTo>
                    <a:pt x="458925" y="26466"/>
                  </a:lnTo>
                  <a:lnTo>
                    <a:pt x="463007" y="32521"/>
                  </a:lnTo>
                  <a:lnTo>
                    <a:pt x="469062" y="36604"/>
                  </a:lnTo>
                  <a:lnTo>
                    <a:pt x="476516" y="38101"/>
                  </a:lnTo>
                  <a:lnTo>
                    <a:pt x="483931" y="36604"/>
                  </a:lnTo>
                  <a:lnTo>
                    <a:pt x="489986" y="32521"/>
                  </a:lnTo>
                  <a:lnTo>
                    <a:pt x="494069" y="26466"/>
                  </a:lnTo>
                  <a:lnTo>
                    <a:pt x="495566" y="19051"/>
                  </a:lnTo>
                  <a:lnTo>
                    <a:pt x="494069" y="11635"/>
                  </a:lnTo>
                  <a:lnTo>
                    <a:pt x="489986" y="5580"/>
                  </a:lnTo>
                  <a:lnTo>
                    <a:pt x="483931" y="1498"/>
                  </a:lnTo>
                  <a:lnTo>
                    <a:pt x="476477" y="1"/>
                  </a:lnTo>
                  <a:close/>
                </a:path>
                <a:path w="10025380" h="38100">
                  <a:moveTo>
                    <a:pt x="552716" y="1"/>
                  </a:moveTo>
                  <a:lnTo>
                    <a:pt x="545301" y="1498"/>
                  </a:lnTo>
                  <a:lnTo>
                    <a:pt x="539245" y="5580"/>
                  </a:lnTo>
                  <a:lnTo>
                    <a:pt x="535163" y="11635"/>
                  </a:lnTo>
                  <a:lnTo>
                    <a:pt x="533666" y="19051"/>
                  </a:lnTo>
                  <a:lnTo>
                    <a:pt x="535163" y="26466"/>
                  </a:lnTo>
                  <a:lnTo>
                    <a:pt x="539245" y="32521"/>
                  </a:lnTo>
                  <a:lnTo>
                    <a:pt x="545301" y="36604"/>
                  </a:lnTo>
                  <a:lnTo>
                    <a:pt x="552754" y="38101"/>
                  </a:lnTo>
                  <a:lnTo>
                    <a:pt x="560169" y="36604"/>
                  </a:lnTo>
                  <a:lnTo>
                    <a:pt x="566224" y="32521"/>
                  </a:lnTo>
                  <a:lnTo>
                    <a:pt x="570307" y="26466"/>
                  </a:lnTo>
                  <a:lnTo>
                    <a:pt x="571804" y="19051"/>
                  </a:lnTo>
                  <a:lnTo>
                    <a:pt x="570307" y="11635"/>
                  </a:lnTo>
                  <a:lnTo>
                    <a:pt x="566224" y="5580"/>
                  </a:lnTo>
                  <a:lnTo>
                    <a:pt x="560169" y="1498"/>
                  </a:lnTo>
                  <a:lnTo>
                    <a:pt x="552716" y="1"/>
                  </a:lnTo>
                  <a:close/>
                </a:path>
                <a:path w="10025380" h="38100">
                  <a:moveTo>
                    <a:pt x="628954" y="1"/>
                  </a:moveTo>
                  <a:lnTo>
                    <a:pt x="621539" y="1498"/>
                  </a:lnTo>
                  <a:lnTo>
                    <a:pt x="615483" y="5580"/>
                  </a:lnTo>
                  <a:lnTo>
                    <a:pt x="611401" y="11635"/>
                  </a:lnTo>
                  <a:lnTo>
                    <a:pt x="609904" y="19051"/>
                  </a:lnTo>
                  <a:lnTo>
                    <a:pt x="611401" y="26466"/>
                  </a:lnTo>
                  <a:lnTo>
                    <a:pt x="615483" y="32521"/>
                  </a:lnTo>
                  <a:lnTo>
                    <a:pt x="621539" y="36604"/>
                  </a:lnTo>
                  <a:lnTo>
                    <a:pt x="628992" y="38101"/>
                  </a:lnTo>
                  <a:lnTo>
                    <a:pt x="636407" y="36604"/>
                  </a:lnTo>
                  <a:lnTo>
                    <a:pt x="642462" y="32521"/>
                  </a:lnTo>
                  <a:lnTo>
                    <a:pt x="646545" y="26466"/>
                  </a:lnTo>
                  <a:lnTo>
                    <a:pt x="648042" y="19051"/>
                  </a:lnTo>
                  <a:lnTo>
                    <a:pt x="646545" y="11635"/>
                  </a:lnTo>
                  <a:lnTo>
                    <a:pt x="642462" y="5580"/>
                  </a:lnTo>
                  <a:lnTo>
                    <a:pt x="636407" y="1498"/>
                  </a:lnTo>
                  <a:lnTo>
                    <a:pt x="628954" y="1"/>
                  </a:lnTo>
                  <a:close/>
                </a:path>
                <a:path w="10025380" h="38100">
                  <a:moveTo>
                    <a:pt x="705192" y="1"/>
                  </a:moveTo>
                  <a:lnTo>
                    <a:pt x="697777" y="1498"/>
                  </a:lnTo>
                  <a:lnTo>
                    <a:pt x="691722" y="5580"/>
                  </a:lnTo>
                  <a:lnTo>
                    <a:pt x="687639" y="11635"/>
                  </a:lnTo>
                  <a:lnTo>
                    <a:pt x="686142" y="19051"/>
                  </a:lnTo>
                  <a:lnTo>
                    <a:pt x="687639" y="26466"/>
                  </a:lnTo>
                  <a:lnTo>
                    <a:pt x="691722" y="32521"/>
                  </a:lnTo>
                  <a:lnTo>
                    <a:pt x="697777" y="36604"/>
                  </a:lnTo>
                  <a:lnTo>
                    <a:pt x="705230" y="38101"/>
                  </a:lnTo>
                  <a:lnTo>
                    <a:pt x="712645" y="36604"/>
                  </a:lnTo>
                  <a:lnTo>
                    <a:pt x="718701" y="32521"/>
                  </a:lnTo>
                  <a:lnTo>
                    <a:pt x="722783" y="26466"/>
                  </a:lnTo>
                  <a:lnTo>
                    <a:pt x="724280" y="19051"/>
                  </a:lnTo>
                  <a:lnTo>
                    <a:pt x="722783" y="11635"/>
                  </a:lnTo>
                  <a:lnTo>
                    <a:pt x="718701" y="5580"/>
                  </a:lnTo>
                  <a:lnTo>
                    <a:pt x="712645" y="1498"/>
                  </a:lnTo>
                  <a:lnTo>
                    <a:pt x="705192" y="1"/>
                  </a:lnTo>
                  <a:close/>
                </a:path>
                <a:path w="10025380" h="38100">
                  <a:moveTo>
                    <a:pt x="781430" y="1"/>
                  </a:moveTo>
                  <a:lnTo>
                    <a:pt x="774015" y="1498"/>
                  </a:lnTo>
                  <a:lnTo>
                    <a:pt x="767960" y="5580"/>
                  </a:lnTo>
                  <a:lnTo>
                    <a:pt x="763877" y="11635"/>
                  </a:lnTo>
                  <a:lnTo>
                    <a:pt x="762380" y="19051"/>
                  </a:lnTo>
                  <a:lnTo>
                    <a:pt x="763877" y="26466"/>
                  </a:lnTo>
                  <a:lnTo>
                    <a:pt x="767960" y="32521"/>
                  </a:lnTo>
                  <a:lnTo>
                    <a:pt x="774015" y="36604"/>
                  </a:lnTo>
                  <a:lnTo>
                    <a:pt x="781468" y="38101"/>
                  </a:lnTo>
                  <a:lnTo>
                    <a:pt x="788883" y="36604"/>
                  </a:lnTo>
                  <a:lnTo>
                    <a:pt x="794939" y="32521"/>
                  </a:lnTo>
                  <a:lnTo>
                    <a:pt x="799021" y="26466"/>
                  </a:lnTo>
                  <a:lnTo>
                    <a:pt x="800518" y="19051"/>
                  </a:lnTo>
                  <a:lnTo>
                    <a:pt x="799021" y="11635"/>
                  </a:lnTo>
                  <a:lnTo>
                    <a:pt x="794939" y="5580"/>
                  </a:lnTo>
                  <a:lnTo>
                    <a:pt x="788883" y="1498"/>
                  </a:lnTo>
                  <a:lnTo>
                    <a:pt x="781430" y="1"/>
                  </a:lnTo>
                  <a:close/>
                </a:path>
                <a:path w="10025380" h="38100">
                  <a:moveTo>
                    <a:pt x="857668" y="1"/>
                  </a:moveTo>
                  <a:lnTo>
                    <a:pt x="850253" y="1498"/>
                  </a:lnTo>
                  <a:lnTo>
                    <a:pt x="844198" y="5580"/>
                  </a:lnTo>
                  <a:lnTo>
                    <a:pt x="840115" y="11635"/>
                  </a:lnTo>
                  <a:lnTo>
                    <a:pt x="838618" y="19051"/>
                  </a:lnTo>
                  <a:lnTo>
                    <a:pt x="840115" y="26466"/>
                  </a:lnTo>
                  <a:lnTo>
                    <a:pt x="844198" y="32521"/>
                  </a:lnTo>
                  <a:lnTo>
                    <a:pt x="850253" y="36604"/>
                  </a:lnTo>
                  <a:lnTo>
                    <a:pt x="857707" y="38101"/>
                  </a:lnTo>
                  <a:lnTo>
                    <a:pt x="865122" y="36604"/>
                  </a:lnTo>
                  <a:lnTo>
                    <a:pt x="871178" y="32521"/>
                  </a:lnTo>
                  <a:lnTo>
                    <a:pt x="875260" y="26466"/>
                  </a:lnTo>
                  <a:lnTo>
                    <a:pt x="876757" y="19051"/>
                  </a:lnTo>
                  <a:lnTo>
                    <a:pt x="875260" y="11635"/>
                  </a:lnTo>
                  <a:lnTo>
                    <a:pt x="871178" y="5580"/>
                  </a:lnTo>
                  <a:lnTo>
                    <a:pt x="865122" y="1498"/>
                  </a:lnTo>
                  <a:lnTo>
                    <a:pt x="857668" y="1"/>
                  </a:lnTo>
                  <a:close/>
                </a:path>
                <a:path w="10025380" h="38100">
                  <a:moveTo>
                    <a:pt x="933906" y="1"/>
                  </a:moveTo>
                  <a:lnTo>
                    <a:pt x="926491" y="1498"/>
                  </a:lnTo>
                  <a:lnTo>
                    <a:pt x="920436" y="5580"/>
                  </a:lnTo>
                  <a:lnTo>
                    <a:pt x="916353" y="11635"/>
                  </a:lnTo>
                  <a:lnTo>
                    <a:pt x="914856" y="19051"/>
                  </a:lnTo>
                  <a:lnTo>
                    <a:pt x="916353" y="26466"/>
                  </a:lnTo>
                  <a:lnTo>
                    <a:pt x="920436" y="32521"/>
                  </a:lnTo>
                  <a:lnTo>
                    <a:pt x="926491" y="36604"/>
                  </a:lnTo>
                  <a:lnTo>
                    <a:pt x="933945" y="38101"/>
                  </a:lnTo>
                  <a:lnTo>
                    <a:pt x="941360" y="36604"/>
                  </a:lnTo>
                  <a:lnTo>
                    <a:pt x="947416" y="32521"/>
                  </a:lnTo>
                  <a:lnTo>
                    <a:pt x="951498" y="26466"/>
                  </a:lnTo>
                  <a:lnTo>
                    <a:pt x="952995" y="19051"/>
                  </a:lnTo>
                  <a:lnTo>
                    <a:pt x="951498" y="11635"/>
                  </a:lnTo>
                  <a:lnTo>
                    <a:pt x="947416" y="5580"/>
                  </a:lnTo>
                  <a:lnTo>
                    <a:pt x="941360" y="1498"/>
                  </a:lnTo>
                  <a:lnTo>
                    <a:pt x="933906" y="1"/>
                  </a:lnTo>
                  <a:close/>
                </a:path>
                <a:path w="10025380" h="38100">
                  <a:moveTo>
                    <a:pt x="1010145" y="1"/>
                  </a:moveTo>
                  <a:lnTo>
                    <a:pt x="1002730" y="1498"/>
                  </a:lnTo>
                  <a:lnTo>
                    <a:pt x="996675" y="5580"/>
                  </a:lnTo>
                  <a:lnTo>
                    <a:pt x="992592" y="11635"/>
                  </a:lnTo>
                  <a:lnTo>
                    <a:pt x="991095" y="19051"/>
                  </a:lnTo>
                  <a:lnTo>
                    <a:pt x="992592" y="26466"/>
                  </a:lnTo>
                  <a:lnTo>
                    <a:pt x="996675" y="32521"/>
                  </a:lnTo>
                  <a:lnTo>
                    <a:pt x="1002730" y="36604"/>
                  </a:lnTo>
                  <a:lnTo>
                    <a:pt x="1010184" y="38101"/>
                  </a:lnTo>
                  <a:lnTo>
                    <a:pt x="1017599" y="36604"/>
                  </a:lnTo>
                  <a:lnTo>
                    <a:pt x="1023654" y="32521"/>
                  </a:lnTo>
                  <a:lnTo>
                    <a:pt x="1027736" y="26466"/>
                  </a:lnTo>
                  <a:lnTo>
                    <a:pt x="1029234" y="19051"/>
                  </a:lnTo>
                  <a:lnTo>
                    <a:pt x="1027736" y="11635"/>
                  </a:lnTo>
                  <a:lnTo>
                    <a:pt x="1023654" y="5580"/>
                  </a:lnTo>
                  <a:lnTo>
                    <a:pt x="1017599" y="1498"/>
                  </a:lnTo>
                  <a:lnTo>
                    <a:pt x="1010145" y="1"/>
                  </a:lnTo>
                  <a:close/>
                </a:path>
                <a:path w="10025380" h="38100">
                  <a:moveTo>
                    <a:pt x="1086384" y="1"/>
                  </a:moveTo>
                  <a:lnTo>
                    <a:pt x="1078968" y="1498"/>
                  </a:lnTo>
                  <a:lnTo>
                    <a:pt x="1072913" y="5580"/>
                  </a:lnTo>
                  <a:lnTo>
                    <a:pt x="1068830" y="11635"/>
                  </a:lnTo>
                  <a:lnTo>
                    <a:pt x="1067334" y="19051"/>
                  </a:lnTo>
                  <a:lnTo>
                    <a:pt x="1068830" y="26466"/>
                  </a:lnTo>
                  <a:lnTo>
                    <a:pt x="1072913" y="32521"/>
                  </a:lnTo>
                  <a:lnTo>
                    <a:pt x="1078968" y="36604"/>
                  </a:lnTo>
                  <a:lnTo>
                    <a:pt x="1086422" y="38101"/>
                  </a:lnTo>
                  <a:lnTo>
                    <a:pt x="1093837" y="36604"/>
                  </a:lnTo>
                  <a:lnTo>
                    <a:pt x="1099892" y="32521"/>
                  </a:lnTo>
                  <a:lnTo>
                    <a:pt x="1103975" y="26466"/>
                  </a:lnTo>
                  <a:lnTo>
                    <a:pt x="1105472" y="19051"/>
                  </a:lnTo>
                  <a:lnTo>
                    <a:pt x="1103975" y="11635"/>
                  </a:lnTo>
                  <a:lnTo>
                    <a:pt x="1099892" y="5580"/>
                  </a:lnTo>
                  <a:lnTo>
                    <a:pt x="1093837" y="1498"/>
                  </a:lnTo>
                  <a:lnTo>
                    <a:pt x="1086384" y="1"/>
                  </a:lnTo>
                  <a:close/>
                </a:path>
                <a:path w="10025380" h="38100">
                  <a:moveTo>
                    <a:pt x="1162622" y="1"/>
                  </a:moveTo>
                  <a:lnTo>
                    <a:pt x="1155206" y="1498"/>
                  </a:lnTo>
                  <a:lnTo>
                    <a:pt x="1149151" y="5580"/>
                  </a:lnTo>
                  <a:lnTo>
                    <a:pt x="1145069" y="11635"/>
                  </a:lnTo>
                  <a:lnTo>
                    <a:pt x="1143572" y="19051"/>
                  </a:lnTo>
                  <a:lnTo>
                    <a:pt x="1145069" y="26466"/>
                  </a:lnTo>
                  <a:lnTo>
                    <a:pt x="1149151" y="32521"/>
                  </a:lnTo>
                  <a:lnTo>
                    <a:pt x="1155206" y="36604"/>
                  </a:lnTo>
                  <a:lnTo>
                    <a:pt x="1162660" y="38101"/>
                  </a:lnTo>
                  <a:lnTo>
                    <a:pt x="1170075" y="36604"/>
                  </a:lnTo>
                  <a:lnTo>
                    <a:pt x="1176130" y="32521"/>
                  </a:lnTo>
                  <a:lnTo>
                    <a:pt x="1180213" y="26466"/>
                  </a:lnTo>
                  <a:lnTo>
                    <a:pt x="1181710" y="19051"/>
                  </a:lnTo>
                  <a:lnTo>
                    <a:pt x="1180213" y="11635"/>
                  </a:lnTo>
                  <a:lnTo>
                    <a:pt x="1176130" y="5580"/>
                  </a:lnTo>
                  <a:lnTo>
                    <a:pt x="1170075" y="1498"/>
                  </a:lnTo>
                  <a:lnTo>
                    <a:pt x="1162622" y="1"/>
                  </a:lnTo>
                  <a:close/>
                </a:path>
                <a:path w="10025380" h="38100">
                  <a:moveTo>
                    <a:pt x="1238860" y="1"/>
                  </a:moveTo>
                  <a:lnTo>
                    <a:pt x="1231444" y="1498"/>
                  </a:lnTo>
                  <a:lnTo>
                    <a:pt x="1225389" y="5580"/>
                  </a:lnTo>
                  <a:lnTo>
                    <a:pt x="1221307" y="11635"/>
                  </a:lnTo>
                  <a:lnTo>
                    <a:pt x="1219810" y="19051"/>
                  </a:lnTo>
                  <a:lnTo>
                    <a:pt x="1221307" y="26466"/>
                  </a:lnTo>
                  <a:lnTo>
                    <a:pt x="1225389" y="32521"/>
                  </a:lnTo>
                  <a:lnTo>
                    <a:pt x="1231444" y="36604"/>
                  </a:lnTo>
                  <a:lnTo>
                    <a:pt x="1238898" y="38101"/>
                  </a:lnTo>
                  <a:lnTo>
                    <a:pt x="1246313" y="36604"/>
                  </a:lnTo>
                  <a:lnTo>
                    <a:pt x="1252368" y="32521"/>
                  </a:lnTo>
                  <a:lnTo>
                    <a:pt x="1256451" y="26466"/>
                  </a:lnTo>
                  <a:lnTo>
                    <a:pt x="1257948" y="19051"/>
                  </a:lnTo>
                  <a:lnTo>
                    <a:pt x="1256451" y="11635"/>
                  </a:lnTo>
                  <a:lnTo>
                    <a:pt x="1252368" y="5580"/>
                  </a:lnTo>
                  <a:lnTo>
                    <a:pt x="1246313" y="1498"/>
                  </a:lnTo>
                  <a:lnTo>
                    <a:pt x="1238860" y="1"/>
                  </a:lnTo>
                  <a:close/>
                </a:path>
                <a:path w="10025380" h="38100">
                  <a:moveTo>
                    <a:pt x="1315098" y="1"/>
                  </a:moveTo>
                  <a:lnTo>
                    <a:pt x="1307682" y="1498"/>
                  </a:lnTo>
                  <a:lnTo>
                    <a:pt x="1301627" y="5580"/>
                  </a:lnTo>
                  <a:lnTo>
                    <a:pt x="1297545" y="11635"/>
                  </a:lnTo>
                  <a:lnTo>
                    <a:pt x="1296048" y="19051"/>
                  </a:lnTo>
                  <a:lnTo>
                    <a:pt x="1297545" y="26466"/>
                  </a:lnTo>
                  <a:lnTo>
                    <a:pt x="1301627" y="32521"/>
                  </a:lnTo>
                  <a:lnTo>
                    <a:pt x="1307682" y="36604"/>
                  </a:lnTo>
                  <a:lnTo>
                    <a:pt x="1315136" y="38101"/>
                  </a:lnTo>
                  <a:lnTo>
                    <a:pt x="1322551" y="36604"/>
                  </a:lnTo>
                  <a:lnTo>
                    <a:pt x="1328606" y="32521"/>
                  </a:lnTo>
                  <a:lnTo>
                    <a:pt x="1332689" y="26466"/>
                  </a:lnTo>
                  <a:lnTo>
                    <a:pt x="1334186" y="19051"/>
                  </a:lnTo>
                  <a:lnTo>
                    <a:pt x="1332689" y="11635"/>
                  </a:lnTo>
                  <a:lnTo>
                    <a:pt x="1328606" y="5580"/>
                  </a:lnTo>
                  <a:lnTo>
                    <a:pt x="1322551" y="1498"/>
                  </a:lnTo>
                  <a:lnTo>
                    <a:pt x="1315098" y="1"/>
                  </a:lnTo>
                  <a:close/>
                </a:path>
                <a:path w="10025380" h="38100">
                  <a:moveTo>
                    <a:pt x="1391336" y="1"/>
                  </a:moveTo>
                  <a:lnTo>
                    <a:pt x="1383920" y="1498"/>
                  </a:lnTo>
                  <a:lnTo>
                    <a:pt x="1377865" y="5580"/>
                  </a:lnTo>
                  <a:lnTo>
                    <a:pt x="1373783" y="11635"/>
                  </a:lnTo>
                  <a:lnTo>
                    <a:pt x="1372286" y="19051"/>
                  </a:lnTo>
                  <a:lnTo>
                    <a:pt x="1373783" y="26466"/>
                  </a:lnTo>
                  <a:lnTo>
                    <a:pt x="1377865" y="32521"/>
                  </a:lnTo>
                  <a:lnTo>
                    <a:pt x="1383920" y="36604"/>
                  </a:lnTo>
                  <a:lnTo>
                    <a:pt x="1391374" y="38101"/>
                  </a:lnTo>
                  <a:lnTo>
                    <a:pt x="1398789" y="36604"/>
                  </a:lnTo>
                  <a:lnTo>
                    <a:pt x="1404844" y="32521"/>
                  </a:lnTo>
                  <a:lnTo>
                    <a:pt x="1408927" y="26466"/>
                  </a:lnTo>
                  <a:lnTo>
                    <a:pt x="1410424" y="19051"/>
                  </a:lnTo>
                  <a:lnTo>
                    <a:pt x="1408927" y="11635"/>
                  </a:lnTo>
                  <a:lnTo>
                    <a:pt x="1404844" y="5580"/>
                  </a:lnTo>
                  <a:lnTo>
                    <a:pt x="1398789" y="1498"/>
                  </a:lnTo>
                  <a:lnTo>
                    <a:pt x="1391336" y="1"/>
                  </a:lnTo>
                  <a:close/>
                </a:path>
                <a:path w="10025380" h="38100">
                  <a:moveTo>
                    <a:pt x="1467574" y="1"/>
                  </a:moveTo>
                  <a:lnTo>
                    <a:pt x="1460159" y="1498"/>
                  </a:lnTo>
                  <a:lnTo>
                    <a:pt x="1454103" y="5580"/>
                  </a:lnTo>
                  <a:lnTo>
                    <a:pt x="1450021" y="11635"/>
                  </a:lnTo>
                  <a:lnTo>
                    <a:pt x="1448524" y="19051"/>
                  </a:lnTo>
                  <a:lnTo>
                    <a:pt x="1450021" y="26466"/>
                  </a:lnTo>
                  <a:lnTo>
                    <a:pt x="1454103" y="32521"/>
                  </a:lnTo>
                  <a:lnTo>
                    <a:pt x="1460159" y="36604"/>
                  </a:lnTo>
                  <a:lnTo>
                    <a:pt x="1467612" y="38101"/>
                  </a:lnTo>
                  <a:lnTo>
                    <a:pt x="1475027" y="36604"/>
                  </a:lnTo>
                  <a:lnTo>
                    <a:pt x="1481082" y="32521"/>
                  </a:lnTo>
                  <a:lnTo>
                    <a:pt x="1485165" y="26466"/>
                  </a:lnTo>
                  <a:lnTo>
                    <a:pt x="1486662" y="19051"/>
                  </a:lnTo>
                  <a:lnTo>
                    <a:pt x="1485165" y="11635"/>
                  </a:lnTo>
                  <a:lnTo>
                    <a:pt x="1481082" y="5580"/>
                  </a:lnTo>
                  <a:lnTo>
                    <a:pt x="1475027" y="1498"/>
                  </a:lnTo>
                  <a:lnTo>
                    <a:pt x="1467574" y="1"/>
                  </a:lnTo>
                  <a:close/>
                </a:path>
                <a:path w="10025380" h="38100">
                  <a:moveTo>
                    <a:pt x="1543812" y="1"/>
                  </a:moveTo>
                  <a:lnTo>
                    <a:pt x="1536397" y="1498"/>
                  </a:lnTo>
                  <a:lnTo>
                    <a:pt x="1530341" y="5580"/>
                  </a:lnTo>
                  <a:lnTo>
                    <a:pt x="1526259" y="11635"/>
                  </a:lnTo>
                  <a:lnTo>
                    <a:pt x="1524762" y="19051"/>
                  </a:lnTo>
                  <a:lnTo>
                    <a:pt x="1526259" y="26466"/>
                  </a:lnTo>
                  <a:lnTo>
                    <a:pt x="1530341" y="32521"/>
                  </a:lnTo>
                  <a:lnTo>
                    <a:pt x="1536397" y="36604"/>
                  </a:lnTo>
                  <a:lnTo>
                    <a:pt x="1543850" y="38101"/>
                  </a:lnTo>
                  <a:lnTo>
                    <a:pt x="1551265" y="36604"/>
                  </a:lnTo>
                  <a:lnTo>
                    <a:pt x="1557320" y="32521"/>
                  </a:lnTo>
                  <a:lnTo>
                    <a:pt x="1561403" y="26466"/>
                  </a:lnTo>
                  <a:lnTo>
                    <a:pt x="1562900" y="19051"/>
                  </a:lnTo>
                  <a:lnTo>
                    <a:pt x="1561403" y="11635"/>
                  </a:lnTo>
                  <a:lnTo>
                    <a:pt x="1557320" y="5580"/>
                  </a:lnTo>
                  <a:lnTo>
                    <a:pt x="1551265" y="1498"/>
                  </a:lnTo>
                  <a:lnTo>
                    <a:pt x="1543812" y="1"/>
                  </a:lnTo>
                  <a:close/>
                </a:path>
                <a:path w="10025380" h="38100">
                  <a:moveTo>
                    <a:pt x="1620050" y="1"/>
                  </a:moveTo>
                  <a:lnTo>
                    <a:pt x="1612635" y="1498"/>
                  </a:lnTo>
                  <a:lnTo>
                    <a:pt x="1606580" y="5580"/>
                  </a:lnTo>
                  <a:lnTo>
                    <a:pt x="1602497" y="11635"/>
                  </a:lnTo>
                  <a:lnTo>
                    <a:pt x="1601000" y="19051"/>
                  </a:lnTo>
                  <a:lnTo>
                    <a:pt x="1602497" y="26466"/>
                  </a:lnTo>
                  <a:lnTo>
                    <a:pt x="1606580" y="32521"/>
                  </a:lnTo>
                  <a:lnTo>
                    <a:pt x="1612635" y="36604"/>
                  </a:lnTo>
                  <a:lnTo>
                    <a:pt x="1620088" y="38101"/>
                  </a:lnTo>
                  <a:lnTo>
                    <a:pt x="1627503" y="36604"/>
                  </a:lnTo>
                  <a:lnTo>
                    <a:pt x="1633559" y="32521"/>
                  </a:lnTo>
                  <a:lnTo>
                    <a:pt x="1637641" y="26466"/>
                  </a:lnTo>
                  <a:lnTo>
                    <a:pt x="1639138" y="19051"/>
                  </a:lnTo>
                  <a:lnTo>
                    <a:pt x="1637641" y="11635"/>
                  </a:lnTo>
                  <a:lnTo>
                    <a:pt x="1633559" y="5580"/>
                  </a:lnTo>
                  <a:lnTo>
                    <a:pt x="1627503" y="1498"/>
                  </a:lnTo>
                  <a:lnTo>
                    <a:pt x="1620050" y="1"/>
                  </a:lnTo>
                  <a:close/>
                </a:path>
                <a:path w="10025380" h="38100">
                  <a:moveTo>
                    <a:pt x="1696288" y="1"/>
                  </a:moveTo>
                  <a:lnTo>
                    <a:pt x="1688873" y="1498"/>
                  </a:lnTo>
                  <a:lnTo>
                    <a:pt x="1682818" y="5580"/>
                  </a:lnTo>
                  <a:lnTo>
                    <a:pt x="1678735" y="11635"/>
                  </a:lnTo>
                  <a:lnTo>
                    <a:pt x="1677238" y="19051"/>
                  </a:lnTo>
                  <a:lnTo>
                    <a:pt x="1678735" y="26466"/>
                  </a:lnTo>
                  <a:lnTo>
                    <a:pt x="1682818" y="32521"/>
                  </a:lnTo>
                  <a:lnTo>
                    <a:pt x="1688873" y="36604"/>
                  </a:lnTo>
                  <a:lnTo>
                    <a:pt x="1696326" y="38101"/>
                  </a:lnTo>
                  <a:lnTo>
                    <a:pt x="1703741" y="36604"/>
                  </a:lnTo>
                  <a:lnTo>
                    <a:pt x="1709797" y="32521"/>
                  </a:lnTo>
                  <a:lnTo>
                    <a:pt x="1713879" y="26466"/>
                  </a:lnTo>
                  <a:lnTo>
                    <a:pt x="1715376" y="19051"/>
                  </a:lnTo>
                  <a:lnTo>
                    <a:pt x="1713879" y="11635"/>
                  </a:lnTo>
                  <a:lnTo>
                    <a:pt x="1709797" y="5580"/>
                  </a:lnTo>
                  <a:lnTo>
                    <a:pt x="1703741" y="1498"/>
                  </a:lnTo>
                  <a:lnTo>
                    <a:pt x="1696288" y="1"/>
                  </a:lnTo>
                  <a:close/>
                </a:path>
                <a:path w="10025380" h="38100">
                  <a:moveTo>
                    <a:pt x="1772526" y="1"/>
                  </a:moveTo>
                  <a:lnTo>
                    <a:pt x="1765111" y="1498"/>
                  </a:lnTo>
                  <a:lnTo>
                    <a:pt x="1759056" y="5580"/>
                  </a:lnTo>
                  <a:lnTo>
                    <a:pt x="1754973" y="11635"/>
                  </a:lnTo>
                  <a:lnTo>
                    <a:pt x="1753476" y="19051"/>
                  </a:lnTo>
                  <a:lnTo>
                    <a:pt x="1754973" y="26466"/>
                  </a:lnTo>
                  <a:lnTo>
                    <a:pt x="1759056" y="32521"/>
                  </a:lnTo>
                  <a:lnTo>
                    <a:pt x="1765111" y="36604"/>
                  </a:lnTo>
                  <a:lnTo>
                    <a:pt x="1772565" y="38101"/>
                  </a:lnTo>
                  <a:lnTo>
                    <a:pt x="1779980" y="36604"/>
                  </a:lnTo>
                  <a:lnTo>
                    <a:pt x="1786035" y="32521"/>
                  </a:lnTo>
                  <a:lnTo>
                    <a:pt x="1790117" y="26466"/>
                  </a:lnTo>
                  <a:lnTo>
                    <a:pt x="1791615" y="19051"/>
                  </a:lnTo>
                  <a:lnTo>
                    <a:pt x="1790117" y="11635"/>
                  </a:lnTo>
                  <a:lnTo>
                    <a:pt x="1786035" y="5580"/>
                  </a:lnTo>
                  <a:lnTo>
                    <a:pt x="1779980" y="1498"/>
                  </a:lnTo>
                  <a:lnTo>
                    <a:pt x="1772526" y="1"/>
                  </a:lnTo>
                  <a:close/>
                </a:path>
                <a:path w="10025380" h="38100">
                  <a:moveTo>
                    <a:pt x="1848765" y="1"/>
                  </a:moveTo>
                  <a:lnTo>
                    <a:pt x="1841349" y="1498"/>
                  </a:lnTo>
                  <a:lnTo>
                    <a:pt x="1835294" y="5580"/>
                  </a:lnTo>
                  <a:lnTo>
                    <a:pt x="1831211" y="11635"/>
                  </a:lnTo>
                  <a:lnTo>
                    <a:pt x="1829715" y="19051"/>
                  </a:lnTo>
                  <a:lnTo>
                    <a:pt x="1831211" y="26466"/>
                  </a:lnTo>
                  <a:lnTo>
                    <a:pt x="1835294" y="32521"/>
                  </a:lnTo>
                  <a:lnTo>
                    <a:pt x="1841349" y="36604"/>
                  </a:lnTo>
                  <a:lnTo>
                    <a:pt x="1848803" y="38101"/>
                  </a:lnTo>
                  <a:lnTo>
                    <a:pt x="1856218" y="36604"/>
                  </a:lnTo>
                  <a:lnTo>
                    <a:pt x="1862273" y="32521"/>
                  </a:lnTo>
                  <a:lnTo>
                    <a:pt x="1866356" y="26466"/>
                  </a:lnTo>
                  <a:lnTo>
                    <a:pt x="1867853" y="19051"/>
                  </a:lnTo>
                  <a:lnTo>
                    <a:pt x="1866356" y="11635"/>
                  </a:lnTo>
                  <a:lnTo>
                    <a:pt x="1862273" y="5580"/>
                  </a:lnTo>
                  <a:lnTo>
                    <a:pt x="1856218" y="1498"/>
                  </a:lnTo>
                  <a:lnTo>
                    <a:pt x="1848765" y="1"/>
                  </a:lnTo>
                  <a:close/>
                </a:path>
                <a:path w="10025380" h="38100">
                  <a:moveTo>
                    <a:pt x="1925003" y="1"/>
                  </a:moveTo>
                  <a:lnTo>
                    <a:pt x="1917587" y="1498"/>
                  </a:lnTo>
                  <a:lnTo>
                    <a:pt x="1911532" y="5580"/>
                  </a:lnTo>
                  <a:lnTo>
                    <a:pt x="1907450" y="11635"/>
                  </a:lnTo>
                  <a:lnTo>
                    <a:pt x="1905953" y="19051"/>
                  </a:lnTo>
                  <a:lnTo>
                    <a:pt x="1907450" y="26466"/>
                  </a:lnTo>
                  <a:lnTo>
                    <a:pt x="1911532" y="32521"/>
                  </a:lnTo>
                  <a:lnTo>
                    <a:pt x="1917587" y="36604"/>
                  </a:lnTo>
                  <a:lnTo>
                    <a:pt x="1925041" y="38101"/>
                  </a:lnTo>
                  <a:lnTo>
                    <a:pt x="1932456" y="36604"/>
                  </a:lnTo>
                  <a:lnTo>
                    <a:pt x="1938511" y="32521"/>
                  </a:lnTo>
                  <a:lnTo>
                    <a:pt x="1942594" y="26466"/>
                  </a:lnTo>
                  <a:lnTo>
                    <a:pt x="1944091" y="19051"/>
                  </a:lnTo>
                  <a:lnTo>
                    <a:pt x="1942594" y="11635"/>
                  </a:lnTo>
                  <a:lnTo>
                    <a:pt x="1938511" y="5580"/>
                  </a:lnTo>
                  <a:lnTo>
                    <a:pt x="1932456" y="1498"/>
                  </a:lnTo>
                  <a:lnTo>
                    <a:pt x="1925003" y="1"/>
                  </a:lnTo>
                  <a:close/>
                </a:path>
                <a:path w="10025380" h="38100">
                  <a:moveTo>
                    <a:pt x="2001241" y="1"/>
                  </a:moveTo>
                  <a:lnTo>
                    <a:pt x="1993826" y="1498"/>
                  </a:lnTo>
                  <a:lnTo>
                    <a:pt x="1987770" y="5580"/>
                  </a:lnTo>
                  <a:lnTo>
                    <a:pt x="1983688" y="11635"/>
                  </a:lnTo>
                  <a:lnTo>
                    <a:pt x="1982191" y="19051"/>
                  </a:lnTo>
                  <a:lnTo>
                    <a:pt x="1983688" y="26466"/>
                  </a:lnTo>
                  <a:lnTo>
                    <a:pt x="1987770" y="32521"/>
                  </a:lnTo>
                  <a:lnTo>
                    <a:pt x="1993826" y="36604"/>
                  </a:lnTo>
                  <a:lnTo>
                    <a:pt x="2001279" y="38101"/>
                  </a:lnTo>
                  <a:lnTo>
                    <a:pt x="2008694" y="36604"/>
                  </a:lnTo>
                  <a:lnTo>
                    <a:pt x="2014749" y="32521"/>
                  </a:lnTo>
                  <a:lnTo>
                    <a:pt x="2018832" y="26466"/>
                  </a:lnTo>
                  <a:lnTo>
                    <a:pt x="2020329" y="19051"/>
                  </a:lnTo>
                  <a:lnTo>
                    <a:pt x="2018832" y="11635"/>
                  </a:lnTo>
                  <a:lnTo>
                    <a:pt x="2014749" y="5580"/>
                  </a:lnTo>
                  <a:lnTo>
                    <a:pt x="2008694" y="1498"/>
                  </a:lnTo>
                  <a:lnTo>
                    <a:pt x="2001241" y="1"/>
                  </a:lnTo>
                  <a:close/>
                </a:path>
                <a:path w="10025380" h="38100">
                  <a:moveTo>
                    <a:pt x="2077479" y="1"/>
                  </a:moveTo>
                  <a:lnTo>
                    <a:pt x="2070064" y="1498"/>
                  </a:lnTo>
                  <a:lnTo>
                    <a:pt x="2064009" y="5580"/>
                  </a:lnTo>
                  <a:lnTo>
                    <a:pt x="2059926" y="11635"/>
                  </a:lnTo>
                  <a:lnTo>
                    <a:pt x="2058429" y="19051"/>
                  </a:lnTo>
                  <a:lnTo>
                    <a:pt x="2059926" y="26466"/>
                  </a:lnTo>
                  <a:lnTo>
                    <a:pt x="2064009" y="32521"/>
                  </a:lnTo>
                  <a:lnTo>
                    <a:pt x="2070064" y="36604"/>
                  </a:lnTo>
                  <a:lnTo>
                    <a:pt x="2077517" y="38101"/>
                  </a:lnTo>
                  <a:lnTo>
                    <a:pt x="2084932" y="36604"/>
                  </a:lnTo>
                  <a:lnTo>
                    <a:pt x="2090987" y="32521"/>
                  </a:lnTo>
                  <a:lnTo>
                    <a:pt x="2095070" y="26466"/>
                  </a:lnTo>
                  <a:lnTo>
                    <a:pt x="2096567" y="19051"/>
                  </a:lnTo>
                  <a:lnTo>
                    <a:pt x="2095070" y="11635"/>
                  </a:lnTo>
                  <a:lnTo>
                    <a:pt x="2090987" y="5580"/>
                  </a:lnTo>
                  <a:lnTo>
                    <a:pt x="2084932" y="1498"/>
                  </a:lnTo>
                  <a:lnTo>
                    <a:pt x="2077479" y="1"/>
                  </a:lnTo>
                  <a:close/>
                </a:path>
                <a:path w="10025380" h="38100">
                  <a:moveTo>
                    <a:pt x="2153717" y="1"/>
                  </a:moveTo>
                  <a:lnTo>
                    <a:pt x="2146302" y="1498"/>
                  </a:lnTo>
                  <a:lnTo>
                    <a:pt x="2140247" y="5580"/>
                  </a:lnTo>
                  <a:lnTo>
                    <a:pt x="2136164" y="11635"/>
                  </a:lnTo>
                  <a:lnTo>
                    <a:pt x="2134667" y="19051"/>
                  </a:lnTo>
                  <a:lnTo>
                    <a:pt x="2136164" y="26466"/>
                  </a:lnTo>
                  <a:lnTo>
                    <a:pt x="2140247" y="32521"/>
                  </a:lnTo>
                  <a:lnTo>
                    <a:pt x="2146302" y="36604"/>
                  </a:lnTo>
                  <a:lnTo>
                    <a:pt x="2153755" y="38101"/>
                  </a:lnTo>
                  <a:lnTo>
                    <a:pt x="2161170" y="36604"/>
                  </a:lnTo>
                  <a:lnTo>
                    <a:pt x="2167225" y="32521"/>
                  </a:lnTo>
                  <a:lnTo>
                    <a:pt x="2171308" y="26466"/>
                  </a:lnTo>
                  <a:lnTo>
                    <a:pt x="2172805" y="19051"/>
                  </a:lnTo>
                  <a:lnTo>
                    <a:pt x="2171308" y="11635"/>
                  </a:lnTo>
                  <a:lnTo>
                    <a:pt x="2167225" y="5580"/>
                  </a:lnTo>
                  <a:lnTo>
                    <a:pt x="2161170" y="1498"/>
                  </a:lnTo>
                  <a:lnTo>
                    <a:pt x="2153717" y="1"/>
                  </a:lnTo>
                  <a:close/>
                </a:path>
                <a:path w="10025380" h="38100">
                  <a:moveTo>
                    <a:pt x="2229955" y="1"/>
                  </a:moveTo>
                  <a:lnTo>
                    <a:pt x="2222540" y="1498"/>
                  </a:lnTo>
                  <a:lnTo>
                    <a:pt x="2216484" y="5580"/>
                  </a:lnTo>
                  <a:lnTo>
                    <a:pt x="2212402" y="11635"/>
                  </a:lnTo>
                  <a:lnTo>
                    <a:pt x="2210905" y="19051"/>
                  </a:lnTo>
                  <a:lnTo>
                    <a:pt x="2212402" y="26466"/>
                  </a:lnTo>
                  <a:lnTo>
                    <a:pt x="2216484" y="32521"/>
                  </a:lnTo>
                  <a:lnTo>
                    <a:pt x="2222540" y="36604"/>
                  </a:lnTo>
                  <a:lnTo>
                    <a:pt x="2229993" y="38101"/>
                  </a:lnTo>
                  <a:lnTo>
                    <a:pt x="2237408" y="36604"/>
                  </a:lnTo>
                  <a:lnTo>
                    <a:pt x="2243463" y="32521"/>
                  </a:lnTo>
                  <a:lnTo>
                    <a:pt x="2247546" y="26466"/>
                  </a:lnTo>
                  <a:lnTo>
                    <a:pt x="2249043" y="19051"/>
                  </a:lnTo>
                  <a:lnTo>
                    <a:pt x="2247546" y="11635"/>
                  </a:lnTo>
                  <a:lnTo>
                    <a:pt x="2243463" y="5580"/>
                  </a:lnTo>
                  <a:lnTo>
                    <a:pt x="2237408" y="1498"/>
                  </a:lnTo>
                  <a:lnTo>
                    <a:pt x="2229955" y="1"/>
                  </a:lnTo>
                  <a:close/>
                </a:path>
                <a:path w="10025380" h="38100">
                  <a:moveTo>
                    <a:pt x="2306193" y="1"/>
                  </a:moveTo>
                  <a:lnTo>
                    <a:pt x="2298778" y="1498"/>
                  </a:lnTo>
                  <a:lnTo>
                    <a:pt x="2292722" y="5580"/>
                  </a:lnTo>
                  <a:lnTo>
                    <a:pt x="2288640" y="11635"/>
                  </a:lnTo>
                  <a:lnTo>
                    <a:pt x="2287143" y="19051"/>
                  </a:lnTo>
                  <a:lnTo>
                    <a:pt x="2288640" y="26466"/>
                  </a:lnTo>
                  <a:lnTo>
                    <a:pt x="2292722" y="32521"/>
                  </a:lnTo>
                  <a:lnTo>
                    <a:pt x="2298778" y="36604"/>
                  </a:lnTo>
                  <a:lnTo>
                    <a:pt x="2306231" y="38101"/>
                  </a:lnTo>
                  <a:lnTo>
                    <a:pt x="2313646" y="36604"/>
                  </a:lnTo>
                  <a:lnTo>
                    <a:pt x="2319701" y="32521"/>
                  </a:lnTo>
                  <a:lnTo>
                    <a:pt x="2323784" y="26466"/>
                  </a:lnTo>
                  <a:lnTo>
                    <a:pt x="2325281" y="19051"/>
                  </a:lnTo>
                  <a:lnTo>
                    <a:pt x="2323784" y="11635"/>
                  </a:lnTo>
                  <a:lnTo>
                    <a:pt x="2319701" y="5580"/>
                  </a:lnTo>
                  <a:lnTo>
                    <a:pt x="2313646" y="1498"/>
                  </a:lnTo>
                  <a:lnTo>
                    <a:pt x="2306193" y="1"/>
                  </a:lnTo>
                  <a:close/>
                </a:path>
                <a:path w="10025380" h="38100">
                  <a:moveTo>
                    <a:pt x="2382431" y="1"/>
                  </a:moveTo>
                  <a:lnTo>
                    <a:pt x="2375016" y="1498"/>
                  </a:lnTo>
                  <a:lnTo>
                    <a:pt x="2368961" y="5580"/>
                  </a:lnTo>
                  <a:lnTo>
                    <a:pt x="2364878" y="11635"/>
                  </a:lnTo>
                  <a:lnTo>
                    <a:pt x="2363381" y="19051"/>
                  </a:lnTo>
                  <a:lnTo>
                    <a:pt x="2364878" y="26466"/>
                  </a:lnTo>
                  <a:lnTo>
                    <a:pt x="2368961" y="32521"/>
                  </a:lnTo>
                  <a:lnTo>
                    <a:pt x="2375016" y="36604"/>
                  </a:lnTo>
                  <a:lnTo>
                    <a:pt x="2382468" y="38101"/>
                  </a:lnTo>
                  <a:lnTo>
                    <a:pt x="2389884" y="36604"/>
                  </a:lnTo>
                  <a:lnTo>
                    <a:pt x="2395939" y="32521"/>
                  </a:lnTo>
                  <a:lnTo>
                    <a:pt x="2400021" y="26466"/>
                  </a:lnTo>
                  <a:lnTo>
                    <a:pt x="2401518" y="19051"/>
                  </a:lnTo>
                  <a:lnTo>
                    <a:pt x="2400021" y="11635"/>
                  </a:lnTo>
                  <a:lnTo>
                    <a:pt x="2395939" y="5580"/>
                  </a:lnTo>
                  <a:lnTo>
                    <a:pt x="2389884" y="1498"/>
                  </a:lnTo>
                  <a:lnTo>
                    <a:pt x="2382431" y="1"/>
                  </a:lnTo>
                  <a:close/>
                </a:path>
                <a:path w="10025380" h="38100">
                  <a:moveTo>
                    <a:pt x="2458668" y="1"/>
                  </a:moveTo>
                  <a:lnTo>
                    <a:pt x="2451253" y="1498"/>
                  </a:lnTo>
                  <a:lnTo>
                    <a:pt x="2445198" y="5580"/>
                  </a:lnTo>
                  <a:lnTo>
                    <a:pt x="2441115" y="11635"/>
                  </a:lnTo>
                  <a:lnTo>
                    <a:pt x="2439618" y="19051"/>
                  </a:lnTo>
                  <a:lnTo>
                    <a:pt x="2441115" y="26466"/>
                  </a:lnTo>
                  <a:lnTo>
                    <a:pt x="2445198" y="32521"/>
                  </a:lnTo>
                  <a:lnTo>
                    <a:pt x="2451253" y="36604"/>
                  </a:lnTo>
                  <a:lnTo>
                    <a:pt x="2458706" y="38101"/>
                  </a:lnTo>
                  <a:lnTo>
                    <a:pt x="2466122" y="36604"/>
                  </a:lnTo>
                  <a:lnTo>
                    <a:pt x="2472177" y="32521"/>
                  </a:lnTo>
                  <a:lnTo>
                    <a:pt x="2476259" y="26466"/>
                  </a:lnTo>
                  <a:lnTo>
                    <a:pt x="2477756" y="19051"/>
                  </a:lnTo>
                  <a:lnTo>
                    <a:pt x="2476259" y="11635"/>
                  </a:lnTo>
                  <a:lnTo>
                    <a:pt x="2472177" y="5580"/>
                  </a:lnTo>
                  <a:lnTo>
                    <a:pt x="2466122" y="1498"/>
                  </a:lnTo>
                  <a:lnTo>
                    <a:pt x="2458668" y="1"/>
                  </a:lnTo>
                  <a:close/>
                </a:path>
                <a:path w="10025380" h="38100">
                  <a:moveTo>
                    <a:pt x="2534906" y="1"/>
                  </a:moveTo>
                  <a:lnTo>
                    <a:pt x="2527491" y="1498"/>
                  </a:lnTo>
                  <a:lnTo>
                    <a:pt x="2521436" y="5580"/>
                  </a:lnTo>
                  <a:lnTo>
                    <a:pt x="2517353" y="11635"/>
                  </a:lnTo>
                  <a:lnTo>
                    <a:pt x="2515856" y="19051"/>
                  </a:lnTo>
                  <a:lnTo>
                    <a:pt x="2517353" y="26466"/>
                  </a:lnTo>
                  <a:lnTo>
                    <a:pt x="2521436" y="32521"/>
                  </a:lnTo>
                  <a:lnTo>
                    <a:pt x="2527491" y="36604"/>
                  </a:lnTo>
                  <a:lnTo>
                    <a:pt x="2534944" y="38101"/>
                  </a:lnTo>
                  <a:lnTo>
                    <a:pt x="2542360" y="36604"/>
                  </a:lnTo>
                  <a:lnTo>
                    <a:pt x="2548415" y="32521"/>
                  </a:lnTo>
                  <a:lnTo>
                    <a:pt x="2552497" y="26466"/>
                  </a:lnTo>
                  <a:lnTo>
                    <a:pt x="2553994" y="19051"/>
                  </a:lnTo>
                  <a:lnTo>
                    <a:pt x="2552497" y="11635"/>
                  </a:lnTo>
                  <a:lnTo>
                    <a:pt x="2548415" y="5580"/>
                  </a:lnTo>
                  <a:lnTo>
                    <a:pt x="2542360" y="1498"/>
                  </a:lnTo>
                  <a:lnTo>
                    <a:pt x="2534906" y="1"/>
                  </a:lnTo>
                  <a:close/>
                </a:path>
                <a:path w="10025380" h="38100">
                  <a:moveTo>
                    <a:pt x="2611144" y="1"/>
                  </a:moveTo>
                  <a:lnTo>
                    <a:pt x="2603729" y="1498"/>
                  </a:lnTo>
                  <a:lnTo>
                    <a:pt x="2597674" y="5580"/>
                  </a:lnTo>
                  <a:lnTo>
                    <a:pt x="2593591" y="11635"/>
                  </a:lnTo>
                  <a:lnTo>
                    <a:pt x="2592094" y="19051"/>
                  </a:lnTo>
                  <a:lnTo>
                    <a:pt x="2593591" y="26466"/>
                  </a:lnTo>
                  <a:lnTo>
                    <a:pt x="2597674" y="32521"/>
                  </a:lnTo>
                  <a:lnTo>
                    <a:pt x="2603729" y="36604"/>
                  </a:lnTo>
                  <a:lnTo>
                    <a:pt x="2611182" y="38101"/>
                  </a:lnTo>
                  <a:lnTo>
                    <a:pt x="2618597" y="36604"/>
                  </a:lnTo>
                  <a:lnTo>
                    <a:pt x="2624653" y="32521"/>
                  </a:lnTo>
                  <a:lnTo>
                    <a:pt x="2628735" y="26466"/>
                  </a:lnTo>
                  <a:lnTo>
                    <a:pt x="2630232" y="19051"/>
                  </a:lnTo>
                  <a:lnTo>
                    <a:pt x="2628735" y="11635"/>
                  </a:lnTo>
                  <a:lnTo>
                    <a:pt x="2624653" y="5580"/>
                  </a:lnTo>
                  <a:lnTo>
                    <a:pt x="2618597" y="1498"/>
                  </a:lnTo>
                  <a:lnTo>
                    <a:pt x="2611144" y="1"/>
                  </a:lnTo>
                  <a:close/>
                </a:path>
                <a:path w="10025380" h="38100">
                  <a:moveTo>
                    <a:pt x="2687382" y="1"/>
                  </a:moveTo>
                  <a:lnTo>
                    <a:pt x="2679967" y="1498"/>
                  </a:lnTo>
                  <a:lnTo>
                    <a:pt x="2673912" y="5580"/>
                  </a:lnTo>
                  <a:lnTo>
                    <a:pt x="2669829" y="11635"/>
                  </a:lnTo>
                  <a:lnTo>
                    <a:pt x="2668332" y="19051"/>
                  </a:lnTo>
                  <a:lnTo>
                    <a:pt x="2669829" y="26466"/>
                  </a:lnTo>
                  <a:lnTo>
                    <a:pt x="2673912" y="32521"/>
                  </a:lnTo>
                  <a:lnTo>
                    <a:pt x="2679967" y="36604"/>
                  </a:lnTo>
                  <a:lnTo>
                    <a:pt x="2687420" y="38101"/>
                  </a:lnTo>
                  <a:lnTo>
                    <a:pt x="2694835" y="36604"/>
                  </a:lnTo>
                  <a:lnTo>
                    <a:pt x="2700891" y="32521"/>
                  </a:lnTo>
                  <a:lnTo>
                    <a:pt x="2704973" y="26466"/>
                  </a:lnTo>
                  <a:lnTo>
                    <a:pt x="2706470" y="19051"/>
                  </a:lnTo>
                  <a:lnTo>
                    <a:pt x="2704973" y="11635"/>
                  </a:lnTo>
                  <a:lnTo>
                    <a:pt x="2700891" y="5580"/>
                  </a:lnTo>
                  <a:lnTo>
                    <a:pt x="2694835" y="1498"/>
                  </a:lnTo>
                  <a:lnTo>
                    <a:pt x="2687382" y="1"/>
                  </a:lnTo>
                  <a:close/>
                </a:path>
                <a:path w="10025380" h="38100">
                  <a:moveTo>
                    <a:pt x="2763620" y="1"/>
                  </a:moveTo>
                  <a:lnTo>
                    <a:pt x="2756205" y="1498"/>
                  </a:lnTo>
                  <a:lnTo>
                    <a:pt x="2750150" y="5580"/>
                  </a:lnTo>
                  <a:lnTo>
                    <a:pt x="2746068" y="11635"/>
                  </a:lnTo>
                  <a:lnTo>
                    <a:pt x="2744570" y="19051"/>
                  </a:lnTo>
                  <a:lnTo>
                    <a:pt x="2746068" y="26466"/>
                  </a:lnTo>
                  <a:lnTo>
                    <a:pt x="2750150" y="32521"/>
                  </a:lnTo>
                  <a:lnTo>
                    <a:pt x="2756205" y="36604"/>
                  </a:lnTo>
                  <a:lnTo>
                    <a:pt x="2763659" y="38101"/>
                  </a:lnTo>
                  <a:lnTo>
                    <a:pt x="2771074" y="36604"/>
                  </a:lnTo>
                  <a:lnTo>
                    <a:pt x="2777129" y="32521"/>
                  </a:lnTo>
                  <a:lnTo>
                    <a:pt x="2781211" y="26466"/>
                  </a:lnTo>
                  <a:lnTo>
                    <a:pt x="2782709" y="19051"/>
                  </a:lnTo>
                  <a:lnTo>
                    <a:pt x="2781211" y="11635"/>
                  </a:lnTo>
                  <a:lnTo>
                    <a:pt x="2777129" y="5580"/>
                  </a:lnTo>
                  <a:lnTo>
                    <a:pt x="2771074" y="1498"/>
                  </a:lnTo>
                  <a:lnTo>
                    <a:pt x="2763620" y="1"/>
                  </a:lnTo>
                  <a:close/>
                </a:path>
                <a:path w="10025380" h="38100">
                  <a:moveTo>
                    <a:pt x="2839859" y="1"/>
                  </a:moveTo>
                  <a:lnTo>
                    <a:pt x="2832444" y="1498"/>
                  </a:lnTo>
                  <a:lnTo>
                    <a:pt x="2826388" y="5580"/>
                  </a:lnTo>
                  <a:lnTo>
                    <a:pt x="2822306" y="11635"/>
                  </a:lnTo>
                  <a:lnTo>
                    <a:pt x="2820809" y="19051"/>
                  </a:lnTo>
                  <a:lnTo>
                    <a:pt x="2822306" y="26466"/>
                  </a:lnTo>
                  <a:lnTo>
                    <a:pt x="2826388" y="32521"/>
                  </a:lnTo>
                  <a:lnTo>
                    <a:pt x="2832444" y="36604"/>
                  </a:lnTo>
                  <a:lnTo>
                    <a:pt x="2839897" y="38101"/>
                  </a:lnTo>
                  <a:lnTo>
                    <a:pt x="2847312" y="36604"/>
                  </a:lnTo>
                  <a:lnTo>
                    <a:pt x="2853367" y="32521"/>
                  </a:lnTo>
                  <a:lnTo>
                    <a:pt x="2857450" y="26466"/>
                  </a:lnTo>
                  <a:lnTo>
                    <a:pt x="2858947" y="19051"/>
                  </a:lnTo>
                  <a:lnTo>
                    <a:pt x="2857450" y="11635"/>
                  </a:lnTo>
                  <a:lnTo>
                    <a:pt x="2853367" y="5580"/>
                  </a:lnTo>
                  <a:lnTo>
                    <a:pt x="2847312" y="1498"/>
                  </a:lnTo>
                  <a:lnTo>
                    <a:pt x="2839859" y="1"/>
                  </a:lnTo>
                  <a:close/>
                </a:path>
                <a:path w="10025380" h="38100">
                  <a:moveTo>
                    <a:pt x="2916097" y="1"/>
                  </a:moveTo>
                  <a:lnTo>
                    <a:pt x="2908682" y="1498"/>
                  </a:lnTo>
                  <a:lnTo>
                    <a:pt x="2902626" y="5580"/>
                  </a:lnTo>
                  <a:lnTo>
                    <a:pt x="2898544" y="11635"/>
                  </a:lnTo>
                  <a:lnTo>
                    <a:pt x="2897047" y="19051"/>
                  </a:lnTo>
                  <a:lnTo>
                    <a:pt x="2898544" y="26466"/>
                  </a:lnTo>
                  <a:lnTo>
                    <a:pt x="2902626" y="32521"/>
                  </a:lnTo>
                  <a:lnTo>
                    <a:pt x="2908682" y="36604"/>
                  </a:lnTo>
                  <a:lnTo>
                    <a:pt x="2916135" y="38101"/>
                  </a:lnTo>
                  <a:lnTo>
                    <a:pt x="2923550" y="36604"/>
                  </a:lnTo>
                  <a:lnTo>
                    <a:pt x="2929605" y="32521"/>
                  </a:lnTo>
                  <a:lnTo>
                    <a:pt x="2933688" y="26466"/>
                  </a:lnTo>
                  <a:lnTo>
                    <a:pt x="2935185" y="19051"/>
                  </a:lnTo>
                  <a:lnTo>
                    <a:pt x="2933688" y="11635"/>
                  </a:lnTo>
                  <a:lnTo>
                    <a:pt x="2929605" y="5580"/>
                  </a:lnTo>
                  <a:lnTo>
                    <a:pt x="2923550" y="1498"/>
                  </a:lnTo>
                  <a:lnTo>
                    <a:pt x="2916097" y="1"/>
                  </a:lnTo>
                  <a:close/>
                </a:path>
                <a:path w="10025380" h="38100">
                  <a:moveTo>
                    <a:pt x="2992335" y="1"/>
                  </a:moveTo>
                  <a:lnTo>
                    <a:pt x="2984920" y="1498"/>
                  </a:lnTo>
                  <a:lnTo>
                    <a:pt x="2978865" y="5580"/>
                  </a:lnTo>
                  <a:lnTo>
                    <a:pt x="2974782" y="11635"/>
                  </a:lnTo>
                  <a:lnTo>
                    <a:pt x="2973285" y="19051"/>
                  </a:lnTo>
                  <a:lnTo>
                    <a:pt x="2974782" y="26466"/>
                  </a:lnTo>
                  <a:lnTo>
                    <a:pt x="2978865" y="32521"/>
                  </a:lnTo>
                  <a:lnTo>
                    <a:pt x="2984920" y="36604"/>
                  </a:lnTo>
                  <a:lnTo>
                    <a:pt x="2992373" y="38101"/>
                  </a:lnTo>
                  <a:lnTo>
                    <a:pt x="2999788" y="36604"/>
                  </a:lnTo>
                  <a:lnTo>
                    <a:pt x="3005843" y="32521"/>
                  </a:lnTo>
                  <a:lnTo>
                    <a:pt x="3009926" y="26466"/>
                  </a:lnTo>
                  <a:lnTo>
                    <a:pt x="3011423" y="19051"/>
                  </a:lnTo>
                  <a:lnTo>
                    <a:pt x="3009926" y="11635"/>
                  </a:lnTo>
                  <a:lnTo>
                    <a:pt x="3005843" y="5580"/>
                  </a:lnTo>
                  <a:lnTo>
                    <a:pt x="2999788" y="1498"/>
                  </a:lnTo>
                  <a:lnTo>
                    <a:pt x="2992335" y="1"/>
                  </a:lnTo>
                  <a:close/>
                </a:path>
                <a:path w="10025380" h="38100">
                  <a:moveTo>
                    <a:pt x="3068573" y="1"/>
                  </a:moveTo>
                  <a:lnTo>
                    <a:pt x="3061158" y="1498"/>
                  </a:lnTo>
                  <a:lnTo>
                    <a:pt x="3055103" y="5580"/>
                  </a:lnTo>
                  <a:lnTo>
                    <a:pt x="3051020" y="11635"/>
                  </a:lnTo>
                  <a:lnTo>
                    <a:pt x="3049523" y="19051"/>
                  </a:lnTo>
                  <a:lnTo>
                    <a:pt x="3051020" y="26466"/>
                  </a:lnTo>
                  <a:lnTo>
                    <a:pt x="3055103" y="32521"/>
                  </a:lnTo>
                  <a:lnTo>
                    <a:pt x="3061158" y="36604"/>
                  </a:lnTo>
                  <a:lnTo>
                    <a:pt x="3068611" y="38101"/>
                  </a:lnTo>
                  <a:lnTo>
                    <a:pt x="3076026" y="36604"/>
                  </a:lnTo>
                  <a:lnTo>
                    <a:pt x="3082081" y="32521"/>
                  </a:lnTo>
                  <a:lnTo>
                    <a:pt x="3086164" y="26466"/>
                  </a:lnTo>
                  <a:lnTo>
                    <a:pt x="3087661" y="19051"/>
                  </a:lnTo>
                  <a:lnTo>
                    <a:pt x="3086164" y="11635"/>
                  </a:lnTo>
                  <a:lnTo>
                    <a:pt x="3082081" y="5580"/>
                  </a:lnTo>
                  <a:lnTo>
                    <a:pt x="3076026" y="1498"/>
                  </a:lnTo>
                  <a:lnTo>
                    <a:pt x="3068573" y="1"/>
                  </a:lnTo>
                  <a:close/>
                </a:path>
                <a:path w="10025380" h="38100">
                  <a:moveTo>
                    <a:pt x="3144811" y="1"/>
                  </a:moveTo>
                  <a:lnTo>
                    <a:pt x="3137395" y="1498"/>
                  </a:lnTo>
                  <a:lnTo>
                    <a:pt x="3131340" y="5580"/>
                  </a:lnTo>
                  <a:lnTo>
                    <a:pt x="3127258" y="11635"/>
                  </a:lnTo>
                  <a:lnTo>
                    <a:pt x="3125761" y="19051"/>
                  </a:lnTo>
                  <a:lnTo>
                    <a:pt x="3127258" y="26466"/>
                  </a:lnTo>
                  <a:lnTo>
                    <a:pt x="3131340" y="32521"/>
                  </a:lnTo>
                  <a:lnTo>
                    <a:pt x="3137395" y="36604"/>
                  </a:lnTo>
                  <a:lnTo>
                    <a:pt x="3144849" y="38101"/>
                  </a:lnTo>
                  <a:lnTo>
                    <a:pt x="3152264" y="36604"/>
                  </a:lnTo>
                  <a:lnTo>
                    <a:pt x="3158319" y="32521"/>
                  </a:lnTo>
                  <a:lnTo>
                    <a:pt x="3162402" y="26466"/>
                  </a:lnTo>
                  <a:lnTo>
                    <a:pt x="3163899" y="19051"/>
                  </a:lnTo>
                  <a:lnTo>
                    <a:pt x="3162402" y="11635"/>
                  </a:lnTo>
                  <a:lnTo>
                    <a:pt x="3158319" y="5580"/>
                  </a:lnTo>
                  <a:lnTo>
                    <a:pt x="3152264" y="1498"/>
                  </a:lnTo>
                  <a:lnTo>
                    <a:pt x="3144811" y="1"/>
                  </a:lnTo>
                  <a:close/>
                </a:path>
                <a:path w="10025380" h="38100">
                  <a:moveTo>
                    <a:pt x="3221049" y="1"/>
                  </a:moveTo>
                  <a:lnTo>
                    <a:pt x="3213634" y="1498"/>
                  </a:lnTo>
                  <a:lnTo>
                    <a:pt x="3207578" y="5580"/>
                  </a:lnTo>
                  <a:lnTo>
                    <a:pt x="3203496" y="11635"/>
                  </a:lnTo>
                  <a:lnTo>
                    <a:pt x="3201999" y="19051"/>
                  </a:lnTo>
                  <a:lnTo>
                    <a:pt x="3203496" y="26466"/>
                  </a:lnTo>
                  <a:lnTo>
                    <a:pt x="3207578" y="32521"/>
                  </a:lnTo>
                  <a:lnTo>
                    <a:pt x="3213634" y="36604"/>
                  </a:lnTo>
                  <a:lnTo>
                    <a:pt x="3221087" y="38101"/>
                  </a:lnTo>
                  <a:lnTo>
                    <a:pt x="3228502" y="36604"/>
                  </a:lnTo>
                  <a:lnTo>
                    <a:pt x="3234557" y="32521"/>
                  </a:lnTo>
                  <a:lnTo>
                    <a:pt x="3238640" y="26466"/>
                  </a:lnTo>
                  <a:lnTo>
                    <a:pt x="3240137" y="19051"/>
                  </a:lnTo>
                  <a:lnTo>
                    <a:pt x="3238640" y="11635"/>
                  </a:lnTo>
                  <a:lnTo>
                    <a:pt x="3234557" y="5580"/>
                  </a:lnTo>
                  <a:lnTo>
                    <a:pt x="3228502" y="1498"/>
                  </a:lnTo>
                  <a:lnTo>
                    <a:pt x="3221049" y="1"/>
                  </a:lnTo>
                  <a:close/>
                </a:path>
                <a:path w="10025380" h="38100">
                  <a:moveTo>
                    <a:pt x="3297287" y="1"/>
                  </a:moveTo>
                  <a:lnTo>
                    <a:pt x="3289872" y="1498"/>
                  </a:lnTo>
                  <a:lnTo>
                    <a:pt x="3283816" y="5580"/>
                  </a:lnTo>
                  <a:lnTo>
                    <a:pt x="3279734" y="11635"/>
                  </a:lnTo>
                  <a:lnTo>
                    <a:pt x="3278237" y="19051"/>
                  </a:lnTo>
                  <a:lnTo>
                    <a:pt x="3279734" y="26466"/>
                  </a:lnTo>
                  <a:lnTo>
                    <a:pt x="3283816" y="32521"/>
                  </a:lnTo>
                  <a:lnTo>
                    <a:pt x="3289872" y="36604"/>
                  </a:lnTo>
                  <a:lnTo>
                    <a:pt x="3297325" y="38101"/>
                  </a:lnTo>
                  <a:lnTo>
                    <a:pt x="3304740" y="36604"/>
                  </a:lnTo>
                  <a:lnTo>
                    <a:pt x="3310796" y="32521"/>
                  </a:lnTo>
                  <a:lnTo>
                    <a:pt x="3314878" y="26466"/>
                  </a:lnTo>
                  <a:lnTo>
                    <a:pt x="3316375" y="19051"/>
                  </a:lnTo>
                  <a:lnTo>
                    <a:pt x="3314878" y="11635"/>
                  </a:lnTo>
                  <a:lnTo>
                    <a:pt x="3310796" y="5580"/>
                  </a:lnTo>
                  <a:lnTo>
                    <a:pt x="3304740" y="1498"/>
                  </a:lnTo>
                  <a:lnTo>
                    <a:pt x="3297287" y="1"/>
                  </a:lnTo>
                  <a:close/>
                </a:path>
                <a:path w="10025380" h="38100">
                  <a:moveTo>
                    <a:pt x="3373525" y="1"/>
                  </a:moveTo>
                  <a:lnTo>
                    <a:pt x="3366110" y="1498"/>
                  </a:lnTo>
                  <a:lnTo>
                    <a:pt x="3360055" y="5580"/>
                  </a:lnTo>
                  <a:lnTo>
                    <a:pt x="3355972" y="11635"/>
                  </a:lnTo>
                  <a:lnTo>
                    <a:pt x="3354475" y="19051"/>
                  </a:lnTo>
                  <a:lnTo>
                    <a:pt x="3355972" y="26466"/>
                  </a:lnTo>
                  <a:lnTo>
                    <a:pt x="3360055" y="32521"/>
                  </a:lnTo>
                  <a:lnTo>
                    <a:pt x="3366110" y="36604"/>
                  </a:lnTo>
                  <a:lnTo>
                    <a:pt x="3373562" y="38101"/>
                  </a:lnTo>
                  <a:lnTo>
                    <a:pt x="3380978" y="36604"/>
                  </a:lnTo>
                  <a:lnTo>
                    <a:pt x="3387033" y="32521"/>
                  </a:lnTo>
                  <a:lnTo>
                    <a:pt x="3391115" y="26466"/>
                  </a:lnTo>
                  <a:lnTo>
                    <a:pt x="3392612" y="19051"/>
                  </a:lnTo>
                  <a:lnTo>
                    <a:pt x="3391115" y="11635"/>
                  </a:lnTo>
                  <a:lnTo>
                    <a:pt x="3387033" y="5580"/>
                  </a:lnTo>
                  <a:lnTo>
                    <a:pt x="3380978" y="1498"/>
                  </a:lnTo>
                  <a:lnTo>
                    <a:pt x="3373525" y="1"/>
                  </a:lnTo>
                  <a:close/>
                </a:path>
                <a:path w="10025380" h="38100">
                  <a:moveTo>
                    <a:pt x="3449762" y="1"/>
                  </a:moveTo>
                  <a:lnTo>
                    <a:pt x="3442347" y="1498"/>
                  </a:lnTo>
                  <a:lnTo>
                    <a:pt x="3436292" y="5580"/>
                  </a:lnTo>
                  <a:lnTo>
                    <a:pt x="3432209" y="11635"/>
                  </a:lnTo>
                  <a:lnTo>
                    <a:pt x="3430712" y="19051"/>
                  </a:lnTo>
                  <a:lnTo>
                    <a:pt x="3432209" y="26466"/>
                  </a:lnTo>
                  <a:lnTo>
                    <a:pt x="3436292" y="32521"/>
                  </a:lnTo>
                  <a:lnTo>
                    <a:pt x="3442347" y="36604"/>
                  </a:lnTo>
                  <a:lnTo>
                    <a:pt x="3449800" y="38101"/>
                  </a:lnTo>
                  <a:lnTo>
                    <a:pt x="3457216" y="36604"/>
                  </a:lnTo>
                  <a:lnTo>
                    <a:pt x="3463271" y="32521"/>
                  </a:lnTo>
                  <a:lnTo>
                    <a:pt x="3467353" y="26466"/>
                  </a:lnTo>
                  <a:lnTo>
                    <a:pt x="3468850" y="19051"/>
                  </a:lnTo>
                  <a:lnTo>
                    <a:pt x="3467353" y="11635"/>
                  </a:lnTo>
                  <a:lnTo>
                    <a:pt x="3463271" y="5580"/>
                  </a:lnTo>
                  <a:lnTo>
                    <a:pt x="3457216" y="1498"/>
                  </a:lnTo>
                  <a:lnTo>
                    <a:pt x="3449762" y="1"/>
                  </a:lnTo>
                  <a:close/>
                </a:path>
                <a:path w="10025380" h="38100">
                  <a:moveTo>
                    <a:pt x="3526000" y="1"/>
                  </a:moveTo>
                  <a:lnTo>
                    <a:pt x="3518585" y="1498"/>
                  </a:lnTo>
                  <a:lnTo>
                    <a:pt x="3512530" y="5580"/>
                  </a:lnTo>
                  <a:lnTo>
                    <a:pt x="3508447" y="11635"/>
                  </a:lnTo>
                  <a:lnTo>
                    <a:pt x="3506950" y="19051"/>
                  </a:lnTo>
                  <a:lnTo>
                    <a:pt x="3508447" y="26466"/>
                  </a:lnTo>
                  <a:lnTo>
                    <a:pt x="3512530" y="32521"/>
                  </a:lnTo>
                  <a:lnTo>
                    <a:pt x="3518585" y="36604"/>
                  </a:lnTo>
                  <a:lnTo>
                    <a:pt x="3526038" y="38101"/>
                  </a:lnTo>
                  <a:lnTo>
                    <a:pt x="3533454" y="36604"/>
                  </a:lnTo>
                  <a:lnTo>
                    <a:pt x="3539509" y="32521"/>
                  </a:lnTo>
                  <a:lnTo>
                    <a:pt x="3543591" y="26466"/>
                  </a:lnTo>
                  <a:lnTo>
                    <a:pt x="3545088" y="19051"/>
                  </a:lnTo>
                  <a:lnTo>
                    <a:pt x="3543591" y="11635"/>
                  </a:lnTo>
                  <a:lnTo>
                    <a:pt x="3539509" y="5580"/>
                  </a:lnTo>
                  <a:lnTo>
                    <a:pt x="3533454" y="1498"/>
                  </a:lnTo>
                  <a:lnTo>
                    <a:pt x="3526000" y="1"/>
                  </a:lnTo>
                  <a:close/>
                </a:path>
                <a:path w="10025380" h="38100">
                  <a:moveTo>
                    <a:pt x="3602238" y="1"/>
                  </a:moveTo>
                  <a:lnTo>
                    <a:pt x="3594823" y="1498"/>
                  </a:lnTo>
                  <a:lnTo>
                    <a:pt x="3588768" y="5580"/>
                  </a:lnTo>
                  <a:lnTo>
                    <a:pt x="3584685" y="11635"/>
                  </a:lnTo>
                  <a:lnTo>
                    <a:pt x="3583188" y="19051"/>
                  </a:lnTo>
                  <a:lnTo>
                    <a:pt x="3584685" y="26466"/>
                  </a:lnTo>
                  <a:lnTo>
                    <a:pt x="3588768" y="32521"/>
                  </a:lnTo>
                  <a:lnTo>
                    <a:pt x="3594823" y="36604"/>
                  </a:lnTo>
                  <a:lnTo>
                    <a:pt x="3602276" y="38101"/>
                  </a:lnTo>
                  <a:lnTo>
                    <a:pt x="3609691" y="36604"/>
                  </a:lnTo>
                  <a:lnTo>
                    <a:pt x="3615747" y="32521"/>
                  </a:lnTo>
                  <a:lnTo>
                    <a:pt x="3619829" y="26466"/>
                  </a:lnTo>
                  <a:lnTo>
                    <a:pt x="3621326" y="19051"/>
                  </a:lnTo>
                  <a:lnTo>
                    <a:pt x="3619829" y="11635"/>
                  </a:lnTo>
                  <a:lnTo>
                    <a:pt x="3615747" y="5580"/>
                  </a:lnTo>
                  <a:lnTo>
                    <a:pt x="3609691" y="1498"/>
                  </a:lnTo>
                  <a:lnTo>
                    <a:pt x="3602238" y="1"/>
                  </a:lnTo>
                  <a:close/>
                </a:path>
                <a:path w="10025380" h="38100">
                  <a:moveTo>
                    <a:pt x="3678476" y="1"/>
                  </a:moveTo>
                  <a:lnTo>
                    <a:pt x="3671061" y="1498"/>
                  </a:lnTo>
                  <a:lnTo>
                    <a:pt x="3665006" y="5580"/>
                  </a:lnTo>
                  <a:lnTo>
                    <a:pt x="3660923" y="11635"/>
                  </a:lnTo>
                  <a:lnTo>
                    <a:pt x="3659426" y="19051"/>
                  </a:lnTo>
                  <a:lnTo>
                    <a:pt x="3660923" y="26466"/>
                  </a:lnTo>
                  <a:lnTo>
                    <a:pt x="3665006" y="32521"/>
                  </a:lnTo>
                  <a:lnTo>
                    <a:pt x="3671061" y="36604"/>
                  </a:lnTo>
                  <a:lnTo>
                    <a:pt x="3678514" y="38101"/>
                  </a:lnTo>
                  <a:lnTo>
                    <a:pt x="3685929" y="36604"/>
                  </a:lnTo>
                  <a:lnTo>
                    <a:pt x="3691985" y="32521"/>
                  </a:lnTo>
                  <a:lnTo>
                    <a:pt x="3696067" y="26466"/>
                  </a:lnTo>
                  <a:lnTo>
                    <a:pt x="3697564" y="19051"/>
                  </a:lnTo>
                  <a:lnTo>
                    <a:pt x="3696067" y="11635"/>
                  </a:lnTo>
                  <a:lnTo>
                    <a:pt x="3691985" y="5580"/>
                  </a:lnTo>
                  <a:lnTo>
                    <a:pt x="3685929" y="1498"/>
                  </a:lnTo>
                  <a:lnTo>
                    <a:pt x="3678476" y="1"/>
                  </a:lnTo>
                  <a:close/>
                </a:path>
                <a:path w="10025380" h="38100">
                  <a:moveTo>
                    <a:pt x="3754714" y="1"/>
                  </a:moveTo>
                  <a:lnTo>
                    <a:pt x="3747300" y="1498"/>
                  </a:lnTo>
                  <a:lnTo>
                    <a:pt x="3741244" y="5580"/>
                  </a:lnTo>
                  <a:lnTo>
                    <a:pt x="3737162" y="11635"/>
                  </a:lnTo>
                  <a:lnTo>
                    <a:pt x="3735664" y="19051"/>
                  </a:lnTo>
                  <a:lnTo>
                    <a:pt x="3737162" y="26466"/>
                  </a:lnTo>
                  <a:lnTo>
                    <a:pt x="3741244" y="32521"/>
                  </a:lnTo>
                  <a:lnTo>
                    <a:pt x="3747300" y="36604"/>
                  </a:lnTo>
                  <a:lnTo>
                    <a:pt x="3754753" y="38101"/>
                  </a:lnTo>
                  <a:lnTo>
                    <a:pt x="3762168" y="36604"/>
                  </a:lnTo>
                  <a:lnTo>
                    <a:pt x="3768223" y="32521"/>
                  </a:lnTo>
                  <a:lnTo>
                    <a:pt x="3772306" y="26466"/>
                  </a:lnTo>
                  <a:lnTo>
                    <a:pt x="3773803" y="19051"/>
                  </a:lnTo>
                  <a:lnTo>
                    <a:pt x="3772306" y="11635"/>
                  </a:lnTo>
                  <a:lnTo>
                    <a:pt x="3768223" y="5580"/>
                  </a:lnTo>
                  <a:lnTo>
                    <a:pt x="3762168" y="1498"/>
                  </a:lnTo>
                  <a:lnTo>
                    <a:pt x="3754714" y="1"/>
                  </a:lnTo>
                  <a:close/>
                </a:path>
                <a:path w="10025380" h="38100">
                  <a:moveTo>
                    <a:pt x="3830953" y="1"/>
                  </a:moveTo>
                  <a:lnTo>
                    <a:pt x="3823538" y="1498"/>
                  </a:lnTo>
                  <a:lnTo>
                    <a:pt x="3817482" y="5581"/>
                  </a:lnTo>
                  <a:lnTo>
                    <a:pt x="3813400" y="11636"/>
                  </a:lnTo>
                  <a:lnTo>
                    <a:pt x="3811903" y="19051"/>
                  </a:lnTo>
                  <a:lnTo>
                    <a:pt x="3813400" y="26466"/>
                  </a:lnTo>
                  <a:lnTo>
                    <a:pt x="3817482" y="32521"/>
                  </a:lnTo>
                  <a:lnTo>
                    <a:pt x="3823538" y="36604"/>
                  </a:lnTo>
                  <a:lnTo>
                    <a:pt x="3830991" y="38101"/>
                  </a:lnTo>
                  <a:lnTo>
                    <a:pt x="3838406" y="36604"/>
                  </a:lnTo>
                  <a:lnTo>
                    <a:pt x="3844461" y="32521"/>
                  </a:lnTo>
                  <a:lnTo>
                    <a:pt x="3848544" y="26466"/>
                  </a:lnTo>
                  <a:lnTo>
                    <a:pt x="3850041" y="19051"/>
                  </a:lnTo>
                  <a:lnTo>
                    <a:pt x="3848544" y="11636"/>
                  </a:lnTo>
                  <a:lnTo>
                    <a:pt x="3844461" y="5581"/>
                  </a:lnTo>
                  <a:lnTo>
                    <a:pt x="3838406" y="1498"/>
                  </a:lnTo>
                  <a:lnTo>
                    <a:pt x="3830953" y="1"/>
                  </a:lnTo>
                  <a:close/>
                </a:path>
                <a:path w="10025380" h="38100">
                  <a:moveTo>
                    <a:pt x="3907191" y="1"/>
                  </a:moveTo>
                  <a:lnTo>
                    <a:pt x="3899776" y="1498"/>
                  </a:lnTo>
                  <a:lnTo>
                    <a:pt x="3893720" y="5581"/>
                  </a:lnTo>
                  <a:lnTo>
                    <a:pt x="3889638" y="11636"/>
                  </a:lnTo>
                  <a:lnTo>
                    <a:pt x="3888141" y="19051"/>
                  </a:lnTo>
                  <a:lnTo>
                    <a:pt x="3889638" y="26466"/>
                  </a:lnTo>
                  <a:lnTo>
                    <a:pt x="3893720" y="32521"/>
                  </a:lnTo>
                  <a:lnTo>
                    <a:pt x="3899776" y="36604"/>
                  </a:lnTo>
                  <a:lnTo>
                    <a:pt x="3907229" y="38101"/>
                  </a:lnTo>
                  <a:lnTo>
                    <a:pt x="3914644" y="36604"/>
                  </a:lnTo>
                  <a:lnTo>
                    <a:pt x="3920699" y="32521"/>
                  </a:lnTo>
                  <a:lnTo>
                    <a:pt x="3924782" y="26466"/>
                  </a:lnTo>
                  <a:lnTo>
                    <a:pt x="3926279" y="19051"/>
                  </a:lnTo>
                  <a:lnTo>
                    <a:pt x="3924782" y="11636"/>
                  </a:lnTo>
                  <a:lnTo>
                    <a:pt x="3920699" y="5581"/>
                  </a:lnTo>
                  <a:lnTo>
                    <a:pt x="3914644" y="1498"/>
                  </a:lnTo>
                  <a:lnTo>
                    <a:pt x="3907191" y="1"/>
                  </a:lnTo>
                  <a:close/>
                </a:path>
                <a:path w="10025380" h="38100">
                  <a:moveTo>
                    <a:pt x="3983429" y="1"/>
                  </a:moveTo>
                  <a:lnTo>
                    <a:pt x="3976014" y="1498"/>
                  </a:lnTo>
                  <a:lnTo>
                    <a:pt x="3969959" y="5581"/>
                  </a:lnTo>
                  <a:lnTo>
                    <a:pt x="3965876" y="11636"/>
                  </a:lnTo>
                  <a:lnTo>
                    <a:pt x="3964379" y="19051"/>
                  </a:lnTo>
                  <a:lnTo>
                    <a:pt x="3965876" y="26466"/>
                  </a:lnTo>
                  <a:lnTo>
                    <a:pt x="3969959" y="32521"/>
                  </a:lnTo>
                  <a:lnTo>
                    <a:pt x="3976014" y="36604"/>
                  </a:lnTo>
                  <a:lnTo>
                    <a:pt x="3983467" y="38101"/>
                  </a:lnTo>
                  <a:lnTo>
                    <a:pt x="3990882" y="36604"/>
                  </a:lnTo>
                  <a:lnTo>
                    <a:pt x="3996937" y="32521"/>
                  </a:lnTo>
                  <a:lnTo>
                    <a:pt x="4001020" y="26466"/>
                  </a:lnTo>
                  <a:lnTo>
                    <a:pt x="4002517" y="19051"/>
                  </a:lnTo>
                  <a:lnTo>
                    <a:pt x="4001020" y="11636"/>
                  </a:lnTo>
                  <a:lnTo>
                    <a:pt x="3996937" y="5581"/>
                  </a:lnTo>
                  <a:lnTo>
                    <a:pt x="3990882" y="1498"/>
                  </a:lnTo>
                  <a:lnTo>
                    <a:pt x="3983429" y="1"/>
                  </a:lnTo>
                  <a:close/>
                </a:path>
                <a:path w="10025380" h="38100">
                  <a:moveTo>
                    <a:pt x="4059667" y="1"/>
                  </a:moveTo>
                  <a:lnTo>
                    <a:pt x="4052252" y="1498"/>
                  </a:lnTo>
                  <a:lnTo>
                    <a:pt x="4046197" y="5581"/>
                  </a:lnTo>
                  <a:lnTo>
                    <a:pt x="4042114" y="11636"/>
                  </a:lnTo>
                  <a:lnTo>
                    <a:pt x="4040617" y="19051"/>
                  </a:lnTo>
                  <a:lnTo>
                    <a:pt x="4042114" y="26466"/>
                  </a:lnTo>
                  <a:lnTo>
                    <a:pt x="4046197" y="32521"/>
                  </a:lnTo>
                  <a:lnTo>
                    <a:pt x="4052252" y="36604"/>
                  </a:lnTo>
                  <a:lnTo>
                    <a:pt x="4059705" y="38101"/>
                  </a:lnTo>
                  <a:lnTo>
                    <a:pt x="4067120" y="36604"/>
                  </a:lnTo>
                  <a:lnTo>
                    <a:pt x="4073175" y="32521"/>
                  </a:lnTo>
                  <a:lnTo>
                    <a:pt x="4077258" y="26466"/>
                  </a:lnTo>
                  <a:lnTo>
                    <a:pt x="4078755" y="19051"/>
                  </a:lnTo>
                  <a:lnTo>
                    <a:pt x="4077258" y="11636"/>
                  </a:lnTo>
                  <a:lnTo>
                    <a:pt x="4073175" y="5581"/>
                  </a:lnTo>
                  <a:lnTo>
                    <a:pt x="4067120" y="1498"/>
                  </a:lnTo>
                  <a:lnTo>
                    <a:pt x="4059667" y="1"/>
                  </a:lnTo>
                  <a:close/>
                </a:path>
                <a:path w="10025380" h="38100">
                  <a:moveTo>
                    <a:pt x="4135905" y="1"/>
                  </a:moveTo>
                  <a:lnTo>
                    <a:pt x="4128489" y="1498"/>
                  </a:lnTo>
                  <a:lnTo>
                    <a:pt x="4122434" y="5581"/>
                  </a:lnTo>
                  <a:lnTo>
                    <a:pt x="4118352" y="11636"/>
                  </a:lnTo>
                  <a:lnTo>
                    <a:pt x="4116855" y="19051"/>
                  </a:lnTo>
                  <a:lnTo>
                    <a:pt x="4118352" y="26466"/>
                  </a:lnTo>
                  <a:lnTo>
                    <a:pt x="4122434" y="32521"/>
                  </a:lnTo>
                  <a:lnTo>
                    <a:pt x="4128489" y="36604"/>
                  </a:lnTo>
                  <a:lnTo>
                    <a:pt x="4135943" y="38101"/>
                  </a:lnTo>
                  <a:lnTo>
                    <a:pt x="4143358" y="36604"/>
                  </a:lnTo>
                  <a:lnTo>
                    <a:pt x="4149413" y="32521"/>
                  </a:lnTo>
                  <a:lnTo>
                    <a:pt x="4153496" y="26466"/>
                  </a:lnTo>
                  <a:lnTo>
                    <a:pt x="4154993" y="19051"/>
                  </a:lnTo>
                  <a:lnTo>
                    <a:pt x="4153496" y="11636"/>
                  </a:lnTo>
                  <a:lnTo>
                    <a:pt x="4149413" y="5581"/>
                  </a:lnTo>
                  <a:lnTo>
                    <a:pt x="4143358" y="1498"/>
                  </a:lnTo>
                  <a:lnTo>
                    <a:pt x="4135905" y="1"/>
                  </a:lnTo>
                  <a:close/>
                </a:path>
                <a:path w="10025380" h="38100">
                  <a:moveTo>
                    <a:pt x="4212143" y="1"/>
                  </a:moveTo>
                  <a:lnTo>
                    <a:pt x="4204728" y="1498"/>
                  </a:lnTo>
                  <a:lnTo>
                    <a:pt x="4198672" y="5581"/>
                  </a:lnTo>
                  <a:lnTo>
                    <a:pt x="4194590" y="11636"/>
                  </a:lnTo>
                  <a:lnTo>
                    <a:pt x="4193093" y="19051"/>
                  </a:lnTo>
                  <a:lnTo>
                    <a:pt x="4194590" y="26466"/>
                  </a:lnTo>
                  <a:lnTo>
                    <a:pt x="4198672" y="32521"/>
                  </a:lnTo>
                  <a:lnTo>
                    <a:pt x="4204728" y="36604"/>
                  </a:lnTo>
                  <a:lnTo>
                    <a:pt x="4212181" y="38101"/>
                  </a:lnTo>
                  <a:lnTo>
                    <a:pt x="4219596" y="36604"/>
                  </a:lnTo>
                  <a:lnTo>
                    <a:pt x="4225651" y="32521"/>
                  </a:lnTo>
                  <a:lnTo>
                    <a:pt x="4229733" y="26466"/>
                  </a:lnTo>
                  <a:lnTo>
                    <a:pt x="4231230" y="19051"/>
                  </a:lnTo>
                  <a:lnTo>
                    <a:pt x="4229734" y="11636"/>
                  </a:lnTo>
                  <a:lnTo>
                    <a:pt x="4225651" y="5581"/>
                  </a:lnTo>
                  <a:lnTo>
                    <a:pt x="4219596" y="1498"/>
                  </a:lnTo>
                  <a:lnTo>
                    <a:pt x="4212143" y="1"/>
                  </a:lnTo>
                  <a:close/>
                </a:path>
                <a:path w="10025380" h="38100">
                  <a:moveTo>
                    <a:pt x="4288380" y="1"/>
                  </a:moveTo>
                  <a:lnTo>
                    <a:pt x="4280965" y="1498"/>
                  </a:lnTo>
                  <a:lnTo>
                    <a:pt x="4274910" y="5581"/>
                  </a:lnTo>
                  <a:lnTo>
                    <a:pt x="4270827" y="11636"/>
                  </a:lnTo>
                  <a:lnTo>
                    <a:pt x="4269330" y="19051"/>
                  </a:lnTo>
                  <a:lnTo>
                    <a:pt x="4270827" y="26466"/>
                  </a:lnTo>
                  <a:lnTo>
                    <a:pt x="4274910" y="32521"/>
                  </a:lnTo>
                  <a:lnTo>
                    <a:pt x="4280965" y="36604"/>
                  </a:lnTo>
                  <a:lnTo>
                    <a:pt x="4288418" y="38101"/>
                  </a:lnTo>
                  <a:lnTo>
                    <a:pt x="4295834" y="36604"/>
                  </a:lnTo>
                  <a:lnTo>
                    <a:pt x="4301889" y="32521"/>
                  </a:lnTo>
                  <a:lnTo>
                    <a:pt x="4305971" y="26466"/>
                  </a:lnTo>
                  <a:lnTo>
                    <a:pt x="4307468" y="19051"/>
                  </a:lnTo>
                  <a:lnTo>
                    <a:pt x="4305971" y="11636"/>
                  </a:lnTo>
                  <a:lnTo>
                    <a:pt x="4301889" y="5581"/>
                  </a:lnTo>
                  <a:lnTo>
                    <a:pt x="4295834" y="1498"/>
                  </a:lnTo>
                  <a:lnTo>
                    <a:pt x="4288380" y="1"/>
                  </a:lnTo>
                  <a:close/>
                </a:path>
                <a:path w="10025380" h="38100">
                  <a:moveTo>
                    <a:pt x="4364618" y="1"/>
                  </a:moveTo>
                  <a:lnTo>
                    <a:pt x="4357203" y="1498"/>
                  </a:lnTo>
                  <a:lnTo>
                    <a:pt x="4351148" y="5581"/>
                  </a:lnTo>
                  <a:lnTo>
                    <a:pt x="4347065" y="11636"/>
                  </a:lnTo>
                  <a:lnTo>
                    <a:pt x="4345568" y="19051"/>
                  </a:lnTo>
                  <a:lnTo>
                    <a:pt x="4347065" y="26466"/>
                  </a:lnTo>
                  <a:lnTo>
                    <a:pt x="4351148" y="32521"/>
                  </a:lnTo>
                  <a:lnTo>
                    <a:pt x="4357203" y="36604"/>
                  </a:lnTo>
                  <a:lnTo>
                    <a:pt x="4364656" y="38101"/>
                  </a:lnTo>
                  <a:lnTo>
                    <a:pt x="4372071" y="36604"/>
                  </a:lnTo>
                  <a:lnTo>
                    <a:pt x="4378126" y="32521"/>
                  </a:lnTo>
                  <a:lnTo>
                    <a:pt x="4382209" y="26466"/>
                  </a:lnTo>
                  <a:lnTo>
                    <a:pt x="4383706" y="19051"/>
                  </a:lnTo>
                  <a:lnTo>
                    <a:pt x="4382209" y="11636"/>
                  </a:lnTo>
                  <a:lnTo>
                    <a:pt x="4378126" y="5581"/>
                  </a:lnTo>
                  <a:lnTo>
                    <a:pt x="4372071" y="1498"/>
                  </a:lnTo>
                  <a:lnTo>
                    <a:pt x="4364618" y="1"/>
                  </a:lnTo>
                  <a:close/>
                </a:path>
                <a:path w="10025380" h="38100">
                  <a:moveTo>
                    <a:pt x="4440856" y="1"/>
                  </a:moveTo>
                  <a:lnTo>
                    <a:pt x="4433441" y="1498"/>
                  </a:lnTo>
                  <a:lnTo>
                    <a:pt x="4427386" y="5581"/>
                  </a:lnTo>
                  <a:lnTo>
                    <a:pt x="4423303" y="11636"/>
                  </a:lnTo>
                  <a:lnTo>
                    <a:pt x="4421806" y="19051"/>
                  </a:lnTo>
                  <a:lnTo>
                    <a:pt x="4423303" y="26466"/>
                  </a:lnTo>
                  <a:lnTo>
                    <a:pt x="4427386" y="32521"/>
                  </a:lnTo>
                  <a:lnTo>
                    <a:pt x="4433441" y="36604"/>
                  </a:lnTo>
                  <a:lnTo>
                    <a:pt x="4440894" y="38101"/>
                  </a:lnTo>
                  <a:lnTo>
                    <a:pt x="4448309" y="36604"/>
                  </a:lnTo>
                  <a:lnTo>
                    <a:pt x="4454364" y="32521"/>
                  </a:lnTo>
                  <a:lnTo>
                    <a:pt x="4458447" y="26466"/>
                  </a:lnTo>
                  <a:lnTo>
                    <a:pt x="4459944" y="19051"/>
                  </a:lnTo>
                  <a:lnTo>
                    <a:pt x="4458447" y="11636"/>
                  </a:lnTo>
                  <a:lnTo>
                    <a:pt x="4454364" y="5581"/>
                  </a:lnTo>
                  <a:lnTo>
                    <a:pt x="4448309" y="1498"/>
                  </a:lnTo>
                  <a:lnTo>
                    <a:pt x="4440856" y="1"/>
                  </a:lnTo>
                  <a:close/>
                </a:path>
                <a:path w="10025380" h="38100">
                  <a:moveTo>
                    <a:pt x="4517094" y="1"/>
                  </a:moveTo>
                  <a:lnTo>
                    <a:pt x="4509679" y="1498"/>
                  </a:lnTo>
                  <a:lnTo>
                    <a:pt x="4503624" y="5581"/>
                  </a:lnTo>
                  <a:lnTo>
                    <a:pt x="4499541" y="11636"/>
                  </a:lnTo>
                  <a:lnTo>
                    <a:pt x="4498044" y="19051"/>
                  </a:lnTo>
                  <a:lnTo>
                    <a:pt x="4499541" y="26466"/>
                  </a:lnTo>
                  <a:lnTo>
                    <a:pt x="4503624" y="32521"/>
                  </a:lnTo>
                  <a:lnTo>
                    <a:pt x="4509679" y="36604"/>
                  </a:lnTo>
                  <a:lnTo>
                    <a:pt x="4517132" y="38101"/>
                  </a:lnTo>
                  <a:lnTo>
                    <a:pt x="4524547" y="36604"/>
                  </a:lnTo>
                  <a:lnTo>
                    <a:pt x="4530603" y="32521"/>
                  </a:lnTo>
                  <a:lnTo>
                    <a:pt x="4534685" y="26466"/>
                  </a:lnTo>
                  <a:lnTo>
                    <a:pt x="4536182" y="19051"/>
                  </a:lnTo>
                  <a:lnTo>
                    <a:pt x="4534685" y="11636"/>
                  </a:lnTo>
                  <a:lnTo>
                    <a:pt x="4530603" y="5581"/>
                  </a:lnTo>
                  <a:lnTo>
                    <a:pt x="4524547" y="1498"/>
                  </a:lnTo>
                  <a:lnTo>
                    <a:pt x="4517094" y="1"/>
                  </a:lnTo>
                  <a:close/>
                </a:path>
                <a:path w="10025380" h="38100">
                  <a:moveTo>
                    <a:pt x="4593332" y="1"/>
                  </a:moveTo>
                  <a:lnTo>
                    <a:pt x="4585917" y="1498"/>
                  </a:lnTo>
                  <a:lnTo>
                    <a:pt x="4579862" y="5581"/>
                  </a:lnTo>
                  <a:lnTo>
                    <a:pt x="4575779" y="11636"/>
                  </a:lnTo>
                  <a:lnTo>
                    <a:pt x="4574282" y="19051"/>
                  </a:lnTo>
                  <a:lnTo>
                    <a:pt x="4575779" y="26466"/>
                  </a:lnTo>
                  <a:lnTo>
                    <a:pt x="4579862" y="32521"/>
                  </a:lnTo>
                  <a:lnTo>
                    <a:pt x="4585917" y="36604"/>
                  </a:lnTo>
                  <a:lnTo>
                    <a:pt x="4593370" y="38101"/>
                  </a:lnTo>
                  <a:lnTo>
                    <a:pt x="4600785" y="36604"/>
                  </a:lnTo>
                  <a:lnTo>
                    <a:pt x="4606841" y="32521"/>
                  </a:lnTo>
                  <a:lnTo>
                    <a:pt x="4610923" y="26466"/>
                  </a:lnTo>
                  <a:lnTo>
                    <a:pt x="4612420" y="19051"/>
                  </a:lnTo>
                  <a:lnTo>
                    <a:pt x="4610923" y="11636"/>
                  </a:lnTo>
                  <a:lnTo>
                    <a:pt x="4606841" y="5581"/>
                  </a:lnTo>
                  <a:lnTo>
                    <a:pt x="4600785" y="1498"/>
                  </a:lnTo>
                  <a:lnTo>
                    <a:pt x="4593332" y="1"/>
                  </a:lnTo>
                  <a:close/>
                </a:path>
                <a:path w="10025380" h="38100">
                  <a:moveTo>
                    <a:pt x="4669570" y="1"/>
                  </a:moveTo>
                  <a:lnTo>
                    <a:pt x="4662155" y="1498"/>
                  </a:lnTo>
                  <a:lnTo>
                    <a:pt x="4656100" y="5581"/>
                  </a:lnTo>
                  <a:lnTo>
                    <a:pt x="4652018" y="11636"/>
                  </a:lnTo>
                  <a:lnTo>
                    <a:pt x="4650520" y="19051"/>
                  </a:lnTo>
                  <a:lnTo>
                    <a:pt x="4652018" y="26466"/>
                  </a:lnTo>
                  <a:lnTo>
                    <a:pt x="4656100" y="32521"/>
                  </a:lnTo>
                  <a:lnTo>
                    <a:pt x="4662155" y="36604"/>
                  </a:lnTo>
                  <a:lnTo>
                    <a:pt x="4669609" y="38101"/>
                  </a:lnTo>
                  <a:lnTo>
                    <a:pt x="4677023" y="36604"/>
                  </a:lnTo>
                  <a:lnTo>
                    <a:pt x="4683079" y="32521"/>
                  </a:lnTo>
                  <a:lnTo>
                    <a:pt x="4687161" y="26466"/>
                  </a:lnTo>
                  <a:lnTo>
                    <a:pt x="4688659" y="19051"/>
                  </a:lnTo>
                  <a:lnTo>
                    <a:pt x="4687161" y="11636"/>
                  </a:lnTo>
                  <a:lnTo>
                    <a:pt x="4683079" y="5581"/>
                  </a:lnTo>
                  <a:lnTo>
                    <a:pt x="4677023" y="1498"/>
                  </a:lnTo>
                  <a:lnTo>
                    <a:pt x="4669570" y="1"/>
                  </a:lnTo>
                  <a:close/>
                </a:path>
                <a:path w="10025380" h="38100">
                  <a:moveTo>
                    <a:pt x="4745809" y="1"/>
                  </a:moveTo>
                  <a:lnTo>
                    <a:pt x="4738394" y="1498"/>
                  </a:lnTo>
                  <a:lnTo>
                    <a:pt x="4732338" y="5581"/>
                  </a:lnTo>
                  <a:lnTo>
                    <a:pt x="4728256" y="11636"/>
                  </a:lnTo>
                  <a:lnTo>
                    <a:pt x="4726759" y="19051"/>
                  </a:lnTo>
                  <a:lnTo>
                    <a:pt x="4728256" y="26466"/>
                  </a:lnTo>
                  <a:lnTo>
                    <a:pt x="4732338" y="32521"/>
                  </a:lnTo>
                  <a:lnTo>
                    <a:pt x="4738394" y="36604"/>
                  </a:lnTo>
                  <a:lnTo>
                    <a:pt x="4745847" y="38101"/>
                  </a:lnTo>
                  <a:lnTo>
                    <a:pt x="4753262" y="36604"/>
                  </a:lnTo>
                  <a:lnTo>
                    <a:pt x="4759317" y="32521"/>
                  </a:lnTo>
                  <a:lnTo>
                    <a:pt x="4763400" y="26466"/>
                  </a:lnTo>
                  <a:lnTo>
                    <a:pt x="4764897" y="19051"/>
                  </a:lnTo>
                  <a:lnTo>
                    <a:pt x="4763400" y="11636"/>
                  </a:lnTo>
                  <a:lnTo>
                    <a:pt x="4759317" y="5581"/>
                  </a:lnTo>
                  <a:lnTo>
                    <a:pt x="4753262" y="1498"/>
                  </a:lnTo>
                  <a:lnTo>
                    <a:pt x="4745809" y="1"/>
                  </a:lnTo>
                  <a:close/>
                </a:path>
                <a:path w="10025380" h="38100">
                  <a:moveTo>
                    <a:pt x="4822047" y="1"/>
                  </a:moveTo>
                  <a:lnTo>
                    <a:pt x="4814632" y="1498"/>
                  </a:lnTo>
                  <a:lnTo>
                    <a:pt x="4808576" y="5581"/>
                  </a:lnTo>
                  <a:lnTo>
                    <a:pt x="4804494" y="11636"/>
                  </a:lnTo>
                  <a:lnTo>
                    <a:pt x="4802997" y="19051"/>
                  </a:lnTo>
                  <a:lnTo>
                    <a:pt x="4804494" y="26466"/>
                  </a:lnTo>
                  <a:lnTo>
                    <a:pt x="4808576" y="32521"/>
                  </a:lnTo>
                  <a:lnTo>
                    <a:pt x="4814632" y="36604"/>
                  </a:lnTo>
                  <a:lnTo>
                    <a:pt x="4822085" y="38101"/>
                  </a:lnTo>
                  <a:lnTo>
                    <a:pt x="4829500" y="36604"/>
                  </a:lnTo>
                  <a:lnTo>
                    <a:pt x="4835555" y="32521"/>
                  </a:lnTo>
                  <a:lnTo>
                    <a:pt x="4839638" y="26466"/>
                  </a:lnTo>
                  <a:lnTo>
                    <a:pt x="4841135" y="19051"/>
                  </a:lnTo>
                  <a:lnTo>
                    <a:pt x="4839638" y="11636"/>
                  </a:lnTo>
                  <a:lnTo>
                    <a:pt x="4835555" y="5581"/>
                  </a:lnTo>
                  <a:lnTo>
                    <a:pt x="4829500" y="1498"/>
                  </a:lnTo>
                  <a:lnTo>
                    <a:pt x="4822047" y="1"/>
                  </a:lnTo>
                  <a:close/>
                </a:path>
                <a:path w="10025380" h="38100">
                  <a:moveTo>
                    <a:pt x="4898285" y="1"/>
                  </a:moveTo>
                  <a:lnTo>
                    <a:pt x="4890869" y="1498"/>
                  </a:lnTo>
                  <a:lnTo>
                    <a:pt x="4884814" y="5581"/>
                  </a:lnTo>
                  <a:lnTo>
                    <a:pt x="4880732" y="11636"/>
                  </a:lnTo>
                  <a:lnTo>
                    <a:pt x="4879235" y="19051"/>
                  </a:lnTo>
                  <a:lnTo>
                    <a:pt x="4880732" y="26466"/>
                  </a:lnTo>
                  <a:lnTo>
                    <a:pt x="4884814" y="32521"/>
                  </a:lnTo>
                  <a:lnTo>
                    <a:pt x="4890869" y="36604"/>
                  </a:lnTo>
                  <a:lnTo>
                    <a:pt x="4898323" y="38101"/>
                  </a:lnTo>
                  <a:lnTo>
                    <a:pt x="4905738" y="36604"/>
                  </a:lnTo>
                  <a:lnTo>
                    <a:pt x="4911793" y="32521"/>
                  </a:lnTo>
                  <a:lnTo>
                    <a:pt x="4915876" y="26466"/>
                  </a:lnTo>
                  <a:lnTo>
                    <a:pt x="4917373" y="19051"/>
                  </a:lnTo>
                  <a:lnTo>
                    <a:pt x="4915876" y="11636"/>
                  </a:lnTo>
                  <a:lnTo>
                    <a:pt x="4911793" y="5581"/>
                  </a:lnTo>
                  <a:lnTo>
                    <a:pt x="4905738" y="1498"/>
                  </a:lnTo>
                  <a:lnTo>
                    <a:pt x="4898285" y="1"/>
                  </a:lnTo>
                  <a:close/>
                </a:path>
                <a:path w="10025380" h="38100">
                  <a:moveTo>
                    <a:pt x="4974523" y="1"/>
                  </a:moveTo>
                  <a:lnTo>
                    <a:pt x="4967107" y="1498"/>
                  </a:lnTo>
                  <a:lnTo>
                    <a:pt x="4961052" y="5581"/>
                  </a:lnTo>
                  <a:lnTo>
                    <a:pt x="4956970" y="11636"/>
                  </a:lnTo>
                  <a:lnTo>
                    <a:pt x="4955473" y="19051"/>
                  </a:lnTo>
                  <a:lnTo>
                    <a:pt x="4956970" y="26466"/>
                  </a:lnTo>
                  <a:lnTo>
                    <a:pt x="4961052" y="32521"/>
                  </a:lnTo>
                  <a:lnTo>
                    <a:pt x="4967107" y="36604"/>
                  </a:lnTo>
                  <a:lnTo>
                    <a:pt x="4974561" y="38101"/>
                  </a:lnTo>
                  <a:lnTo>
                    <a:pt x="4981976" y="36604"/>
                  </a:lnTo>
                  <a:lnTo>
                    <a:pt x="4988031" y="32521"/>
                  </a:lnTo>
                  <a:lnTo>
                    <a:pt x="4992114" y="26466"/>
                  </a:lnTo>
                  <a:lnTo>
                    <a:pt x="4993611" y="19051"/>
                  </a:lnTo>
                  <a:lnTo>
                    <a:pt x="4992114" y="11636"/>
                  </a:lnTo>
                  <a:lnTo>
                    <a:pt x="4988031" y="5581"/>
                  </a:lnTo>
                  <a:lnTo>
                    <a:pt x="4981976" y="1498"/>
                  </a:lnTo>
                  <a:lnTo>
                    <a:pt x="4974523" y="1"/>
                  </a:lnTo>
                  <a:close/>
                </a:path>
                <a:path w="10025380" h="38100">
                  <a:moveTo>
                    <a:pt x="5050761" y="1"/>
                  </a:moveTo>
                  <a:lnTo>
                    <a:pt x="5043345" y="1498"/>
                  </a:lnTo>
                  <a:lnTo>
                    <a:pt x="5037290" y="5581"/>
                  </a:lnTo>
                  <a:lnTo>
                    <a:pt x="5033208" y="11636"/>
                  </a:lnTo>
                  <a:lnTo>
                    <a:pt x="5031711" y="19051"/>
                  </a:lnTo>
                  <a:lnTo>
                    <a:pt x="5033208" y="26466"/>
                  </a:lnTo>
                  <a:lnTo>
                    <a:pt x="5037290" y="32521"/>
                  </a:lnTo>
                  <a:lnTo>
                    <a:pt x="5043345" y="36604"/>
                  </a:lnTo>
                  <a:lnTo>
                    <a:pt x="5050798" y="38101"/>
                  </a:lnTo>
                  <a:lnTo>
                    <a:pt x="5058213" y="36604"/>
                  </a:lnTo>
                  <a:lnTo>
                    <a:pt x="5064268" y="32521"/>
                  </a:lnTo>
                  <a:lnTo>
                    <a:pt x="5068351" y="26466"/>
                  </a:lnTo>
                  <a:lnTo>
                    <a:pt x="5069848" y="19051"/>
                  </a:lnTo>
                  <a:lnTo>
                    <a:pt x="5068351" y="11636"/>
                  </a:lnTo>
                  <a:lnTo>
                    <a:pt x="5064268" y="5581"/>
                  </a:lnTo>
                  <a:lnTo>
                    <a:pt x="5058213" y="1498"/>
                  </a:lnTo>
                  <a:lnTo>
                    <a:pt x="5050761" y="1"/>
                  </a:lnTo>
                  <a:close/>
                </a:path>
                <a:path w="10025380" h="38100">
                  <a:moveTo>
                    <a:pt x="5126998" y="1"/>
                  </a:moveTo>
                  <a:lnTo>
                    <a:pt x="5119583" y="1498"/>
                  </a:lnTo>
                  <a:lnTo>
                    <a:pt x="5113528" y="5581"/>
                  </a:lnTo>
                  <a:lnTo>
                    <a:pt x="5109445" y="11636"/>
                  </a:lnTo>
                  <a:lnTo>
                    <a:pt x="5107948" y="19051"/>
                  </a:lnTo>
                  <a:lnTo>
                    <a:pt x="5109445" y="26466"/>
                  </a:lnTo>
                  <a:lnTo>
                    <a:pt x="5113528" y="32521"/>
                  </a:lnTo>
                  <a:lnTo>
                    <a:pt x="5119583" y="36604"/>
                  </a:lnTo>
                  <a:lnTo>
                    <a:pt x="5127036" y="38101"/>
                  </a:lnTo>
                  <a:lnTo>
                    <a:pt x="5134451" y="36604"/>
                  </a:lnTo>
                  <a:lnTo>
                    <a:pt x="5140507" y="32521"/>
                  </a:lnTo>
                  <a:lnTo>
                    <a:pt x="5144589" y="26466"/>
                  </a:lnTo>
                  <a:lnTo>
                    <a:pt x="5146086" y="19051"/>
                  </a:lnTo>
                  <a:lnTo>
                    <a:pt x="5144589" y="11636"/>
                  </a:lnTo>
                  <a:lnTo>
                    <a:pt x="5140507" y="5581"/>
                  </a:lnTo>
                  <a:lnTo>
                    <a:pt x="5134451" y="1498"/>
                  </a:lnTo>
                  <a:lnTo>
                    <a:pt x="5126998" y="1"/>
                  </a:lnTo>
                  <a:close/>
                </a:path>
                <a:path w="10025380" h="38100">
                  <a:moveTo>
                    <a:pt x="5203236" y="1"/>
                  </a:moveTo>
                  <a:lnTo>
                    <a:pt x="5195821" y="1498"/>
                  </a:lnTo>
                  <a:lnTo>
                    <a:pt x="5189766" y="5581"/>
                  </a:lnTo>
                  <a:lnTo>
                    <a:pt x="5185683" y="11636"/>
                  </a:lnTo>
                  <a:lnTo>
                    <a:pt x="5184186" y="19051"/>
                  </a:lnTo>
                  <a:lnTo>
                    <a:pt x="5185683" y="26466"/>
                  </a:lnTo>
                  <a:lnTo>
                    <a:pt x="5189766" y="32521"/>
                  </a:lnTo>
                  <a:lnTo>
                    <a:pt x="5195821" y="36604"/>
                  </a:lnTo>
                  <a:lnTo>
                    <a:pt x="5203274" y="38101"/>
                  </a:lnTo>
                  <a:lnTo>
                    <a:pt x="5210689" y="36604"/>
                  </a:lnTo>
                  <a:lnTo>
                    <a:pt x="5216745" y="32521"/>
                  </a:lnTo>
                  <a:lnTo>
                    <a:pt x="5220827" y="26466"/>
                  </a:lnTo>
                  <a:lnTo>
                    <a:pt x="5222324" y="19051"/>
                  </a:lnTo>
                  <a:lnTo>
                    <a:pt x="5220827" y="11636"/>
                  </a:lnTo>
                  <a:lnTo>
                    <a:pt x="5216745" y="5581"/>
                  </a:lnTo>
                  <a:lnTo>
                    <a:pt x="5210689" y="1498"/>
                  </a:lnTo>
                  <a:lnTo>
                    <a:pt x="5203236" y="1"/>
                  </a:lnTo>
                  <a:close/>
                </a:path>
                <a:path w="10025380" h="38100">
                  <a:moveTo>
                    <a:pt x="5279474" y="1"/>
                  </a:moveTo>
                  <a:lnTo>
                    <a:pt x="5272059" y="1498"/>
                  </a:lnTo>
                  <a:lnTo>
                    <a:pt x="5266004" y="5581"/>
                  </a:lnTo>
                  <a:lnTo>
                    <a:pt x="5261921" y="11636"/>
                  </a:lnTo>
                  <a:lnTo>
                    <a:pt x="5260424" y="19051"/>
                  </a:lnTo>
                  <a:lnTo>
                    <a:pt x="5261921" y="26466"/>
                  </a:lnTo>
                  <a:lnTo>
                    <a:pt x="5266004" y="32521"/>
                  </a:lnTo>
                  <a:lnTo>
                    <a:pt x="5272059" y="36604"/>
                  </a:lnTo>
                  <a:lnTo>
                    <a:pt x="5279512" y="38101"/>
                  </a:lnTo>
                  <a:lnTo>
                    <a:pt x="5286927" y="36604"/>
                  </a:lnTo>
                  <a:lnTo>
                    <a:pt x="5292982" y="32521"/>
                  </a:lnTo>
                  <a:lnTo>
                    <a:pt x="5297065" y="26466"/>
                  </a:lnTo>
                  <a:lnTo>
                    <a:pt x="5298562" y="19051"/>
                  </a:lnTo>
                  <a:lnTo>
                    <a:pt x="5297065" y="11636"/>
                  </a:lnTo>
                  <a:lnTo>
                    <a:pt x="5292982" y="5581"/>
                  </a:lnTo>
                  <a:lnTo>
                    <a:pt x="5286927" y="1498"/>
                  </a:lnTo>
                  <a:lnTo>
                    <a:pt x="5279474" y="1"/>
                  </a:lnTo>
                  <a:close/>
                </a:path>
                <a:path w="10025380" h="38100">
                  <a:moveTo>
                    <a:pt x="5355712" y="1"/>
                  </a:moveTo>
                  <a:lnTo>
                    <a:pt x="5348297" y="1498"/>
                  </a:lnTo>
                  <a:lnTo>
                    <a:pt x="5342242" y="5581"/>
                  </a:lnTo>
                  <a:lnTo>
                    <a:pt x="5338159" y="11636"/>
                  </a:lnTo>
                  <a:lnTo>
                    <a:pt x="5336662" y="19051"/>
                  </a:lnTo>
                  <a:lnTo>
                    <a:pt x="5338159" y="26466"/>
                  </a:lnTo>
                  <a:lnTo>
                    <a:pt x="5342242" y="32521"/>
                  </a:lnTo>
                  <a:lnTo>
                    <a:pt x="5348297" y="36604"/>
                  </a:lnTo>
                  <a:lnTo>
                    <a:pt x="5355750" y="38101"/>
                  </a:lnTo>
                  <a:lnTo>
                    <a:pt x="5363165" y="36604"/>
                  </a:lnTo>
                  <a:lnTo>
                    <a:pt x="5369220" y="32521"/>
                  </a:lnTo>
                  <a:lnTo>
                    <a:pt x="5373303" y="26466"/>
                  </a:lnTo>
                  <a:lnTo>
                    <a:pt x="5374800" y="19051"/>
                  </a:lnTo>
                  <a:lnTo>
                    <a:pt x="5373303" y="11636"/>
                  </a:lnTo>
                  <a:lnTo>
                    <a:pt x="5369220" y="5581"/>
                  </a:lnTo>
                  <a:lnTo>
                    <a:pt x="5363165" y="1498"/>
                  </a:lnTo>
                  <a:lnTo>
                    <a:pt x="5355712" y="1"/>
                  </a:lnTo>
                  <a:close/>
                </a:path>
                <a:path w="10025380" h="38100">
                  <a:moveTo>
                    <a:pt x="5431950" y="1"/>
                  </a:moveTo>
                  <a:lnTo>
                    <a:pt x="5424535" y="1498"/>
                  </a:lnTo>
                  <a:lnTo>
                    <a:pt x="5418480" y="5581"/>
                  </a:lnTo>
                  <a:lnTo>
                    <a:pt x="5414397" y="11636"/>
                  </a:lnTo>
                  <a:lnTo>
                    <a:pt x="5412900" y="19051"/>
                  </a:lnTo>
                  <a:lnTo>
                    <a:pt x="5414397" y="26466"/>
                  </a:lnTo>
                  <a:lnTo>
                    <a:pt x="5418480" y="32521"/>
                  </a:lnTo>
                  <a:lnTo>
                    <a:pt x="5424535" y="36604"/>
                  </a:lnTo>
                  <a:lnTo>
                    <a:pt x="5431988" y="38101"/>
                  </a:lnTo>
                  <a:lnTo>
                    <a:pt x="5439403" y="36604"/>
                  </a:lnTo>
                  <a:lnTo>
                    <a:pt x="5445459" y="32521"/>
                  </a:lnTo>
                  <a:lnTo>
                    <a:pt x="5449541" y="26466"/>
                  </a:lnTo>
                  <a:lnTo>
                    <a:pt x="5451038" y="19051"/>
                  </a:lnTo>
                  <a:lnTo>
                    <a:pt x="5449541" y="11636"/>
                  </a:lnTo>
                  <a:lnTo>
                    <a:pt x="5445459" y="5581"/>
                  </a:lnTo>
                  <a:lnTo>
                    <a:pt x="5439403" y="1498"/>
                  </a:lnTo>
                  <a:lnTo>
                    <a:pt x="5431950" y="1"/>
                  </a:lnTo>
                  <a:close/>
                </a:path>
                <a:path w="10025380" h="38100">
                  <a:moveTo>
                    <a:pt x="5508188" y="1"/>
                  </a:moveTo>
                  <a:lnTo>
                    <a:pt x="5500773" y="1498"/>
                  </a:lnTo>
                  <a:lnTo>
                    <a:pt x="5494718" y="5581"/>
                  </a:lnTo>
                  <a:lnTo>
                    <a:pt x="5490635" y="11636"/>
                  </a:lnTo>
                  <a:lnTo>
                    <a:pt x="5489138" y="19051"/>
                  </a:lnTo>
                  <a:lnTo>
                    <a:pt x="5490635" y="26466"/>
                  </a:lnTo>
                  <a:lnTo>
                    <a:pt x="5494718" y="32521"/>
                  </a:lnTo>
                  <a:lnTo>
                    <a:pt x="5500773" y="36604"/>
                  </a:lnTo>
                  <a:lnTo>
                    <a:pt x="5508226" y="38101"/>
                  </a:lnTo>
                  <a:lnTo>
                    <a:pt x="5515641" y="36604"/>
                  </a:lnTo>
                  <a:lnTo>
                    <a:pt x="5521697" y="32521"/>
                  </a:lnTo>
                  <a:lnTo>
                    <a:pt x="5525779" y="26466"/>
                  </a:lnTo>
                  <a:lnTo>
                    <a:pt x="5527276" y="19051"/>
                  </a:lnTo>
                  <a:lnTo>
                    <a:pt x="5525779" y="11636"/>
                  </a:lnTo>
                  <a:lnTo>
                    <a:pt x="5521697" y="5581"/>
                  </a:lnTo>
                  <a:lnTo>
                    <a:pt x="5515641" y="1498"/>
                  </a:lnTo>
                  <a:lnTo>
                    <a:pt x="5508188" y="1"/>
                  </a:lnTo>
                  <a:close/>
                </a:path>
                <a:path w="10025380" h="38100">
                  <a:moveTo>
                    <a:pt x="5584426" y="1"/>
                  </a:moveTo>
                  <a:lnTo>
                    <a:pt x="5577011" y="1498"/>
                  </a:lnTo>
                  <a:lnTo>
                    <a:pt x="5570956" y="5581"/>
                  </a:lnTo>
                  <a:lnTo>
                    <a:pt x="5566873" y="11636"/>
                  </a:lnTo>
                  <a:lnTo>
                    <a:pt x="5565376" y="19051"/>
                  </a:lnTo>
                  <a:lnTo>
                    <a:pt x="5566873" y="26466"/>
                  </a:lnTo>
                  <a:lnTo>
                    <a:pt x="5570956" y="32521"/>
                  </a:lnTo>
                  <a:lnTo>
                    <a:pt x="5577011" y="36604"/>
                  </a:lnTo>
                  <a:lnTo>
                    <a:pt x="5584464" y="38101"/>
                  </a:lnTo>
                  <a:lnTo>
                    <a:pt x="5591879" y="36604"/>
                  </a:lnTo>
                  <a:lnTo>
                    <a:pt x="5597935" y="32521"/>
                  </a:lnTo>
                  <a:lnTo>
                    <a:pt x="5602017" y="26466"/>
                  </a:lnTo>
                  <a:lnTo>
                    <a:pt x="5603514" y="19051"/>
                  </a:lnTo>
                  <a:lnTo>
                    <a:pt x="5602017" y="11636"/>
                  </a:lnTo>
                  <a:lnTo>
                    <a:pt x="5597935" y="5581"/>
                  </a:lnTo>
                  <a:lnTo>
                    <a:pt x="5591879" y="1498"/>
                  </a:lnTo>
                  <a:lnTo>
                    <a:pt x="5584426" y="1"/>
                  </a:lnTo>
                  <a:close/>
                </a:path>
                <a:path w="10025380" h="38100">
                  <a:moveTo>
                    <a:pt x="5660664" y="1"/>
                  </a:moveTo>
                  <a:lnTo>
                    <a:pt x="5653249" y="1498"/>
                  </a:lnTo>
                  <a:lnTo>
                    <a:pt x="5647194" y="5581"/>
                  </a:lnTo>
                  <a:lnTo>
                    <a:pt x="5643112" y="11636"/>
                  </a:lnTo>
                  <a:lnTo>
                    <a:pt x="5641614" y="19051"/>
                  </a:lnTo>
                  <a:lnTo>
                    <a:pt x="5643112" y="26466"/>
                  </a:lnTo>
                  <a:lnTo>
                    <a:pt x="5647194" y="32521"/>
                  </a:lnTo>
                  <a:lnTo>
                    <a:pt x="5653249" y="36604"/>
                  </a:lnTo>
                  <a:lnTo>
                    <a:pt x="5660703" y="38101"/>
                  </a:lnTo>
                  <a:lnTo>
                    <a:pt x="5668118" y="36604"/>
                  </a:lnTo>
                  <a:lnTo>
                    <a:pt x="5674173" y="32521"/>
                  </a:lnTo>
                  <a:lnTo>
                    <a:pt x="5678255" y="26466"/>
                  </a:lnTo>
                  <a:lnTo>
                    <a:pt x="5679753" y="19051"/>
                  </a:lnTo>
                  <a:lnTo>
                    <a:pt x="5678255" y="11636"/>
                  </a:lnTo>
                  <a:lnTo>
                    <a:pt x="5674173" y="5581"/>
                  </a:lnTo>
                  <a:lnTo>
                    <a:pt x="5668118" y="1498"/>
                  </a:lnTo>
                  <a:lnTo>
                    <a:pt x="5660664" y="1"/>
                  </a:lnTo>
                  <a:close/>
                </a:path>
                <a:path w="10025380" h="38100">
                  <a:moveTo>
                    <a:pt x="5736903" y="1"/>
                  </a:moveTo>
                  <a:lnTo>
                    <a:pt x="5729488" y="1498"/>
                  </a:lnTo>
                  <a:lnTo>
                    <a:pt x="5723432" y="5581"/>
                  </a:lnTo>
                  <a:lnTo>
                    <a:pt x="5719350" y="11636"/>
                  </a:lnTo>
                  <a:lnTo>
                    <a:pt x="5717853" y="19051"/>
                  </a:lnTo>
                  <a:lnTo>
                    <a:pt x="5719350" y="26466"/>
                  </a:lnTo>
                  <a:lnTo>
                    <a:pt x="5723432" y="32521"/>
                  </a:lnTo>
                  <a:lnTo>
                    <a:pt x="5729488" y="36604"/>
                  </a:lnTo>
                  <a:lnTo>
                    <a:pt x="5736941" y="38101"/>
                  </a:lnTo>
                  <a:lnTo>
                    <a:pt x="5744356" y="36604"/>
                  </a:lnTo>
                  <a:lnTo>
                    <a:pt x="5750411" y="32521"/>
                  </a:lnTo>
                  <a:lnTo>
                    <a:pt x="5754494" y="26466"/>
                  </a:lnTo>
                  <a:lnTo>
                    <a:pt x="5755991" y="19051"/>
                  </a:lnTo>
                  <a:lnTo>
                    <a:pt x="5754494" y="11636"/>
                  </a:lnTo>
                  <a:lnTo>
                    <a:pt x="5750411" y="5581"/>
                  </a:lnTo>
                  <a:lnTo>
                    <a:pt x="5744356" y="1498"/>
                  </a:lnTo>
                  <a:lnTo>
                    <a:pt x="5736903" y="1"/>
                  </a:lnTo>
                  <a:close/>
                </a:path>
                <a:path w="10025380" h="38100">
                  <a:moveTo>
                    <a:pt x="5813141" y="1"/>
                  </a:moveTo>
                  <a:lnTo>
                    <a:pt x="5805725" y="1498"/>
                  </a:lnTo>
                  <a:lnTo>
                    <a:pt x="5799670" y="5581"/>
                  </a:lnTo>
                  <a:lnTo>
                    <a:pt x="5795588" y="11636"/>
                  </a:lnTo>
                  <a:lnTo>
                    <a:pt x="5794091" y="19051"/>
                  </a:lnTo>
                  <a:lnTo>
                    <a:pt x="5795588" y="26466"/>
                  </a:lnTo>
                  <a:lnTo>
                    <a:pt x="5799670" y="32521"/>
                  </a:lnTo>
                  <a:lnTo>
                    <a:pt x="5805725" y="36604"/>
                  </a:lnTo>
                  <a:lnTo>
                    <a:pt x="5813179" y="38101"/>
                  </a:lnTo>
                  <a:lnTo>
                    <a:pt x="5820594" y="36604"/>
                  </a:lnTo>
                  <a:lnTo>
                    <a:pt x="5826649" y="32521"/>
                  </a:lnTo>
                  <a:lnTo>
                    <a:pt x="5830732" y="26466"/>
                  </a:lnTo>
                  <a:lnTo>
                    <a:pt x="5832229" y="19051"/>
                  </a:lnTo>
                  <a:lnTo>
                    <a:pt x="5830732" y="11636"/>
                  </a:lnTo>
                  <a:lnTo>
                    <a:pt x="5826649" y="5581"/>
                  </a:lnTo>
                  <a:lnTo>
                    <a:pt x="5820594" y="1498"/>
                  </a:lnTo>
                  <a:lnTo>
                    <a:pt x="5813141" y="1"/>
                  </a:lnTo>
                  <a:close/>
                </a:path>
                <a:path w="10025380" h="38100">
                  <a:moveTo>
                    <a:pt x="5889379" y="1"/>
                  </a:moveTo>
                  <a:lnTo>
                    <a:pt x="5881963" y="1498"/>
                  </a:lnTo>
                  <a:lnTo>
                    <a:pt x="5875908" y="5581"/>
                  </a:lnTo>
                  <a:lnTo>
                    <a:pt x="5871826" y="11636"/>
                  </a:lnTo>
                  <a:lnTo>
                    <a:pt x="5870329" y="19051"/>
                  </a:lnTo>
                  <a:lnTo>
                    <a:pt x="5871826" y="26466"/>
                  </a:lnTo>
                  <a:lnTo>
                    <a:pt x="5875908" y="32521"/>
                  </a:lnTo>
                  <a:lnTo>
                    <a:pt x="5881963" y="36604"/>
                  </a:lnTo>
                  <a:lnTo>
                    <a:pt x="5889417" y="38101"/>
                  </a:lnTo>
                  <a:lnTo>
                    <a:pt x="5896832" y="36604"/>
                  </a:lnTo>
                  <a:lnTo>
                    <a:pt x="5902887" y="32521"/>
                  </a:lnTo>
                  <a:lnTo>
                    <a:pt x="5906970" y="26466"/>
                  </a:lnTo>
                  <a:lnTo>
                    <a:pt x="5908467" y="19051"/>
                  </a:lnTo>
                  <a:lnTo>
                    <a:pt x="5906970" y="11636"/>
                  </a:lnTo>
                  <a:lnTo>
                    <a:pt x="5902887" y="5581"/>
                  </a:lnTo>
                  <a:lnTo>
                    <a:pt x="5896832" y="1498"/>
                  </a:lnTo>
                  <a:lnTo>
                    <a:pt x="5889379" y="1"/>
                  </a:lnTo>
                  <a:close/>
                </a:path>
                <a:path w="10025380" h="38100">
                  <a:moveTo>
                    <a:pt x="5965617" y="1"/>
                  </a:moveTo>
                  <a:lnTo>
                    <a:pt x="5958201" y="1498"/>
                  </a:lnTo>
                  <a:lnTo>
                    <a:pt x="5952146" y="5581"/>
                  </a:lnTo>
                  <a:lnTo>
                    <a:pt x="5948064" y="11636"/>
                  </a:lnTo>
                  <a:lnTo>
                    <a:pt x="5946567" y="19051"/>
                  </a:lnTo>
                  <a:lnTo>
                    <a:pt x="5948064" y="26466"/>
                  </a:lnTo>
                  <a:lnTo>
                    <a:pt x="5952146" y="32521"/>
                  </a:lnTo>
                  <a:lnTo>
                    <a:pt x="5958201" y="36604"/>
                  </a:lnTo>
                  <a:lnTo>
                    <a:pt x="5965654" y="38101"/>
                  </a:lnTo>
                  <a:lnTo>
                    <a:pt x="5973069" y="36604"/>
                  </a:lnTo>
                  <a:lnTo>
                    <a:pt x="5979124" y="32521"/>
                  </a:lnTo>
                  <a:lnTo>
                    <a:pt x="5983207" y="26466"/>
                  </a:lnTo>
                  <a:lnTo>
                    <a:pt x="5984704" y="19051"/>
                  </a:lnTo>
                  <a:lnTo>
                    <a:pt x="5983207" y="11636"/>
                  </a:lnTo>
                  <a:lnTo>
                    <a:pt x="5979124" y="5581"/>
                  </a:lnTo>
                  <a:lnTo>
                    <a:pt x="5973069" y="1498"/>
                  </a:lnTo>
                  <a:lnTo>
                    <a:pt x="5965617" y="1"/>
                  </a:lnTo>
                  <a:close/>
                </a:path>
                <a:path w="10025380" h="38100">
                  <a:moveTo>
                    <a:pt x="6041854" y="1"/>
                  </a:moveTo>
                  <a:lnTo>
                    <a:pt x="6034439" y="1498"/>
                  </a:lnTo>
                  <a:lnTo>
                    <a:pt x="6028383" y="5581"/>
                  </a:lnTo>
                  <a:lnTo>
                    <a:pt x="6024301" y="11636"/>
                  </a:lnTo>
                  <a:lnTo>
                    <a:pt x="6022804" y="19051"/>
                  </a:lnTo>
                  <a:lnTo>
                    <a:pt x="6024301" y="26466"/>
                  </a:lnTo>
                  <a:lnTo>
                    <a:pt x="6028383" y="32521"/>
                  </a:lnTo>
                  <a:lnTo>
                    <a:pt x="6034439" y="36604"/>
                  </a:lnTo>
                  <a:lnTo>
                    <a:pt x="6041892" y="38101"/>
                  </a:lnTo>
                  <a:lnTo>
                    <a:pt x="6049307" y="36604"/>
                  </a:lnTo>
                  <a:lnTo>
                    <a:pt x="6055363" y="32521"/>
                  </a:lnTo>
                  <a:lnTo>
                    <a:pt x="6059445" y="26466"/>
                  </a:lnTo>
                  <a:lnTo>
                    <a:pt x="6060942" y="19051"/>
                  </a:lnTo>
                  <a:lnTo>
                    <a:pt x="6059445" y="11636"/>
                  </a:lnTo>
                  <a:lnTo>
                    <a:pt x="6055363" y="5581"/>
                  </a:lnTo>
                  <a:lnTo>
                    <a:pt x="6049307" y="1498"/>
                  </a:lnTo>
                  <a:lnTo>
                    <a:pt x="6041854" y="1"/>
                  </a:lnTo>
                  <a:close/>
                </a:path>
                <a:path w="10025380" h="38100">
                  <a:moveTo>
                    <a:pt x="6118092" y="1"/>
                  </a:moveTo>
                  <a:lnTo>
                    <a:pt x="6110677" y="1498"/>
                  </a:lnTo>
                  <a:lnTo>
                    <a:pt x="6104622" y="5581"/>
                  </a:lnTo>
                  <a:lnTo>
                    <a:pt x="6100539" y="11636"/>
                  </a:lnTo>
                  <a:lnTo>
                    <a:pt x="6099042" y="19051"/>
                  </a:lnTo>
                  <a:lnTo>
                    <a:pt x="6100539" y="26466"/>
                  </a:lnTo>
                  <a:lnTo>
                    <a:pt x="6104622" y="32521"/>
                  </a:lnTo>
                  <a:lnTo>
                    <a:pt x="6110677" y="36604"/>
                  </a:lnTo>
                  <a:lnTo>
                    <a:pt x="6118130" y="38101"/>
                  </a:lnTo>
                  <a:lnTo>
                    <a:pt x="6125545" y="36604"/>
                  </a:lnTo>
                  <a:lnTo>
                    <a:pt x="6131601" y="32521"/>
                  </a:lnTo>
                  <a:lnTo>
                    <a:pt x="6135683" y="26466"/>
                  </a:lnTo>
                  <a:lnTo>
                    <a:pt x="6137180" y="19051"/>
                  </a:lnTo>
                  <a:lnTo>
                    <a:pt x="6135683" y="11636"/>
                  </a:lnTo>
                  <a:lnTo>
                    <a:pt x="6131601" y="5581"/>
                  </a:lnTo>
                  <a:lnTo>
                    <a:pt x="6125545" y="1498"/>
                  </a:lnTo>
                  <a:lnTo>
                    <a:pt x="6118092" y="1"/>
                  </a:lnTo>
                  <a:close/>
                </a:path>
                <a:path w="10025380" h="38100">
                  <a:moveTo>
                    <a:pt x="6194330" y="1"/>
                  </a:moveTo>
                  <a:lnTo>
                    <a:pt x="6186915" y="1498"/>
                  </a:lnTo>
                  <a:lnTo>
                    <a:pt x="6180860" y="5581"/>
                  </a:lnTo>
                  <a:lnTo>
                    <a:pt x="6176777" y="11636"/>
                  </a:lnTo>
                  <a:lnTo>
                    <a:pt x="6175280" y="19051"/>
                  </a:lnTo>
                  <a:lnTo>
                    <a:pt x="6176777" y="26466"/>
                  </a:lnTo>
                  <a:lnTo>
                    <a:pt x="6180860" y="32521"/>
                  </a:lnTo>
                  <a:lnTo>
                    <a:pt x="6186915" y="36604"/>
                  </a:lnTo>
                  <a:lnTo>
                    <a:pt x="6194368" y="38101"/>
                  </a:lnTo>
                  <a:lnTo>
                    <a:pt x="6201783" y="36604"/>
                  </a:lnTo>
                  <a:lnTo>
                    <a:pt x="6207839" y="32521"/>
                  </a:lnTo>
                  <a:lnTo>
                    <a:pt x="6211921" y="26466"/>
                  </a:lnTo>
                  <a:lnTo>
                    <a:pt x="6213418" y="19051"/>
                  </a:lnTo>
                  <a:lnTo>
                    <a:pt x="6211921" y="11636"/>
                  </a:lnTo>
                  <a:lnTo>
                    <a:pt x="6207839" y="5581"/>
                  </a:lnTo>
                  <a:lnTo>
                    <a:pt x="6201783" y="1498"/>
                  </a:lnTo>
                  <a:lnTo>
                    <a:pt x="6194330" y="1"/>
                  </a:lnTo>
                  <a:close/>
                </a:path>
                <a:path w="10025380" h="38100">
                  <a:moveTo>
                    <a:pt x="6270568" y="1"/>
                  </a:moveTo>
                  <a:lnTo>
                    <a:pt x="6263153" y="1498"/>
                  </a:lnTo>
                  <a:lnTo>
                    <a:pt x="6257098" y="5581"/>
                  </a:lnTo>
                  <a:lnTo>
                    <a:pt x="6253015" y="11636"/>
                  </a:lnTo>
                  <a:lnTo>
                    <a:pt x="6251518" y="19051"/>
                  </a:lnTo>
                  <a:lnTo>
                    <a:pt x="6253015" y="26466"/>
                  </a:lnTo>
                  <a:lnTo>
                    <a:pt x="6257098" y="32521"/>
                  </a:lnTo>
                  <a:lnTo>
                    <a:pt x="6263153" y="36604"/>
                  </a:lnTo>
                  <a:lnTo>
                    <a:pt x="6270606" y="38101"/>
                  </a:lnTo>
                  <a:lnTo>
                    <a:pt x="6278021" y="36604"/>
                  </a:lnTo>
                  <a:lnTo>
                    <a:pt x="6284076" y="32521"/>
                  </a:lnTo>
                  <a:lnTo>
                    <a:pt x="6288159" y="26466"/>
                  </a:lnTo>
                  <a:lnTo>
                    <a:pt x="6289656" y="19051"/>
                  </a:lnTo>
                  <a:lnTo>
                    <a:pt x="6288159" y="11636"/>
                  </a:lnTo>
                  <a:lnTo>
                    <a:pt x="6284076" y="5581"/>
                  </a:lnTo>
                  <a:lnTo>
                    <a:pt x="6278021" y="1498"/>
                  </a:lnTo>
                  <a:lnTo>
                    <a:pt x="6270568" y="1"/>
                  </a:lnTo>
                  <a:close/>
                </a:path>
                <a:path w="10025380" h="38100">
                  <a:moveTo>
                    <a:pt x="6346806" y="1"/>
                  </a:moveTo>
                  <a:lnTo>
                    <a:pt x="6339391" y="1498"/>
                  </a:lnTo>
                  <a:lnTo>
                    <a:pt x="6333336" y="5581"/>
                  </a:lnTo>
                  <a:lnTo>
                    <a:pt x="6329253" y="11636"/>
                  </a:lnTo>
                  <a:lnTo>
                    <a:pt x="6327756" y="19051"/>
                  </a:lnTo>
                  <a:lnTo>
                    <a:pt x="6329253" y="26466"/>
                  </a:lnTo>
                  <a:lnTo>
                    <a:pt x="6333336" y="32521"/>
                  </a:lnTo>
                  <a:lnTo>
                    <a:pt x="6339391" y="36604"/>
                  </a:lnTo>
                  <a:lnTo>
                    <a:pt x="6346844" y="38101"/>
                  </a:lnTo>
                  <a:lnTo>
                    <a:pt x="6354259" y="36604"/>
                  </a:lnTo>
                  <a:lnTo>
                    <a:pt x="6360314" y="32521"/>
                  </a:lnTo>
                  <a:lnTo>
                    <a:pt x="6364397" y="26466"/>
                  </a:lnTo>
                  <a:lnTo>
                    <a:pt x="6365894" y="19051"/>
                  </a:lnTo>
                  <a:lnTo>
                    <a:pt x="6364397" y="11636"/>
                  </a:lnTo>
                  <a:lnTo>
                    <a:pt x="6360314" y="5581"/>
                  </a:lnTo>
                  <a:lnTo>
                    <a:pt x="6354259" y="1498"/>
                  </a:lnTo>
                  <a:lnTo>
                    <a:pt x="6346806" y="1"/>
                  </a:lnTo>
                  <a:close/>
                </a:path>
                <a:path w="10025380" h="38100">
                  <a:moveTo>
                    <a:pt x="6423044" y="1"/>
                  </a:moveTo>
                  <a:lnTo>
                    <a:pt x="6415629" y="1498"/>
                  </a:lnTo>
                  <a:lnTo>
                    <a:pt x="6409574" y="5581"/>
                  </a:lnTo>
                  <a:lnTo>
                    <a:pt x="6405491" y="11636"/>
                  </a:lnTo>
                  <a:lnTo>
                    <a:pt x="6403994" y="19051"/>
                  </a:lnTo>
                  <a:lnTo>
                    <a:pt x="6405491" y="26466"/>
                  </a:lnTo>
                  <a:lnTo>
                    <a:pt x="6409574" y="32521"/>
                  </a:lnTo>
                  <a:lnTo>
                    <a:pt x="6415629" y="36604"/>
                  </a:lnTo>
                  <a:lnTo>
                    <a:pt x="6423082" y="38101"/>
                  </a:lnTo>
                  <a:lnTo>
                    <a:pt x="6430497" y="36604"/>
                  </a:lnTo>
                  <a:lnTo>
                    <a:pt x="6436553" y="32521"/>
                  </a:lnTo>
                  <a:lnTo>
                    <a:pt x="6440635" y="26466"/>
                  </a:lnTo>
                  <a:lnTo>
                    <a:pt x="6442132" y="19051"/>
                  </a:lnTo>
                  <a:lnTo>
                    <a:pt x="6440635" y="11636"/>
                  </a:lnTo>
                  <a:lnTo>
                    <a:pt x="6436553" y="5581"/>
                  </a:lnTo>
                  <a:lnTo>
                    <a:pt x="6430497" y="1498"/>
                  </a:lnTo>
                  <a:lnTo>
                    <a:pt x="6423044" y="1"/>
                  </a:lnTo>
                  <a:close/>
                </a:path>
                <a:path w="10025380" h="38100">
                  <a:moveTo>
                    <a:pt x="6499282" y="1"/>
                  </a:moveTo>
                  <a:lnTo>
                    <a:pt x="6491867" y="1498"/>
                  </a:lnTo>
                  <a:lnTo>
                    <a:pt x="6485812" y="5581"/>
                  </a:lnTo>
                  <a:lnTo>
                    <a:pt x="6481729" y="11636"/>
                  </a:lnTo>
                  <a:lnTo>
                    <a:pt x="6480232" y="19051"/>
                  </a:lnTo>
                  <a:lnTo>
                    <a:pt x="6481729" y="26466"/>
                  </a:lnTo>
                  <a:lnTo>
                    <a:pt x="6485812" y="32521"/>
                  </a:lnTo>
                  <a:lnTo>
                    <a:pt x="6491867" y="36604"/>
                  </a:lnTo>
                  <a:lnTo>
                    <a:pt x="6499320" y="38101"/>
                  </a:lnTo>
                  <a:lnTo>
                    <a:pt x="6506735" y="36604"/>
                  </a:lnTo>
                  <a:lnTo>
                    <a:pt x="6512791" y="32521"/>
                  </a:lnTo>
                  <a:lnTo>
                    <a:pt x="6516873" y="26466"/>
                  </a:lnTo>
                  <a:lnTo>
                    <a:pt x="6518370" y="19051"/>
                  </a:lnTo>
                  <a:lnTo>
                    <a:pt x="6516873" y="11636"/>
                  </a:lnTo>
                  <a:lnTo>
                    <a:pt x="6512791" y="5581"/>
                  </a:lnTo>
                  <a:lnTo>
                    <a:pt x="6506735" y="1498"/>
                  </a:lnTo>
                  <a:lnTo>
                    <a:pt x="6499282" y="1"/>
                  </a:lnTo>
                  <a:close/>
                </a:path>
                <a:path w="10025380" h="38100">
                  <a:moveTo>
                    <a:pt x="6575520" y="1"/>
                  </a:moveTo>
                  <a:lnTo>
                    <a:pt x="6568105" y="1498"/>
                  </a:lnTo>
                  <a:lnTo>
                    <a:pt x="6562050" y="5581"/>
                  </a:lnTo>
                  <a:lnTo>
                    <a:pt x="6557967" y="11636"/>
                  </a:lnTo>
                  <a:lnTo>
                    <a:pt x="6556470" y="19051"/>
                  </a:lnTo>
                  <a:lnTo>
                    <a:pt x="6557967" y="26466"/>
                  </a:lnTo>
                  <a:lnTo>
                    <a:pt x="6562050" y="32521"/>
                  </a:lnTo>
                  <a:lnTo>
                    <a:pt x="6568105" y="36604"/>
                  </a:lnTo>
                  <a:lnTo>
                    <a:pt x="6575558" y="38101"/>
                  </a:lnTo>
                  <a:lnTo>
                    <a:pt x="6582973" y="36604"/>
                  </a:lnTo>
                  <a:lnTo>
                    <a:pt x="6589029" y="32521"/>
                  </a:lnTo>
                  <a:lnTo>
                    <a:pt x="6593111" y="26466"/>
                  </a:lnTo>
                  <a:lnTo>
                    <a:pt x="6594608" y="19051"/>
                  </a:lnTo>
                  <a:lnTo>
                    <a:pt x="6593111" y="11636"/>
                  </a:lnTo>
                  <a:lnTo>
                    <a:pt x="6589029" y="5581"/>
                  </a:lnTo>
                  <a:lnTo>
                    <a:pt x="6582973" y="1498"/>
                  </a:lnTo>
                  <a:lnTo>
                    <a:pt x="6575520" y="1"/>
                  </a:lnTo>
                  <a:close/>
                </a:path>
                <a:path w="10025380" h="38100">
                  <a:moveTo>
                    <a:pt x="6651758" y="1"/>
                  </a:moveTo>
                  <a:lnTo>
                    <a:pt x="6644344" y="1498"/>
                  </a:lnTo>
                  <a:lnTo>
                    <a:pt x="6638288" y="5581"/>
                  </a:lnTo>
                  <a:lnTo>
                    <a:pt x="6634206" y="11636"/>
                  </a:lnTo>
                  <a:lnTo>
                    <a:pt x="6632708" y="19051"/>
                  </a:lnTo>
                  <a:lnTo>
                    <a:pt x="6634206" y="26466"/>
                  </a:lnTo>
                  <a:lnTo>
                    <a:pt x="6638288" y="32521"/>
                  </a:lnTo>
                  <a:lnTo>
                    <a:pt x="6644344" y="36604"/>
                  </a:lnTo>
                  <a:lnTo>
                    <a:pt x="6651797" y="38101"/>
                  </a:lnTo>
                  <a:lnTo>
                    <a:pt x="6659212" y="36604"/>
                  </a:lnTo>
                  <a:lnTo>
                    <a:pt x="6665267" y="32521"/>
                  </a:lnTo>
                  <a:lnTo>
                    <a:pt x="6669349" y="26466"/>
                  </a:lnTo>
                  <a:lnTo>
                    <a:pt x="6670847" y="19051"/>
                  </a:lnTo>
                  <a:lnTo>
                    <a:pt x="6669349" y="11636"/>
                  </a:lnTo>
                  <a:lnTo>
                    <a:pt x="6665267" y="5581"/>
                  </a:lnTo>
                  <a:lnTo>
                    <a:pt x="6659212" y="1498"/>
                  </a:lnTo>
                  <a:lnTo>
                    <a:pt x="6651758" y="1"/>
                  </a:lnTo>
                  <a:close/>
                </a:path>
                <a:path w="10025380" h="38100">
                  <a:moveTo>
                    <a:pt x="6727997" y="1"/>
                  </a:moveTo>
                  <a:lnTo>
                    <a:pt x="6720582" y="1498"/>
                  </a:lnTo>
                  <a:lnTo>
                    <a:pt x="6714526" y="5581"/>
                  </a:lnTo>
                  <a:lnTo>
                    <a:pt x="6710444" y="11636"/>
                  </a:lnTo>
                  <a:lnTo>
                    <a:pt x="6708947" y="19051"/>
                  </a:lnTo>
                  <a:lnTo>
                    <a:pt x="6710444" y="26466"/>
                  </a:lnTo>
                  <a:lnTo>
                    <a:pt x="6714526" y="32521"/>
                  </a:lnTo>
                  <a:lnTo>
                    <a:pt x="6720582" y="36604"/>
                  </a:lnTo>
                  <a:lnTo>
                    <a:pt x="6728035" y="38101"/>
                  </a:lnTo>
                  <a:lnTo>
                    <a:pt x="6735450" y="36604"/>
                  </a:lnTo>
                  <a:lnTo>
                    <a:pt x="6741505" y="32521"/>
                  </a:lnTo>
                  <a:lnTo>
                    <a:pt x="6745588" y="26466"/>
                  </a:lnTo>
                  <a:lnTo>
                    <a:pt x="6747085" y="19051"/>
                  </a:lnTo>
                  <a:lnTo>
                    <a:pt x="6745588" y="11636"/>
                  </a:lnTo>
                  <a:lnTo>
                    <a:pt x="6741505" y="5581"/>
                  </a:lnTo>
                  <a:lnTo>
                    <a:pt x="6735450" y="1498"/>
                  </a:lnTo>
                  <a:lnTo>
                    <a:pt x="6727997" y="1"/>
                  </a:lnTo>
                  <a:close/>
                </a:path>
                <a:path w="10025380" h="38100">
                  <a:moveTo>
                    <a:pt x="6804235" y="1"/>
                  </a:moveTo>
                  <a:lnTo>
                    <a:pt x="6796819" y="1498"/>
                  </a:lnTo>
                  <a:lnTo>
                    <a:pt x="6790764" y="5581"/>
                  </a:lnTo>
                  <a:lnTo>
                    <a:pt x="6786682" y="11636"/>
                  </a:lnTo>
                  <a:lnTo>
                    <a:pt x="6785185" y="19051"/>
                  </a:lnTo>
                  <a:lnTo>
                    <a:pt x="6786682" y="26466"/>
                  </a:lnTo>
                  <a:lnTo>
                    <a:pt x="6790764" y="32521"/>
                  </a:lnTo>
                  <a:lnTo>
                    <a:pt x="6796819" y="36604"/>
                  </a:lnTo>
                  <a:lnTo>
                    <a:pt x="6804273" y="38101"/>
                  </a:lnTo>
                  <a:lnTo>
                    <a:pt x="6811688" y="36604"/>
                  </a:lnTo>
                  <a:lnTo>
                    <a:pt x="6817743" y="32521"/>
                  </a:lnTo>
                  <a:lnTo>
                    <a:pt x="6821826" y="26466"/>
                  </a:lnTo>
                  <a:lnTo>
                    <a:pt x="6823323" y="19051"/>
                  </a:lnTo>
                  <a:lnTo>
                    <a:pt x="6821826" y="11636"/>
                  </a:lnTo>
                  <a:lnTo>
                    <a:pt x="6817743" y="5581"/>
                  </a:lnTo>
                  <a:lnTo>
                    <a:pt x="6811688" y="1498"/>
                  </a:lnTo>
                  <a:lnTo>
                    <a:pt x="6804235" y="1"/>
                  </a:lnTo>
                  <a:close/>
                </a:path>
                <a:path w="10025380" h="38100">
                  <a:moveTo>
                    <a:pt x="6880473" y="1"/>
                  </a:moveTo>
                  <a:lnTo>
                    <a:pt x="6873057" y="1498"/>
                  </a:lnTo>
                  <a:lnTo>
                    <a:pt x="6867002" y="5581"/>
                  </a:lnTo>
                  <a:lnTo>
                    <a:pt x="6862920" y="11636"/>
                  </a:lnTo>
                  <a:lnTo>
                    <a:pt x="6861423" y="19051"/>
                  </a:lnTo>
                  <a:lnTo>
                    <a:pt x="6862920" y="26466"/>
                  </a:lnTo>
                  <a:lnTo>
                    <a:pt x="6867002" y="32521"/>
                  </a:lnTo>
                  <a:lnTo>
                    <a:pt x="6873057" y="36604"/>
                  </a:lnTo>
                  <a:lnTo>
                    <a:pt x="6880511" y="38101"/>
                  </a:lnTo>
                  <a:lnTo>
                    <a:pt x="6887926" y="36604"/>
                  </a:lnTo>
                  <a:lnTo>
                    <a:pt x="6893981" y="32521"/>
                  </a:lnTo>
                  <a:lnTo>
                    <a:pt x="6898064" y="26466"/>
                  </a:lnTo>
                  <a:lnTo>
                    <a:pt x="6899561" y="19051"/>
                  </a:lnTo>
                  <a:lnTo>
                    <a:pt x="6898064" y="11636"/>
                  </a:lnTo>
                  <a:lnTo>
                    <a:pt x="6893981" y="5581"/>
                  </a:lnTo>
                  <a:lnTo>
                    <a:pt x="6887926" y="1498"/>
                  </a:lnTo>
                  <a:lnTo>
                    <a:pt x="6880473" y="1"/>
                  </a:lnTo>
                  <a:close/>
                </a:path>
                <a:path w="10025380" h="38100">
                  <a:moveTo>
                    <a:pt x="6956711" y="1"/>
                  </a:moveTo>
                  <a:lnTo>
                    <a:pt x="6949295" y="1498"/>
                  </a:lnTo>
                  <a:lnTo>
                    <a:pt x="6943240" y="5581"/>
                  </a:lnTo>
                  <a:lnTo>
                    <a:pt x="6939158" y="11636"/>
                  </a:lnTo>
                  <a:lnTo>
                    <a:pt x="6937661" y="19051"/>
                  </a:lnTo>
                  <a:lnTo>
                    <a:pt x="6939158" y="26466"/>
                  </a:lnTo>
                  <a:lnTo>
                    <a:pt x="6943240" y="32521"/>
                  </a:lnTo>
                  <a:lnTo>
                    <a:pt x="6949295" y="36604"/>
                  </a:lnTo>
                  <a:lnTo>
                    <a:pt x="6956748" y="38101"/>
                  </a:lnTo>
                  <a:lnTo>
                    <a:pt x="6964163" y="36604"/>
                  </a:lnTo>
                  <a:lnTo>
                    <a:pt x="6970218" y="32521"/>
                  </a:lnTo>
                  <a:lnTo>
                    <a:pt x="6974301" y="26466"/>
                  </a:lnTo>
                  <a:lnTo>
                    <a:pt x="6975798" y="19051"/>
                  </a:lnTo>
                  <a:lnTo>
                    <a:pt x="6974301" y="11636"/>
                  </a:lnTo>
                  <a:lnTo>
                    <a:pt x="6970218" y="5581"/>
                  </a:lnTo>
                  <a:lnTo>
                    <a:pt x="6964163" y="1498"/>
                  </a:lnTo>
                  <a:lnTo>
                    <a:pt x="6956711" y="1"/>
                  </a:lnTo>
                  <a:close/>
                </a:path>
                <a:path w="10025380" h="38100">
                  <a:moveTo>
                    <a:pt x="7032948" y="1"/>
                  </a:moveTo>
                  <a:lnTo>
                    <a:pt x="7025533" y="1498"/>
                  </a:lnTo>
                  <a:lnTo>
                    <a:pt x="7019477" y="5581"/>
                  </a:lnTo>
                  <a:lnTo>
                    <a:pt x="7015395" y="11636"/>
                  </a:lnTo>
                  <a:lnTo>
                    <a:pt x="7013898" y="19051"/>
                  </a:lnTo>
                  <a:lnTo>
                    <a:pt x="7015395" y="26466"/>
                  </a:lnTo>
                  <a:lnTo>
                    <a:pt x="7019477" y="32521"/>
                  </a:lnTo>
                  <a:lnTo>
                    <a:pt x="7025533" y="36604"/>
                  </a:lnTo>
                  <a:lnTo>
                    <a:pt x="7032986" y="38101"/>
                  </a:lnTo>
                  <a:lnTo>
                    <a:pt x="7040401" y="36604"/>
                  </a:lnTo>
                  <a:lnTo>
                    <a:pt x="7046457" y="32521"/>
                  </a:lnTo>
                  <a:lnTo>
                    <a:pt x="7050539" y="26466"/>
                  </a:lnTo>
                  <a:lnTo>
                    <a:pt x="7052036" y="19051"/>
                  </a:lnTo>
                  <a:lnTo>
                    <a:pt x="7050539" y="11636"/>
                  </a:lnTo>
                  <a:lnTo>
                    <a:pt x="7046457" y="5581"/>
                  </a:lnTo>
                  <a:lnTo>
                    <a:pt x="7040401" y="1498"/>
                  </a:lnTo>
                  <a:lnTo>
                    <a:pt x="7032948" y="1"/>
                  </a:lnTo>
                  <a:close/>
                </a:path>
                <a:path w="10025380" h="38100">
                  <a:moveTo>
                    <a:pt x="7109186" y="1"/>
                  </a:moveTo>
                  <a:lnTo>
                    <a:pt x="7101771" y="1498"/>
                  </a:lnTo>
                  <a:lnTo>
                    <a:pt x="7095716" y="5581"/>
                  </a:lnTo>
                  <a:lnTo>
                    <a:pt x="7091633" y="11636"/>
                  </a:lnTo>
                  <a:lnTo>
                    <a:pt x="7090136" y="19051"/>
                  </a:lnTo>
                  <a:lnTo>
                    <a:pt x="7091633" y="26466"/>
                  </a:lnTo>
                  <a:lnTo>
                    <a:pt x="7095716" y="32521"/>
                  </a:lnTo>
                  <a:lnTo>
                    <a:pt x="7101771" y="36604"/>
                  </a:lnTo>
                  <a:lnTo>
                    <a:pt x="7109224" y="38101"/>
                  </a:lnTo>
                  <a:lnTo>
                    <a:pt x="7116639" y="36604"/>
                  </a:lnTo>
                  <a:lnTo>
                    <a:pt x="7122695" y="32521"/>
                  </a:lnTo>
                  <a:lnTo>
                    <a:pt x="7126777" y="26466"/>
                  </a:lnTo>
                  <a:lnTo>
                    <a:pt x="7128274" y="19051"/>
                  </a:lnTo>
                  <a:lnTo>
                    <a:pt x="7126777" y="11636"/>
                  </a:lnTo>
                  <a:lnTo>
                    <a:pt x="7122695" y="5581"/>
                  </a:lnTo>
                  <a:lnTo>
                    <a:pt x="7116639" y="1498"/>
                  </a:lnTo>
                  <a:lnTo>
                    <a:pt x="7109186" y="1"/>
                  </a:lnTo>
                  <a:close/>
                </a:path>
                <a:path w="10025380" h="38100">
                  <a:moveTo>
                    <a:pt x="7185424" y="1"/>
                  </a:moveTo>
                  <a:lnTo>
                    <a:pt x="7178009" y="1498"/>
                  </a:lnTo>
                  <a:lnTo>
                    <a:pt x="7171954" y="5581"/>
                  </a:lnTo>
                  <a:lnTo>
                    <a:pt x="7167871" y="11636"/>
                  </a:lnTo>
                  <a:lnTo>
                    <a:pt x="7166374" y="19051"/>
                  </a:lnTo>
                  <a:lnTo>
                    <a:pt x="7167871" y="26466"/>
                  </a:lnTo>
                  <a:lnTo>
                    <a:pt x="7171954" y="32521"/>
                  </a:lnTo>
                  <a:lnTo>
                    <a:pt x="7178009" y="36604"/>
                  </a:lnTo>
                  <a:lnTo>
                    <a:pt x="7185462" y="38101"/>
                  </a:lnTo>
                  <a:lnTo>
                    <a:pt x="7192877" y="36604"/>
                  </a:lnTo>
                  <a:lnTo>
                    <a:pt x="7198932" y="32521"/>
                  </a:lnTo>
                  <a:lnTo>
                    <a:pt x="7203015" y="26466"/>
                  </a:lnTo>
                  <a:lnTo>
                    <a:pt x="7204512" y="19051"/>
                  </a:lnTo>
                  <a:lnTo>
                    <a:pt x="7203015" y="11636"/>
                  </a:lnTo>
                  <a:lnTo>
                    <a:pt x="7198932" y="5581"/>
                  </a:lnTo>
                  <a:lnTo>
                    <a:pt x="7192877" y="1498"/>
                  </a:lnTo>
                  <a:lnTo>
                    <a:pt x="7185424" y="1"/>
                  </a:lnTo>
                  <a:close/>
                </a:path>
                <a:path w="10025380" h="38100">
                  <a:moveTo>
                    <a:pt x="7261662" y="1"/>
                  </a:moveTo>
                  <a:lnTo>
                    <a:pt x="7254247" y="1498"/>
                  </a:lnTo>
                  <a:lnTo>
                    <a:pt x="7248192" y="5581"/>
                  </a:lnTo>
                  <a:lnTo>
                    <a:pt x="7244109" y="11636"/>
                  </a:lnTo>
                  <a:lnTo>
                    <a:pt x="7242612" y="19051"/>
                  </a:lnTo>
                  <a:lnTo>
                    <a:pt x="7244109" y="26466"/>
                  </a:lnTo>
                  <a:lnTo>
                    <a:pt x="7248192" y="32521"/>
                  </a:lnTo>
                  <a:lnTo>
                    <a:pt x="7254247" y="36604"/>
                  </a:lnTo>
                  <a:lnTo>
                    <a:pt x="7261700" y="38101"/>
                  </a:lnTo>
                  <a:lnTo>
                    <a:pt x="7269115" y="36604"/>
                  </a:lnTo>
                  <a:lnTo>
                    <a:pt x="7275170" y="32521"/>
                  </a:lnTo>
                  <a:lnTo>
                    <a:pt x="7279253" y="26466"/>
                  </a:lnTo>
                  <a:lnTo>
                    <a:pt x="7280750" y="19051"/>
                  </a:lnTo>
                  <a:lnTo>
                    <a:pt x="7279253" y="11636"/>
                  </a:lnTo>
                  <a:lnTo>
                    <a:pt x="7275170" y="5581"/>
                  </a:lnTo>
                  <a:lnTo>
                    <a:pt x="7269115" y="1498"/>
                  </a:lnTo>
                  <a:lnTo>
                    <a:pt x="7261662" y="1"/>
                  </a:lnTo>
                  <a:close/>
                </a:path>
                <a:path w="10025380" h="38100">
                  <a:moveTo>
                    <a:pt x="7337900" y="1"/>
                  </a:moveTo>
                  <a:lnTo>
                    <a:pt x="7330485" y="1498"/>
                  </a:lnTo>
                  <a:lnTo>
                    <a:pt x="7324430" y="5581"/>
                  </a:lnTo>
                  <a:lnTo>
                    <a:pt x="7320347" y="11636"/>
                  </a:lnTo>
                  <a:lnTo>
                    <a:pt x="7318850" y="19051"/>
                  </a:lnTo>
                  <a:lnTo>
                    <a:pt x="7320347" y="26466"/>
                  </a:lnTo>
                  <a:lnTo>
                    <a:pt x="7324430" y="32521"/>
                  </a:lnTo>
                  <a:lnTo>
                    <a:pt x="7330485" y="36604"/>
                  </a:lnTo>
                  <a:lnTo>
                    <a:pt x="7337938" y="38101"/>
                  </a:lnTo>
                  <a:lnTo>
                    <a:pt x="7345353" y="36604"/>
                  </a:lnTo>
                  <a:lnTo>
                    <a:pt x="7351408" y="32521"/>
                  </a:lnTo>
                  <a:lnTo>
                    <a:pt x="7355491" y="26466"/>
                  </a:lnTo>
                  <a:lnTo>
                    <a:pt x="7356988" y="19051"/>
                  </a:lnTo>
                  <a:lnTo>
                    <a:pt x="7355491" y="11636"/>
                  </a:lnTo>
                  <a:lnTo>
                    <a:pt x="7351408" y="5581"/>
                  </a:lnTo>
                  <a:lnTo>
                    <a:pt x="7345353" y="1498"/>
                  </a:lnTo>
                  <a:lnTo>
                    <a:pt x="7337900" y="1"/>
                  </a:lnTo>
                  <a:close/>
                </a:path>
                <a:path w="10025380" h="38100">
                  <a:moveTo>
                    <a:pt x="7414138" y="1"/>
                  </a:moveTo>
                  <a:lnTo>
                    <a:pt x="7406723" y="1498"/>
                  </a:lnTo>
                  <a:lnTo>
                    <a:pt x="7400668" y="5581"/>
                  </a:lnTo>
                  <a:lnTo>
                    <a:pt x="7396585" y="11636"/>
                  </a:lnTo>
                  <a:lnTo>
                    <a:pt x="7395088" y="19051"/>
                  </a:lnTo>
                  <a:lnTo>
                    <a:pt x="7396585" y="26466"/>
                  </a:lnTo>
                  <a:lnTo>
                    <a:pt x="7400668" y="32521"/>
                  </a:lnTo>
                  <a:lnTo>
                    <a:pt x="7406723" y="36604"/>
                  </a:lnTo>
                  <a:lnTo>
                    <a:pt x="7414176" y="38101"/>
                  </a:lnTo>
                  <a:lnTo>
                    <a:pt x="7421591" y="36604"/>
                  </a:lnTo>
                  <a:lnTo>
                    <a:pt x="7427647" y="32521"/>
                  </a:lnTo>
                  <a:lnTo>
                    <a:pt x="7431729" y="26466"/>
                  </a:lnTo>
                  <a:lnTo>
                    <a:pt x="7433226" y="19051"/>
                  </a:lnTo>
                  <a:lnTo>
                    <a:pt x="7431729" y="11636"/>
                  </a:lnTo>
                  <a:lnTo>
                    <a:pt x="7427647" y="5581"/>
                  </a:lnTo>
                  <a:lnTo>
                    <a:pt x="7421591" y="1498"/>
                  </a:lnTo>
                  <a:lnTo>
                    <a:pt x="7414138" y="1"/>
                  </a:lnTo>
                  <a:close/>
                </a:path>
                <a:path w="10025380" h="38100">
                  <a:moveTo>
                    <a:pt x="7490376" y="1"/>
                  </a:moveTo>
                  <a:lnTo>
                    <a:pt x="7482961" y="1498"/>
                  </a:lnTo>
                  <a:lnTo>
                    <a:pt x="7476906" y="5581"/>
                  </a:lnTo>
                  <a:lnTo>
                    <a:pt x="7472823" y="11636"/>
                  </a:lnTo>
                  <a:lnTo>
                    <a:pt x="7471326" y="19051"/>
                  </a:lnTo>
                  <a:lnTo>
                    <a:pt x="7472823" y="26466"/>
                  </a:lnTo>
                  <a:lnTo>
                    <a:pt x="7476906" y="32521"/>
                  </a:lnTo>
                  <a:lnTo>
                    <a:pt x="7482961" y="36604"/>
                  </a:lnTo>
                  <a:lnTo>
                    <a:pt x="7490414" y="38101"/>
                  </a:lnTo>
                  <a:lnTo>
                    <a:pt x="7497829" y="36604"/>
                  </a:lnTo>
                  <a:lnTo>
                    <a:pt x="7503885" y="32521"/>
                  </a:lnTo>
                  <a:lnTo>
                    <a:pt x="7507967" y="26466"/>
                  </a:lnTo>
                  <a:lnTo>
                    <a:pt x="7509464" y="19051"/>
                  </a:lnTo>
                  <a:lnTo>
                    <a:pt x="7507967" y="11636"/>
                  </a:lnTo>
                  <a:lnTo>
                    <a:pt x="7503885" y="5581"/>
                  </a:lnTo>
                  <a:lnTo>
                    <a:pt x="7497829" y="1498"/>
                  </a:lnTo>
                  <a:lnTo>
                    <a:pt x="7490376" y="1"/>
                  </a:lnTo>
                  <a:close/>
                </a:path>
                <a:path w="10025380" h="38100">
                  <a:moveTo>
                    <a:pt x="7566614" y="1"/>
                  </a:moveTo>
                  <a:lnTo>
                    <a:pt x="7559199" y="1498"/>
                  </a:lnTo>
                  <a:lnTo>
                    <a:pt x="7553144" y="5581"/>
                  </a:lnTo>
                  <a:lnTo>
                    <a:pt x="7549062" y="11636"/>
                  </a:lnTo>
                  <a:lnTo>
                    <a:pt x="7547564" y="19051"/>
                  </a:lnTo>
                  <a:lnTo>
                    <a:pt x="7549062" y="26466"/>
                  </a:lnTo>
                  <a:lnTo>
                    <a:pt x="7553144" y="32521"/>
                  </a:lnTo>
                  <a:lnTo>
                    <a:pt x="7559199" y="36604"/>
                  </a:lnTo>
                  <a:lnTo>
                    <a:pt x="7566653" y="38101"/>
                  </a:lnTo>
                  <a:lnTo>
                    <a:pt x="7574067" y="36604"/>
                  </a:lnTo>
                  <a:lnTo>
                    <a:pt x="7580123" y="32521"/>
                  </a:lnTo>
                  <a:lnTo>
                    <a:pt x="7584205" y="26466"/>
                  </a:lnTo>
                  <a:lnTo>
                    <a:pt x="7585703" y="19051"/>
                  </a:lnTo>
                  <a:lnTo>
                    <a:pt x="7584205" y="11636"/>
                  </a:lnTo>
                  <a:lnTo>
                    <a:pt x="7580123" y="5581"/>
                  </a:lnTo>
                  <a:lnTo>
                    <a:pt x="7574067" y="1498"/>
                  </a:lnTo>
                  <a:lnTo>
                    <a:pt x="7566614" y="1"/>
                  </a:lnTo>
                  <a:close/>
                </a:path>
                <a:path w="10025380" h="38100">
                  <a:moveTo>
                    <a:pt x="7642853" y="1"/>
                  </a:moveTo>
                  <a:lnTo>
                    <a:pt x="7635438" y="1498"/>
                  </a:lnTo>
                  <a:lnTo>
                    <a:pt x="7629382" y="5581"/>
                  </a:lnTo>
                  <a:lnTo>
                    <a:pt x="7625300" y="11636"/>
                  </a:lnTo>
                  <a:lnTo>
                    <a:pt x="7623803" y="19051"/>
                  </a:lnTo>
                  <a:lnTo>
                    <a:pt x="7625300" y="26466"/>
                  </a:lnTo>
                  <a:lnTo>
                    <a:pt x="7629382" y="32521"/>
                  </a:lnTo>
                  <a:lnTo>
                    <a:pt x="7635438" y="36604"/>
                  </a:lnTo>
                  <a:lnTo>
                    <a:pt x="7642891" y="38101"/>
                  </a:lnTo>
                  <a:lnTo>
                    <a:pt x="7650306" y="36604"/>
                  </a:lnTo>
                  <a:lnTo>
                    <a:pt x="7656361" y="32521"/>
                  </a:lnTo>
                  <a:lnTo>
                    <a:pt x="7660444" y="26466"/>
                  </a:lnTo>
                  <a:lnTo>
                    <a:pt x="7661941" y="19051"/>
                  </a:lnTo>
                  <a:lnTo>
                    <a:pt x="7660444" y="11636"/>
                  </a:lnTo>
                  <a:lnTo>
                    <a:pt x="7656361" y="5581"/>
                  </a:lnTo>
                  <a:lnTo>
                    <a:pt x="7650306" y="1498"/>
                  </a:lnTo>
                  <a:lnTo>
                    <a:pt x="7642853" y="1"/>
                  </a:lnTo>
                  <a:close/>
                </a:path>
                <a:path w="10025380" h="38100">
                  <a:moveTo>
                    <a:pt x="7719091" y="1"/>
                  </a:moveTo>
                  <a:lnTo>
                    <a:pt x="7711675" y="1498"/>
                  </a:lnTo>
                  <a:lnTo>
                    <a:pt x="7705620" y="5581"/>
                  </a:lnTo>
                  <a:lnTo>
                    <a:pt x="7701538" y="11636"/>
                  </a:lnTo>
                  <a:lnTo>
                    <a:pt x="7700041" y="19051"/>
                  </a:lnTo>
                  <a:lnTo>
                    <a:pt x="7701538" y="26466"/>
                  </a:lnTo>
                  <a:lnTo>
                    <a:pt x="7705620" y="32521"/>
                  </a:lnTo>
                  <a:lnTo>
                    <a:pt x="7711675" y="36604"/>
                  </a:lnTo>
                  <a:lnTo>
                    <a:pt x="7719129" y="38101"/>
                  </a:lnTo>
                  <a:lnTo>
                    <a:pt x="7726544" y="36604"/>
                  </a:lnTo>
                  <a:lnTo>
                    <a:pt x="7732599" y="32521"/>
                  </a:lnTo>
                  <a:lnTo>
                    <a:pt x="7736682" y="26466"/>
                  </a:lnTo>
                  <a:lnTo>
                    <a:pt x="7738179" y="19051"/>
                  </a:lnTo>
                  <a:lnTo>
                    <a:pt x="7736682" y="11636"/>
                  </a:lnTo>
                  <a:lnTo>
                    <a:pt x="7732599" y="5581"/>
                  </a:lnTo>
                  <a:lnTo>
                    <a:pt x="7726544" y="1498"/>
                  </a:lnTo>
                  <a:lnTo>
                    <a:pt x="7719091" y="1"/>
                  </a:lnTo>
                  <a:close/>
                </a:path>
                <a:path w="10025380" h="38100">
                  <a:moveTo>
                    <a:pt x="7795329" y="1"/>
                  </a:moveTo>
                  <a:lnTo>
                    <a:pt x="7787913" y="1498"/>
                  </a:lnTo>
                  <a:lnTo>
                    <a:pt x="7781858" y="5581"/>
                  </a:lnTo>
                  <a:lnTo>
                    <a:pt x="7777776" y="11636"/>
                  </a:lnTo>
                  <a:lnTo>
                    <a:pt x="7776279" y="19051"/>
                  </a:lnTo>
                  <a:lnTo>
                    <a:pt x="7777776" y="26466"/>
                  </a:lnTo>
                  <a:lnTo>
                    <a:pt x="7781858" y="32521"/>
                  </a:lnTo>
                  <a:lnTo>
                    <a:pt x="7787913" y="36604"/>
                  </a:lnTo>
                  <a:lnTo>
                    <a:pt x="7795367" y="38101"/>
                  </a:lnTo>
                  <a:lnTo>
                    <a:pt x="7802782" y="36604"/>
                  </a:lnTo>
                  <a:lnTo>
                    <a:pt x="7808837" y="32521"/>
                  </a:lnTo>
                  <a:lnTo>
                    <a:pt x="7812920" y="26466"/>
                  </a:lnTo>
                  <a:lnTo>
                    <a:pt x="7814417" y="19051"/>
                  </a:lnTo>
                  <a:lnTo>
                    <a:pt x="7812920" y="11636"/>
                  </a:lnTo>
                  <a:lnTo>
                    <a:pt x="7808837" y="5581"/>
                  </a:lnTo>
                  <a:lnTo>
                    <a:pt x="7802782" y="1498"/>
                  </a:lnTo>
                  <a:lnTo>
                    <a:pt x="7795329" y="1"/>
                  </a:lnTo>
                  <a:close/>
                </a:path>
                <a:path w="10025380" h="38100">
                  <a:moveTo>
                    <a:pt x="7871567" y="1"/>
                  </a:moveTo>
                  <a:lnTo>
                    <a:pt x="7864151" y="1498"/>
                  </a:lnTo>
                  <a:lnTo>
                    <a:pt x="7858096" y="5581"/>
                  </a:lnTo>
                  <a:lnTo>
                    <a:pt x="7854014" y="11636"/>
                  </a:lnTo>
                  <a:lnTo>
                    <a:pt x="7852517" y="19051"/>
                  </a:lnTo>
                  <a:lnTo>
                    <a:pt x="7854014" y="26466"/>
                  </a:lnTo>
                  <a:lnTo>
                    <a:pt x="7858096" y="32521"/>
                  </a:lnTo>
                  <a:lnTo>
                    <a:pt x="7864151" y="36604"/>
                  </a:lnTo>
                  <a:lnTo>
                    <a:pt x="7871604" y="38101"/>
                  </a:lnTo>
                  <a:lnTo>
                    <a:pt x="7879019" y="36604"/>
                  </a:lnTo>
                  <a:lnTo>
                    <a:pt x="7885074" y="32521"/>
                  </a:lnTo>
                  <a:lnTo>
                    <a:pt x="7889157" y="26466"/>
                  </a:lnTo>
                  <a:lnTo>
                    <a:pt x="7890654" y="19051"/>
                  </a:lnTo>
                  <a:lnTo>
                    <a:pt x="7889157" y="11636"/>
                  </a:lnTo>
                  <a:lnTo>
                    <a:pt x="7885074" y="5581"/>
                  </a:lnTo>
                  <a:lnTo>
                    <a:pt x="7879019" y="1498"/>
                  </a:lnTo>
                  <a:lnTo>
                    <a:pt x="7871567" y="1"/>
                  </a:lnTo>
                  <a:close/>
                </a:path>
                <a:path w="10025380" h="38100">
                  <a:moveTo>
                    <a:pt x="7947804" y="1"/>
                  </a:moveTo>
                  <a:lnTo>
                    <a:pt x="7940389" y="1498"/>
                  </a:lnTo>
                  <a:lnTo>
                    <a:pt x="7934333" y="5581"/>
                  </a:lnTo>
                  <a:lnTo>
                    <a:pt x="7930251" y="11636"/>
                  </a:lnTo>
                  <a:lnTo>
                    <a:pt x="7928754" y="19051"/>
                  </a:lnTo>
                  <a:lnTo>
                    <a:pt x="7930251" y="26466"/>
                  </a:lnTo>
                  <a:lnTo>
                    <a:pt x="7934333" y="32521"/>
                  </a:lnTo>
                  <a:lnTo>
                    <a:pt x="7940389" y="36604"/>
                  </a:lnTo>
                  <a:lnTo>
                    <a:pt x="7947842" y="38101"/>
                  </a:lnTo>
                  <a:lnTo>
                    <a:pt x="7955257" y="36604"/>
                  </a:lnTo>
                  <a:lnTo>
                    <a:pt x="7961312" y="32521"/>
                  </a:lnTo>
                  <a:lnTo>
                    <a:pt x="7965395" y="26466"/>
                  </a:lnTo>
                  <a:lnTo>
                    <a:pt x="7966892" y="19051"/>
                  </a:lnTo>
                  <a:lnTo>
                    <a:pt x="7965395" y="11636"/>
                  </a:lnTo>
                  <a:lnTo>
                    <a:pt x="7961312" y="5581"/>
                  </a:lnTo>
                  <a:lnTo>
                    <a:pt x="7955257" y="1498"/>
                  </a:lnTo>
                  <a:lnTo>
                    <a:pt x="7947804" y="1"/>
                  </a:lnTo>
                  <a:close/>
                </a:path>
                <a:path w="10025380" h="38100">
                  <a:moveTo>
                    <a:pt x="8024042" y="1"/>
                  </a:moveTo>
                  <a:lnTo>
                    <a:pt x="8016627" y="1498"/>
                  </a:lnTo>
                  <a:lnTo>
                    <a:pt x="8010571" y="5581"/>
                  </a:lnTo>
                  <a:lnTo>
                    <a:pt x="8006489" y="11636"/>
                  </a:lnTo>
                  <a:lnTo>
                    <a:pt x="8004992" y="19051"/>
                  </a:lnTo>
                  <a:lnTo>
                    <a:pt x="8006489" y="26466"/>
                  </a:lnTo>
                  <a:lnTo>
                    <a:pt x="8010571" y="32521"/>
                  </a:lnTo>
                  <a:lnTo>
                    <a:pt x="8016627" y="36604"/>
                  </a:lnTo>
                  <a:lnTo>
                    <a:pt x="8024080" y="38101"/>
                  </a:lnTo>
                  <a:lnTo>
                    <a:pt x="8031495" y="36604"/>
                  </a:lnTo>
                  <a:lnTo>
                    <a:pt x="8037551" y="32521"/>
                  </a:lnTo>
                  <a:lnTo>
                    <a:pt x="8041633" y="26466"/>
                  </a:lnTo>
                  <a:lnTo>
                    <a:pt x="8043130" y="19051"/>
                  </a:lnTo>
                  <a:lnTo>
                    <a:pt x="8041633" y="11636"/>
                  </a:lnTo>
                  <a:lnTo>
                    <a:pt x="8037551" y="5581"/>
                  </a:lnTo>
                  <a:lnTo>
                    <a:pt x="8031495" y="1498"/>
                  </a:lnTo>
                  <a:lnTo>
                    <a:pt x="8024042" y="1"/>
                  </a:lnTo>
                  <a:close/>
                </a:path>
                <a:path w="10025380" h="38100">
                  <a:moveTo>
                    <a:pt x="8100280" y="1"/>
                  </a:moveTo>
                  <a:lnTo>
                    <a:pt x="8092865" y="1498"/>
                  </a:lnTo>
                  <a:lnTo>
                    <a:pt x="8086810" y="5581"/>
                  </a:lnTo>
                  <a:lnTo>
                    <a:pt x="8082727" y="11636"/>
                  </a:lnTo>
                  <a:lnTo>
                    <a:pt x="8081230" y="19051"/>
                  </a:lnTo>
                  <a:lnTo>
                    <a:pt x="8082727" y="26466"/>
                  </a:lnTo>
                  <a:lnTo>
                    <a:pt x="8086810" y="32521"/>
                  </a:lnTo>
                  <a:lnTo>
                    <a:pt x="8092865" y="36604"/>
                  </a:lnTo>
                  <a:lnTo>
                    <a:pt x="8100318" y="38101"/>
                  </a:lnTo>
                  <a:lnTo>
                    <a:pt x="8107733" y="36604"/>
                  </a:lnTo>
                  <a:lnTo>
                    <a:pt x="8113789" y="32521"/>
                  </a:lnTo>
                  <a:lnTo>
                    <a:pt x="8117871" y="26466"/>
                  </a:lnTo>
                  <a:lnTo>
                    <a:pt x="8119368" y="19051"/>
                  </a:lnTo>
                  <a:lnTo>
                    <a:pt x="8117871" y="11636"/>
                  </a:lnTo>
                  <a:lnTo>
                    <a:pt x="8113789" y="5581"/>
                  </a:lnTo>
                  <a:lnTo>
                    <a:pt x="8107733" y="1498"/>
                  </a:lnTo>
                  <a:lnTo>
                    <a:pt x="8100280" y="1"/>
                  </a:lnTo>
                  <a:close/>
                </a:path>
                <a:path w="10025380" h="38100">
                  <a:moveTo>
                    <a:pt x="8176518" y="1"/>
                  </a:moveTo>
                  <a:lnTo>
                    <a:pt x="8169103" y="1498"/>
                  </a:lnTo>
                  <a:lnTo>
                    <a:pt x="8163048" y="5581"/>
                  </a:lnTo>
                  <a:lnTo>
                    <a:pt x="8158965" y="11636"/>
                  </a:lnTo>
                  <a:lnTo>
                    <a:pt x="8157468" y="19051"/>
                  </a:lnTo>
                  <a:lnTo>
                    <a:pt x="8158965" y="26466"/>
                  </a:lnTo>
                  <a:lnTo>
                    <a:pt x="8163048" y="32521"/>
                  </a:lnTo>
                  <a:lnTo>
                    <a:pt x="8169103" y="36604"/>
                  </a:lnTo>
                  <a:lnTo>
                    <a:pt x="8176556" y="38101"/>
                  </a:lnTo>
                  <a:lnTo>
                    <a:pt x="8183971" y="36604"/>
                  </a:lnTo>
                  <a:lnTo>
                    <a:pt x="8190026" y="32521"/>
                  </a:lnTo>
                  <a:lnTo>
                    <a:pt x="8194109" y="26466"/>
                  </a:lnTo>
                  <a:lnTo>
                    <a:pt x="8195606" y="19051"/>
                  </a:lnTo>
                  <a:lnTo>
                    <a:pt x="8194109" y="11636"/>
                  </a:lnTo>
                  <a:lnTo>
                    <a:pt x="8190026" y="5581"/>
                  </a:lnTo>
                  <a:lnTo>
                    <a:pt x="8183971" y="1498"/>
                  </a:lnTo>
                  <a:lnTo>
                    <a:pt x="8176518" y="1"/>
                  </a:lnTo>
                  <a:close/>
                </a:path>
                <a:path w="10025380" h="38100">
                  <a:moveTo>
                    <a:pt x="8252756" y="1"/>
                  </a:moveTo>
                  <a:lnTo>
                    <a:pt x="8245341" y="1498"/>
                  </a:lnTo>
                  <a:lnTo>
                    <a:pt x="8239286" y="5581"/>
                  </a:lnTo>
                  <a:lnTo>
                    <a:pt x="8235203" y="11636"/>
                  </a:lnTo>
                  <a:lnTo>
                    <a:pt x="8233706" y="19051"/>
                  </a:lnTo>
                  <a:lnTo>
                    <a:pt x="8235203" y="26466"/>
                  </a:lnTo>
                  <a:lnTo>
                    <a:pt x="8239286" y="32521"/>
                  </a:lnTo>
                  <a:lnTo>
                    <a:pt x="8245341" y="36604"/>
                  </a:lnTo>
                  <a:lnTo>
                    <a:pt x="8252794" y="38101"/>
                  </a:lnTo>
                  <a:lnTo>
                    <a:pt x="8260209" y="36604"/>
                  </a:lnTo>
                  <a:lnTo>
                    <a:pt x="8266264" y="32521"/>
                  </a:lnTo>
                  <a:lnTo>
                    <a:pt x="8270347" y="26466"/>
                  </a:lnTo>
                  <a:lnTo>
                    <a:pt x="8271844" y="19051"/>
                  </a:lnTo>
                  <a:lnTo>
                    <a:pt x="8270347" y="11636"/>
                  </a:lnTo>
                  <a:lnTo>
                    <a:pt x="8266264" y="5581"/>
                  </a:lnTo>
                  <a:lnTo>
                    <a:pt x="8260209" y="1498"/>
                  </a:lnTo>
                  <a:lnTo>
                    <a:pt x="8252756" y="1"/>
                  </a:lnTo>
                  <a:close/>
                </a:path>
                <a:path w="10025380" h="38100">
                  <a:moveTo>
                    <a:pt x="8328994" y="1"/>
                  </a:moveTo>
                  <a:lnTo>
                    <a:pt x="8321579" y="1498"/>
                  </a:lnTo>
                  <a:lnTo>
                    <a:pt x="8315524" y="5581"/>
                  </a:lnTo>
                  <a:lnTo>
                    <a:pt x="8311441" y="11636"/>
                  </a:lnTo>
                  <a:lnTo>
                    <a:pt x="8309944" y="19051"/>
                  </a:lnTo>
                  <a:lnTo>
                    <a:pt x="8311441" y="26466"/>
                  </a:lnTo>
                  <a:lnTo>
                    <a:pt x="8315524" y="32521"/>
                  </a:lnTo>
                  <a:lnTo>
                    <a:pt x="8321579" y="36604"/>
                  </a:lnTo>
                  <a:lnTo>
                    <a:pt x="8329032" y="38101"/>
                  </a:lnTo>
                  <a:lnTo>
                    <a:pt x="8336447" y="36604"/>
                  </a:lnTo>
                  <a:lnTo>
                    <a:pt x="8342503" y="32521"/>
                  </a:lnTo>
                  <a:lnTo>
                    <a:pt x="8346585" y="26466"/>
                  </a:lnTo>
                  <a:lnTo>
                    <a:pt x="8348082" y="19051"/>
                  </a:lnTo>
                  <a:lnTo>
                    <a:pt x="8346585" y="11636"/>
                  </a:lnTo>
                  <a:lnTo>
                    <a:pt x="8342502" y="5581"/>
                  </a:lnTo>
                  <a:lnTo>
                    <a:pt x="8336447" y="1498"/>
                  </a:lnTo>
                  <a:lnTo>
                    <a:pt x="8328994" y="1"/>
                  </a:lnTo>
                  <a:close/>
                </a:path>
                <a:path w="10025380" h="38100">
                  <a:moveTo>
                    <a:pt x="8405232" y="1"/>
                  </a:moveTo>
                  <a:lnTo>
                    <a:pt x="8397817" y="1498"/>
                  </a:lnTo>
                  <a:lnTo>
                    <a:pt x="8391762" y="5581"/>
                  </a:lnTo>
                  <a:lnTo>
                    <a:pt x="8387679" y="11636"/>
                  </a:lnTo>
                  <a:lnTo>
                    <a:pt x="8386182" y="19051"/>
                  </a:lnTo>
                  <a:lnTo>
                    <a:pt x="8387679" y="26466"/>
                  </a:lnTo>
                  <a:lnTo>
                    <a:pt x="8391762" y="32521"/>
                  </a:lnTo>
                  <a:lnTo>
                    <a:pt x="8397817" y="36604"/>
                  </a:lnTo>
                  <a:lnTo>
                    <a:pt x="8405270" y="38101"/>
                  </a:lnTo>
                  <a:lnTo>
                    <a:pt x="8412685" y="36604"/>
                  </a:lnTo>
                  <a:lnTo>
                    <a:pt x="8418741" y="32521"/>
                  </a:lnTo>
                  <a:lnTo>
                    <a:pt x="8422823" y="26466"/>
                  </a:lnTo>
                  <a:lnTo>
                    <a:pt x="8424320" y="19051"/>
                  </a:lnTo>
                  <a:lnTo>
                    <a:pt x="8422823" y="11636"/>
                  </a:lnTo>
                  <a:lnTo>
                    <a:pt x="8418741" y="5581"/>
                  </a:lnTo>
                  <a:lnTo>
                    <a:pt x="8412685" y="1498"/>
                  </a:lnTo>
                  <a:lnTo>
                    <a:pt x="8405232" y="1"/>
                  </a:lnTo>
                  <a:close/>
                </a:path>
                <a:path w="10025380" h="38100">
                  <a:moveTo>
                    <a:pt x="8481470" y="1"/>
                  </a:moveTo>
                  <a:lnTo>
                    <a:pt x="8474055" y="1498"/>
                  </a:lnTo>
                  <a:lnTo>
                    <a:pt x="8468000" y="5581"/>
                  </a:lnTo>
                  <a:lnTo>
                    <a:pt x="8463917" y="11636"/>
                  </a:lnTo>
                  <a:lnTo>
                    <a:pt x="8462420" y="19051"/>
                  </a:lnTo>
                  <a:lnTo>
                    <a:pt x="8463917" y="26466"/>
                  </a:lnTo>
                  <a:lnTo>
                    <a:pt x="8468000" y="32521"/>
                  </a:lnTo>
                  <a:lnTo>
                    <a:pt x="8474055" y="36604"/>
                  </a:lnTo>
                  <a:lnTo>
                    <a:pt x="8481508" y="38101"/>
                  </a:lnTo>
                  <a:lnTo>
                    <a:pt x="8488923" y="36604"/>
                  </a:lnTo>
                  <a:lnTo>
                    <a:pt x="8494979" y="32521"/>
                  </a:lnTo>
                  <a:lnTo>
                    <a:pt x="8499061" y="26466"/>
                  </a:lnTo>
                  <a:lnTo>
                    <a:pt x="8500558" y="19051"/>
                  </a:lnTo>
                  <a:lnTo>
                    <a:pt x="8499061" y="11636"/>
                  </a:lnTo>
                  <a:lnTo>
                    <a:pt x="8494979" y="5581"/>
                  </a:lnTo>
                  <a:lnTo>
                    <a:pt x="8488923" y="1498"/>
                  </a:lnTo>
                  <a:lnTo>
                    <a:pt x="8481470" y="1"/>
                  </a:lnTo>
                  <a:close/>
                </a:path>
                <a:path w="10025380" h="38100">
                  <a:moveTo>
                    <a:pt x="8557708" y="1"/>
                  </a:moveTo>
                  <a:lnTo>
                    <a:pt x="8550293" y="1498"/>
                  </a:lnTo>
                  <a:lnTo>
                    <a:pt x="8544238" y="5581"/>
                  </a:lnTo>
                  <a:lnTo>
                    <a:pt x="8540156" y="11636"/>
                  </a:lnTo>
                  <a:lnTo>
                    <a:pt x="8538658" y="19051"/>
                  </a:lnTo>
                  <a:lnTo>
                    <a:pt x="8540156" y="26466"/>
                  </a:lnTo>
                  <a:lnTo>
                    <a:pt x="8544238" y="32521"/>
                  </a:lnTo>
                  <a:lnTo>
                    <a:pt x="8550293" y="36604"/>
                  </a:lnTo>
                  <a:lnTo>
                    <a:pt x="8557747" y="38101"/>
                  </a:lnTo>
                  <a:lnTo>
                    <a:pt x="8565162" y="36604"/>
                  </a:lnTo>
                  <a:lnTo>
                    <a:pt x="8571217" y="32521"/>
                  </a:lnTo>
                  <a:lnTo>
                    <a:pt x="8575299" y="26466"/>
                  </a:lnTo>
                  <a:lnTo>
                    <a:pt x="8576797" y="19051"/>
                  </a:lnTo>
                  <a:lnTo>
                    <a:pt x="8575299" y="11636"/>
                  </a:lnTo>
                  <a:lnTo>
                    <a:pt x="8571217" y="5581"/>
                  </a:lnTo>
                  <a:lnTo>
                    <a:pt x="8565162" y="1498"/>
                  </a:lnTo>
                  <a:lnTo>
                    <a:pt x="8557708" y="1"/>
                  </a:lnTo>
                  <a:close/>
                </a:path>
                <a:path w="10025380" h="38100">
                  <a:moveTo>
                    <a:pt x="8633947" y="1"/>
                  </a:moveTo>
                  <a:lnTo>
                    <a:pt x="8626532" y="1498"/>
                  </a:lnTo>
                  <a:lnTo>
                    <a:pt x="8620476" y="5581"/>
                  </a:lnTo>
                  <a:lnTo>
                    <a:pt x="8616394" y="11636"/>
                  </a:lnTo>
                  <a:lnTo>
                    <a:pt x="8614897" y="19051"/>
                  </a:lnTo>
                  <a:lnTo>
                    <a:pt x="8616394" y="26466"/>
                  </a:lnTo>
                  <a:lnTo>
                    <a:pt x="8620476" y="32521"/>
                  </a:lnTo>
                  <a:lnTo>
                    <a:pt x="8626532" y="36604"/>
                  </a:lnTo>
                  <a:lnTo>
                    <a:pt x="8633985" y="38101"/>
                  </a:lnTo>
                  <a:lnTo>
                    <a:pt x="8641400" y="36604"/>
                  </a:lnTo>
                  <a:lnTo>
                    <a:pt x="8647455" y="32521"/>
                  </a:lnTo>
                  <a:lnTo>
                    <a:pt x="8651538" y="26466"/>
                  </a:lnTo>
                  <a:lnTo>
                    <a:pt x="8653035" y="19051"/>
                  </a:lnTo>
                  <a:lnTo>
                    <a:pt x="8651538" y="11636"/>
                  </a:lnTo>
                  <a:lnTo>
                    <a:pt x="8647455" y="5581"/>
                  </a:lnTo>
                  <a:lnTo>
                    <a:pt x="8641400" y="1498"/>
                  </a:lnTo>
                  <a:lnTo>
                    <a:pt x="8633947" y="1"/>
                  </a:lnTo>
                  <a:close/>
                </a:path>
                <a:path w="10025380" h="38100">
                  <a:moveTo>
                    <a:pt x="8710185" y="1"/>
                  </a:moveTo>
                  <a:lnTo>
                    <a:pt x="8702769" y="1498"/>
                  </a:lnTo>
                  <a:lnTo>
                    <a:pt x="8696714" y="5581"/>
                  </a:lnTo>
                  <a:lnTo>
                    <a:pt x="8692632" y="11636"/>
                  </a:lnTo>
                  <a:lnTo>
                    <a:pt x="8691135" y="19051"/>
                  </a:lnTo>
                  <a:lnTo>
                    <a:pt x="8692632" y="26466"/>
                  </a:lnTo>
                  <a:lnTo>
                    <a:pt x="8696714" y="32521"/>
                  </a:lnTo>
                  <a:lnTo>
                    <a:pt x="8702769" y="36604"/>
                  </a:lnTo>
                  <a:lnTo>
                    <a:pt x="8710223" y="38101"/>
                  </a:lnTo>
                  <a:lnTo>
                    <a:pt x="8717638" y="36604"/>
                  </a:lnTo>
                  <a:lnTo>
                    <a:pt x="8723693" y="32521"/>
                  </a:lnTo>
                  <a:lnTo>
                    <a:pt x="8727776" y="26466"/>
                  </a:lnTo>
                  <a:lnTo>
                    <a:pt x="8729273" y="19051"/>
                  </a:lnTo>
                  <a:lnTo>
                    <a:pt x="8727776" y="11636"/>
                  </a:lnTo>
                  <a:lnTo>
                    <a:pt x="8723693" y="5581"/>
                  </a:lnTo>
                  <a:lnTo>
                    <a:pt x="8717638" y="1498"/>
                  </a:lnTo>
                  <a:lnTo>
                    <a:pt x="8710185" y="1"/>
                  </a:lnTo>
                  <a:close/>
                </a:path>
                <a:path w="10025380" h="38100">
                  <a:moveTo>
                    <a:pt x="8786423" y="1"/>
                  </a:moveTo>
                  <a:lnTo>
                    <a:pt x="8779007" y="1498"/>
                  </a:lnTo>
                  <a:lnTo>
                    <a:pt x="8772952" y="5581"/>
                  </a:lnTo>
                  <a:lnTo>
                    <a:pt x="8768870" y="11636"/>
                  </a:lnTo>
                  <a:lnTo>
                    <a:pt x="8767373" y="19051"/>
                  </a:lnTo>
                  <a:lnTo>
                    <a:pt x="8768870" y="26466"/>
                  </a:lnTo>
                  <a:lnTo>
                    <a:pt x="8772952" y="32521"/>
                  </a:lnTo>
                  <a:lnTo>
                    <a:pt x="8779007" y="36604"/>
                  </a:lnTo>
                  <a:lnTo>
                    <a:pt x="8786461" y="38101"/>
                  </a:lnTo>
                  <a:lnTo>
                    <a:pt x="8793876" y="36604"/>
                  </a:lnTo>
                  <a:lnTo>
                    <a:pt x="8799931" y="32521"/>
                  </a:lnTo>
                  <a:lnTo>
                    <a:pt x="8804014" y="26466"/>
                  </a:lnTo>
                  <a:lnTo>
                    <a:pt x="8805511" y="19051"/>
                  </a:lnTo>
                  <a:lnTo>
                    <a:pt x="8804014" y="11636"/>
                  </a:lnTo>
                  <a:lnTo>
                    <a:pt x="8799931" y="5581"/>
                  </a:lnTo>
                  <a:lnTo>
                    <a:pt x="8793876" y="1498"/>
                  </a:lnTo>
                  <a:lnTo>
                    <a:pt x="8786423" y="1"/>
                  </a:lnTo>
                  <a:close/>
                </a:path>
                <a:path w="10025380" h="38100">
                  <a:moveTo>
                    <a:pt x="8862661" y="1"/>
                  </a:moveTo>
                  <a:lnTo>
                    <a:pt x="8855245" y="1498"/>
                  </a:lnTo>
                  <a:lnTo>
                    <a:pt x="8849190" y="5581"/>
                  </a:lnTo>
                  <a:lnTo>
                    <a:pt x="8845108" y="11636"/>
                  </a:lnTo>
                  <a:lnTo>
                    <a:pt x="8843611" y="19051"/>
                  </a:lnTo>
                  <a:lnTo>
                    <a:pt x="8845108" y="26466"/>
                  </a:lnTo>
                  <a:lnTo>
                    <a:pt x="8849190" y="32521"/>
                  </a:lnTo>
                  <a:lnTo>
                    <a:pt x="8855245" y="36604"/>
                  </a:lnTo>
                  <a:lnTo>
                    <a:pt x="8862698" y="38101"/>
                  </a:lnTo>
                  <a:lnTo>
                    <a:pt x="8870113" y="36604"/>
                  </a:lnTo>
                  <a:lnTo>
                    <a:pt x="8876168" y="32521"/>
                  </a:lnTo>
                  <a:lnTo>
                    <a:pt x="8880251" y="26466"/>
                  </a:lnTo>
                  <a:lnTo>
                    <a:pt x="8881748" y="19051"/>
                  </a:lnTo>
                  <a:lnTo>
                    <a:pt x="8880251" y="11636"/>
                  </a:lnTo>
                  <a:lnTo>
                    <a:pt x="8876168" y="5581"/>
                  </a:lnTo>
                  <a:lnTo>
                    <a:pt x="8870113" y="1498"/>
                  </a:lnTo>
                  <a:lnTo>
                    <a:pt x="8862661" y="1"/>
                  </a:lnTo>
                  <a:close/>
                </a:path>
                <a:path w="10025380" h="38100">
                  <a:moveTo>
                    <a:pt x="8938898" y="1"/>
                  </a:moveTo>
                  <a:lnTo>
                    <a:pt x="8931483" y="1498"/>
                  </a:lnTo>
                  <a:lnTo>
                    <a:pt x="8925427" y="5581"/>
                  </a:lnTo>
                  <a:lnTo>
                    <a:pt x="8921345" y="11636"/>
                  </a:lnTo>
                  <a:lnTo>
                    <a:pt x="8919848" y="19051"/>
                  </a:lnTo>
                  <a:lnTo>
                    <a:pt x="8921345" y="26466"/>
                  </a:lnTo>
                  <a:lnTo>
                    <a:pt x="8925427" y="32521"/>
                  </a:lnTo>
                  <a:lnTo>
                    <a:pt x="8931483" y="36604"/>
                  </a:lnTo>
                  <a:lnTo>
                    <a:pt x="8938936" y="38101"/>
                  </a:lnTo>
                  <a:lnTo>
                    <a:pt x="8946351" y="36604"/>
                  </a:lnTo>
                  <a:lnTo>
                    <a:pt x="8952407" y="32521"/>
                  </a:lnTo>
                  <a:lnTo>
                    <a:pt x="8956489" y="26466"/>
                  </a:lnTo>
                  <a:lnTo>
                    <a:pt x="8957986" y="19051"/>
                  </a:lnTo>
                  <a:lnTo>
                    <a:pt x="8956489" y="11636"/>
                  </a:lnTo>
                  <a:lnTo>
                    <a:pt x="8952407" y="5581"/>
                  </a:lnTo>
                  <a:lnTo>
                    <a:pt x="8946351" y="1498"/>
                  </a:lnTo>
                  <a:lnTo>
                    <a:pt x="8938898" y="1"/>
                  </a:lnTo>
                  <a:close/>
                </a:path>
                <a:path w="10025380" h="38100">
                  <a:moveTo>
                    <a:pt x="9015136" y="1"/>
                  </a:moveTo>
                  <a:lnTo>
                    <a:pt x="9007721" y="1498"/>
                  </a:lnTo>
                  <a:lnTo>
                    <a:pt x="9001666" y="5581"/>
                  </a:lnTo>
                  <a:lnTo>
                    <a:pt x="8997583" y="11636"/>
                  </a:lnTo>
                  <a:lnTo>
                    <a:pt x="8996086" y="19051"/>
                  </a:lnTo>
                  <a:lnTo>
                    <a:pt x="8997583" y="26466"/>
                  </a:lnTo>
                  <a:lnTo>
                    <a:pt x="9001666" y="32521"/>
                  </a:lnTo>
                  <a:lnTo>
                    <a:pt x="9007721" y="36604"/>
                  </a:lnTo>
                  <a:lnTo>
                    <a:pt x="9015174" y="38101"/>
                  </a:lnTo>
                  <a:lnTo>
                    <a:pt x="9022589" y="36604"/>
                  </a:lnTo>
                  <a:lnTo>
                    <a:pt x="9028645" y="32521"/>
                  </a:lnTo>
                  <a:lnTo>
                    <a:pt x="9032727" y="26466"/>
                  </a:lnTo>
                  <a:lnTo>
                    <a:pt x="9034224" y="19051"/>
                  </a:lnTo>
                  <a:lnTo>
                    <a:pt x="9032727" y="11636"/>
                  </a:lnTo>
                  <a:lnTo>
                    <a:pt x="9028645" y="5581"/>
                  </a:lnTo>
                  <a:lnTo>
                    <a:pt x="9022589" y="1498"/>
                  </a:lnTo>
                  <a:lnTo>
                    <a:pt x="9015136" y="1"/>
                  </a:lnTo>
                  <a:close/>
                </a:path>
                <a:path w="10025380" h="38100">
                  <a:moveTo>
                    <a:pt x="9091374" y="1"/>
                  </a:moveTo>
                  <a:lnTo>
                    <a:pt x="9083959" y="1498"/>
                  </a:lnTo>
                  <a:lnTo>
                    <a:pt x="9077904" y="5581"/>
                  </a:lnTo>
                  <a:lnTo>
                    <a:pt x="9073821" y="11636"/>
                  </a:lnTo>
                  <a:lnTo>
                    <a:pt x="9072324" y="19051"/>
                  </a:lnTo>
                  <a:lnTo>
                    <a:pt x="9073821" y="26466"/>
                  </a:lnTo>
                  <a:lnTo>
                    <a:pt x="9077904" y="32521"/>
                  </a:lnTo>
                  <a:lnTo>
                    <a:pt x="9083959" y="36604"/>
                  </a:lnTo>
                  <a:lnTo>
                    <a:pt x="9091412" y="38101"/>
                  </a:lnTo>
                  <a:lnTo>
                    <a:pt x="9098827" y="36604"/>
                  </a:lnTo>
                  <a:lnTo>
                    <a:pt x="9104882" y="32521"/>
                  </a:lnTo>
                  <a:lnTo>
                    <a:pt x="9108965" y="26466"/>
                  </a:lnTo>
                  <a:lnTo>
                    <a:pt x="9110462" y="19051"/>
                  </a:lnTo>
                  <a:lnTo>
                    <a:pt x="9108965" y="11636"/>
                  </a:lnTo>
                  <a:lnTo>
                    <a:pt x="9104882" y="5581"/>
                  </a:lnTo>
                  <a:lnTo>
                    <a:pt x="9098827" y="1498"/>
                  </a:lnTo>
                  <a:lnTo>
                    <a:pt x="9091374" y="1"/>
                  </a:lnTo>
                  <a:close/>
                </a:path>
                <a:path w="10025380" h="38100">
                  <a:moveTo>
                    <a:pt x="9167612" y="1"/>
                  </a:moveTo>
                  <a:lnTo>
                    <a:pt x="9160197" y="1498"/>
                  </a:lnTo>
                  <a:lnTo>
                    <a:pt x="9154142" y="5581"/>
                  </a:lnTo>
                  <a:lnTo>
                    <a:pt x="9150059" y="11636"/>
                  </a:lnTo>
                  <a:lnTo>
                    <a:pt x="9148562" y="19051"/>
                  </a:lnTo>
                  <a:lnTo>
                    <a:pt x="9150059" y="26466"/>
                  </a:lnTo>
                  <a:lnTo>
                    <a:pt x="9154142" y="32521"/>
                  </a:lnTo>
                  <a:lnTo>
                    <a:pt x="9160197" y="36604"/>
                  </a:lnTo>
                  <a:lnTo>
                    <a:pt x="9167650" y="38101"/>
                  </a:lnTo>
                  <a:lnTo>
                    <a:pt x="9175065" y="36604"/>
                  </a:lnTo>
                  <a:lnTo>
                    <a:pt x="9181120" y="32521"/>
                  </a:lnTo>
                  <a:lnTo>
                    <a:pt x="9185203" y="26466"/>
                  </a:lnTo>
                  <a:lnTo>
                    <a:pt x="9186700" y="19051"/>
                  </a:lnTo>
                  <a:lnTo>
                    <a:pt x="9185203" y="11636"/>
                  </a:lnTo>
                  <a:lnTo>
                    <a:pt x="9181120" y="5581"/>
                  </a:lnTo>
                  <a:lnTo>
                    <a:pt x="9175065" y="1498"/>
                  </a:lnTo>
                  <a:lnTo>
                    <a:pt x="9167612" y="1"/>
                  </a:lnTo>
                  <a:close/>
                </a:path>
                <a:path w="10025380" h="38100">
                  <a:moveTo>
                    <a:pt x="9243850" y="1"/>
                  </a:moveTo>
                  <a:lnTo>
                    <a:pt x="9236435" y="1498"/>
                  </a:lnTo>
                  <a:lnTo>
                    <a:pt x="9230380" y="5581"/>
                  </a:lnTo>
                  <a:lnTo>
                    <a:pt x="9226297" y="11636"/>
                  </a:lnTo>
                  <a:lnTo>
                    <a:pt x="9224800" y="19051"/>
                  </a:lnTo>
                  <a:lnTo>
                    <a:pt x="9226297" y="26466"/>
                  </a:lnTo>
                  <a:lnTo>
                    <a:pt x="9230380" y="32521"/>
                  </a:lnTo>
                  <a:lnTo>
                    <a:pt x="9236435" y="36604"/>
                  </a:lnTo>
                  <a:lnTo>
                    <a:pt x="9243888" y="38101"/>
                  </a:lnTo>
                  <a:lnTo>
                    <a:pt x="9251303" y="36604"/>
                  </a:lnTo>
                  <a:lnTo>
                    <a:pt x="9257358" y="32521"/>
                  </a:lnTo>
                  <a:lnTo>
                    <a:pt x="9261441" y="26466"/>
                  </a:lnTo>
                  <a:lnTo>
                    <a:pt x="9262938" y="19051"/>
                  </a:lnTo>
                  <a:lnTo>
                    <a:pt x="9261441" y="11636"/>
                  </a:lnTo>
                  <a:lnTo>
                    <a:pt x="9257358" y="5581"/>
                  </a:lnTo>
                  <a:lnTo>
                    <a:pt x="9251303" y="1498"/>
                  </a:lnTo>
                  <a:lnTo>
                    <a:pt x="9243850" y="1"/>
                  </a:lnTo>
                  <a:close/>
                </a:path>
                <a:path w="10025380" h="38100">
                  <a:moveTo>
                    <a:pt x="9320088" y="1"/>
                  </a:moveTo>
                  <a:lnTo>
                    <a:pt x="9312673" y="1498"/>
                  </a:lnTo>
                  <a:lnTo>
                    <a:pt x="9306618" y="5581"/>
                  </a:lnTo>
                  <a:lnTo>
                    <a:pt x="9302535" y="11636"/>
                  </a:lnTo>
                  <a:lnTo>
                    <a:pt x="9301038" y="19051"/>
                  </a:lnTo>
                  <a:lnTo>
                    <a:pt x="9302535" y="26466"/>
                  </a:lnTo>
                  <a:lnTo>
                    <a:pt x="9306618" y="32521"/>
                  </a:lnTo>
                  <a:lnTo>
                    <a:pt x="9312673" y="36604"/>
                  </a:lnTo>
                  <a:lnTo>
                    <a:pt x="9320126" y="38101"/>
                  </a:lnTo>
                  <a:lnTo>
                    <a:pt x="9327541" y="36604"/>
                  </a:lnTo>
                  <a:lnTo>
                    <a:pt x="9333597" y="32521"/>
                  </a:lnTo>
                  <a:lnTo>
                    <a:pt x="9337679" y="26466"/>
                  </a:lnTo>
                  <a:lnTo>
                    <a:pt x="9339176" y="19051"/>
                  </a:lnTo>
                  <a:lnTo>
                    <a:pt x="9337679" y="11636"/>
                  </a:lnTo>
                  <a:lnTo>
                    <a:pt x="9333597" y="5581"/>
                  </a:lnTo>
                  <a:lnTo>
                    <a:pt x="9327541" y="1498"/>
                  </a:lnTo>
                  <a:lnTo>
                    <a:pt x="9320088" y="1"/>
                  </a:lnTo>
                  <a:close/>
                </a:path>
                <a:path w="10025380" h="38100">
                  <a:moveTo>
                    <a:pt x="9396326" y="1"/>
                  </a:moveTo>
                  <a:lnTo>
                    <a:pt x="9388911" y="1498"/>
                  </a:lnTo>
                  <a:lnTo>
                    <a:pt x="9382856" y="5581"/>
                  </a:lnTo>
                  <a:lnTo>
                    <a:pt x="9378773" y="11636"/>
                  </a:lnTo>
                  <a:lnTo>
                    <a:pt x="9377276" y="19051"/>
                  </a:lnTo>
                  <a:lnTo>
                    <a:pt x="9378773" y="26466"/>
                  </a:lnTo>
                  <a:lnTo>
                    <a:pt x="9382856" y="32521"/>
                  </a:lnTo>
                  <a:lnTo>
                    <a:pt x="9388911" y="36604"/>
                  </a:lnTo>
                  <a:lnTo>
                    <a:pt x="9396364" y="38101"/>
                  </a:lnTo>
                  <a:lnTo>
                    <a:pt x="9403779" y="36604"/>
                  </a:lnTo>
                  <a:lnTo>
                    <a:pt x="9409835" y="32521"/>
                  </a:lnTo>
                  <a:lnTo>
                    <a:pt x="9413917" y="26466"/>
                  </a:lnTo>
                  <a:lnTo>
                    <a:pt x="9415414" y="19051"/>
                  </a:lnTo>
                  <a:lnTo>
                    <a:pt x="9413917" y="11636"/>
                  </a:lnTo>
                  <a:lnTo>
                    <a:pt x="9409835" y="5581"/>
                  </a:lnTo>
                  <a:lnTo>
                    <a:pt x="9403779" y="1498"/>
                  </a:lnTo>
                  <a:lnTo>
                    <a:pt x="9396326" y="1"/>
                  </a:lnTo>
                  <a:close/>
                </a:path>
                <a:path w="10025380" h="38100">
                  <a:moveTo>
                    <a:pt x="9472564" y="1"/>
                  </a:moveTo>
                  <a:lnTo>
                    <a:pt x="9465149" y="1498"/>
                  </a:lnTo>
                  <a:lnTo>
                    <a:pt x="9459094" y="5581"/>
                  </a:lnTo>
                  <a:lnTo>
                    <a:pt x="9455011" y="11636"/>
                  </a:lnTo>
                  <a:lnTo>
                    <a:pt x="9453514" y="19051"/>
                  </a:lnTo>
                  <a:lnTo>
                    <a:pt x="9455011" y="26466"/>
                  </a:lnTo>
                  <a:lnTo>
                    <a:pt x="9459094" y="32521"/>
                  </a:lnTo>
                  <a:lnTo>
                    <a:pt x="9465149" y="36604"/>
                  </a:lnTo>
                  <a:lnTo>
                    <a:pt x="9472602" y="38101"/>
                  </a:lnTo>
                  <a:lnTo>
                    <a:pt x="9480017" y="36604"/>
                  </a:lnTo>
                  <a:lnTo>
                    <a:pt x="9486073" y="32521"/>
                  </a:lnTo>
                  <a:lnTo>
                    <a:pt x="9490155" y="26466"/>
                  </a:lnTo>
                  <a:lnTo>
                    <a:pt x="9491652" y="19051"/>
                  </a:lnTo>
                  <a:lnTo>
                    <a:pt x="9490155" y="11636"/>
                  </a:lnTo>
                  <a:lnTo>
                    <a:pt x="9486073" y="5581"/>
                  </a:lnTo>
                  <a:lnTo>
                    <a:pt x="9480017" y="1498"/>
                  </a:lnTo>
                  <a:lnTo>
                    <a:pt x="9472564" y="1"/>
                  </a:lnTo>
                  <a:close/>
                </a:path>
                <a:path w="10025380" h="38100">
                  <a:moveTo>
                    <a:pt x="9548802" y="1"/>
                  </a:moveTo>
                  <a:lnTo>
                    <a:pt x="9541388" y="1498"/>
                  </a:lnTo>
                  <a:lnTo>
                    <a:pt x="9535332" y="5581"/>
                  </a:lnTo>
                  <a:lnTo>
                    <a:pt x="9531250" y="11636"/>
                  </a:lnTo>
                  <a:lnTo>
                    <a:pt x="9529752" y="19051"/>
                  </a:lnTo>
                  <a:lnTo>
                    <a:pt x="9531250" y="26466"/>
                  </a:lnTo>
                  <a:lnTo>
                    <a:pt x="9535332" y="32521"/>
                  </a:lnTo>
                  <a:lnTo>
                    <a:pt x="9541388" y="36604"/>
                  </a:lnTo>
                  <a:lnTo>
                    <a:pt x="9548841" y="38101"/>
                  </a:lnTo>
                  <a:lnTo>
                    <a:pt x="9556256" y="36604"/>
                  </a:lnTo>
                  <a:lnTo>
                    <a:pt x="9562311" y="32521"/>
                  </a:lnTo>
                  <a:lnTo>
                    <a:pt x="9566393" y="26466"/>
                  </a:lnTo>
                  <a:lnTo>
                    <a:pt x="9567891" y="19051"/>
                  </a:lnTo>
                  <a:lnTo>
                    <a:pt x="9566393" y="11636"/>
                  </a:lnTo>
                  <a:lnTo>
                    <a:pt x="9562311" y="5581"/>
                  </a:lnTo>
                  <a:lnTo>
                    <a:pt x="9556256" y="1498"/>
                  </a:lnTo>
                  <a:lnTo>
                    <a:pt x="9548802" y="1"/>
                  </a:lnTo>
                  <a:close/>
                </a:path>
                <a:path w="10025380" h="38100">
                  <a:moveTo>
                    <a:pt x="9625041" y="1"/>
                  </a:moveTo>
                  <a:lnTo>
                    <a:pt x="9617625" y="1498"/>
                  </a:lnTo>
                  <a:lnTo>
                    <a:pt x="9611570" y="5581"/>
                  </a:lnTo>
                  <a:lnTo>
                    <a:pt x="9607487" y="11636"/>
                  </a:lnTo>
                  <a:lnTo>
                    <a:pt x="9605991" y="19051"/>
                  </a:lnTo>
                  <a:lnTo>
                    <a:pt x="9607488" y="26466"/>
                  </a:lnTo>
                  <a:lnTo>
                    <a:pt x="9611571" y="32522"/>
                  </a:lnTo>
                  <a:lnTo>
                    <a:pt x="9617626" y="36604"/>
                  </a:lnTo>
                  <a:lnTo>
                    <a:pt x="9625079" y="38101"/>
                  </a:lnTo>
                  <a:lnTo>
                    <a:pt x="9632494" y="36604"/>
                  </a:lnTo>
                  <a:lnTo>
                    <a:pt x="9638549" y="32521"/>
                  </a:lnTo>
                  <a:lnTo>
                    <a:pt x="9642632" y="26466"/>
                  </a:lnTo>
                  <a:lnTo>
                    <a:pt x="9644129" y="19051"/>
                  </a:lnTo>
                  <a:lnTo>
                    <a:pt x="9642632" y="11636"/>
                  </a:lnTo>
                  <a:lnTo>
                    <a:pt x="9638549" y="5581"/>
                  </a:lnTo>
                  <a:lnTo>
                    <a:pt x="9632494" y="1498"/>
                  </a:lnTo>
                  <a:lnTo>
                    <a:pt x="9625041" y="1"/>
                  </a:lnTo>
                  <a:close/>
                </a:path>
                <a:path w="10025380" h="38100">
                  <a:moveTo>
                    <a:pt x="9701279" y="1"/>
                  </a:moveTo>
                  <a:lnTo>
                    <a:pt x="9693863" y="1498"/>
                  </a:lnTo>
                  <a:lnTo>
                    <a:pt x="9687808" y="5581"/>
                  </a:lnTo>
                  <a:lnTo>
                    <a:pt x="9683726" y="11636"/>
                  </a:lnTo>
                  <a:lnTo>
                    <a:pt x="9682229" y="19051"/>
                  </a:lnTo>
                  <a:lnTo>
                    <a:pt x="9683726" y="26466"/>
                  </a:lnTo>
                  <a:lnTo>
                    <a:pt x="9687808" y="32522"/>
                  </a:lnTo>
                  <a:lnTo>
                    <a:pt x="9693863" y="36604"/>
                  </a:lnTo>
                  <a:lnTo>
                    <a:pt x="9701317" y="38101"/>
                  </a:lnTo>
                  <a:lnTo>
                    <a:pt x="9708732" y="36604"/>
                  </a:lnTo>
                  <a:lnTo>
                    <a:pt x="9714787" y="32522"/>
                  </a:lnTo>
                  <a:lnTo>
                    <a:pt x="9718870" y="26466"/>
                  </a:lnTo>
                  <a:lnTo>
                    <a:pt x="9720367" y="19051"/>
                  </a:lnTo>
                  <a:lnTo>
                    <a:pt x="9718870" y="11636"/>
                  </a:lnTo>
                  <a:lnTo>
                    <a:pt x="9714787" y="5581"/>
                  </a:lnTo>
                  <a:lnTo>
                    <a:pt x="9708732" y="1498"/>
                  </a:lnTo>
                  <a:lnTo>
                    <a:pt x="9701279" y="1"/>
                  </a:lnTo>
                  <a:close/>
                </a:path>
                <a:path w="10025380" h="38100">
                  <a:moveTo>
                    <a:pt x="9777517" y="1"/>
                  </a:moveTo>
                  <a:lnTo>
                    <a:pt x="9770101" y="1498"/>
                  </a:lnTo>
                  <a:lnTo>
                    <a:pt x="9764046" y="5581"/>
                  </a:lnTo>
                  <a:lnTo>
                    <a:pt x="9759964" y="11636"/>
                  </a:lnTo>
                  <a:lnTo>
                    <a:pt x="9758467" y="19051"/>
                  </a:lnTo>
                  <a:lnTo>
                    <a:pt x="9759964" y="26466"/>
                  </a:lnTo>
                  <a:lnTo>
                    <a:pt x="9764046" y="32522"/>
                  </a:lnTo>
                  <a:lnTo>
                    <a:pt x="9770101" y="36604"/>
                  </a:lnTo>
                  <a:lnTo>
                    <a:pt x="9777554" y="38101"/>
                  </a:lnTo>
                  <a:lnTo>
                    <a:pt x="9784969" y="36604"/>
                  </a:lnTo>
                  <a:lnTo>
                    <a:pt x="9791024" y="32522"/>
                  </a:lnTo>
                  <a:lnTo>
                    <a:pt x="9795107" y="26466"/>
                  </a:lnTo>
                  <a:lnTo>
                    <a:pt x="9796604" y="19051"/>
                  </a:lnTo>
                  <a:lnTo>
                    <a:pt x="9795107" y="11636"/>
                  </a:lnTo>
                  <a:lnTo>
                    <a:pt x="9791024" y="5581"/>
                  </a:lnTo>
                  <a:lnTo>
                    <a:pt x="9784969" y="1498"/>
                  </a:lnTo>
                  <a:lnTo>
                    <a:pt x="9777517" y="1"/>
                  </a:lnTo>
                  <a:close/>
                </a:path>
                <a:path w="10025380" h="38100">
                  <a:moveTo>
                    <a:pt x="9853754" y="1"/>
                  </a:moveTo>
                  <a:lnTo>
                    <a:pt x="9846339" y="1498"/>
                  </a:lnTo>
                  <a:lnTo>
                    <a:pt x="9840283" y="5581"/>
                  </a:lnTo>
                  <a:lnTo>
                    <a:pt x="9836201" y="11636"/>
                  </a:lnTo>
                  <a:lnTo>
                    <a:pt x="9834704" y="19051"/>
                  </a:lnTo>
                  <a:lnTo>
                    <a:pt x="9836201" y="26466"/>
                  </a:lnTo>
                  <a:lnTo>
                    <a:pt x="9840283" y="32522"/>
                  </a:lnTo>
                  <a:lnTo>
                    <a:pt x="9846339" y="36604"/>
                  </a:lnTo>
                  <a:lnTo>
                    <a:pt x="9853792" y="38101"/>
                  </a:lnTo>
                  <a:lnTo>
                    <a:pt x="9861207" y="36604"/>
                  </a:lnTo>
                  <a:lnTo>
                    <a:pt x="9867262" y="32522"/>
                  </a:lnTo>
                  <a:lnTo>
                    <a:pt x="9871345" y="26466"/>
                  </a:lnTo>
                  <a:lnTo>
                    <a:pt x="9872842" y="19051"/>
                  </a:lnTo>
                  <a:lnTo>
                    <a:pt x="9871345" y="11636"/>
                  </a:lnTo>
                  <a:lnTo>
                    <a:pt x="9867262" y="5581"/>
                  </a:lnTo>
                  <a:lnTo>
                    <a:pt x="9861207" y="1498"/>
                  </a:lnTo>
                  <a:lnTo>
                    <a:pt x="9853754" y="1"/>
                  </a:lnTo>
                  <a:close/>
                </a:path>
                <a:path w="10025380" h="38100">
                  <a:moveTo>
                    <a:pt x="9929992" y="1"/>
                  </a:moveTo>
                  <a:lnTo>
                    <a:pt x="9922577" y="1498"/>
                  </a:lnTo>
                  <a:lnTo>
                    <a:pt x="9916521" y="5581"/>
                  </a:lnTo>
                  <a:lnTo>
                    <a:pt x="9912439" y="11636"/>
                  </a:lnTo>
                  <a:lnTo>
                    <a:pt x="9910942" y="19051"/>
                  </a:lnTo>
                  <a:lnTo>
                    <a:pt x="9912439" y="26466"/>
                  </a:lnTo>
                  <a:lnTo>
                    <a:pt x="9916521" y="32522"/>
                  </a:lnTo>
                  <a:lnTo>
                    <a:pt x="9922577" y="36604"/>
                  </a:lnTo>
                  <a:lnTo>
                    <a:pt x="9930030" y="38101"/>
                  </a:lnTo>
                  <a:lnTo>
                    <a:pt x="9937445" y="36604"/>
                  </a:lnTo>
                  <a:lnTo>
                    <a:pt x="9943501" y="32522"/>
                  </a:lnTo>
                  <a:lnTo>
                    <a:pt x="9947583" y="26466"/>
                  </a:lnTo>
                  <a:lnTo>
                    <a:pt x="9949080" y="19051"/>
                  </a:lnTo>
                  <a:lnTo>
                    <a:pt x="9947583" y="11636"/>
                  </a:lnTo>
                  <a:lnTo>
                    <a:pt x="9943501" y="5581"/>
                  </a:lnTo>
                  <a:lnTo>
                    <a:pt x="9937445" y="1498"/>
                  </a:lnTo>
                  <a:lnTo>
                    <a:pt x="9929992" y="1"/>
                  </a:lnTo>
                  <a:close/>
                </a:path>
                <a:path w="10025380" h="38100">
                  <a:moveTo>
                    <a:pt x="10006230" y="1"/>
                  </a:moveTo>
                  <a:lnTo>
                    <a:pt x="9998815" y="1498"/>
                  </a:lnTo>
                  <a:lnTo>
                    <a:pt x="9992760" y="5581"/>
                  </a:lnTo>
                  <a:lnTo>
                    <a:pt x="9988677" y="11636"/>
                  </a:lnTo>
                  <a:lnTo>
                    <a:pt x="9987180" y="19051"/>
                  </a:lnTo>
                  <a:lnTo>
                    <a:pt x="9988677" y="26466"/>
                  </a:lnTo>
                  <a:lnTo>
                    <a:pt x="9992760" y="32522"/>
                  </a:lnTo>
                  <a:lnTo>
                    <a:pt x="9998815" y="36604"/>
                  </a:lnTo>
                  <a:lnTo>
                    <a:pt x="10006268" y="38101"/>
                  </a:lnTo>
                  <a:lnTo>
                    <a:pt x="10013683" y="36604"/>
                  </a:lnTo>
                  <a:lnTo>
                    <a:pt x="10019738" y="32522"/>
                  </a:lnTo>
                  <a:lnTo>
                    <a:pt x="10023821" y="26466"/>
                  </a:lnTo>
                  <a:lnTo>
                    <a:pt x="10025318" y="19051"/>
                  </a:lnTo>
                  <a:lnTo>
                    <a:pt x="10023821" y="11636"/>
                  </a:lnTo>
                  <a:lnTo>
                    <a:pt x="10019738" y="5581"/>
                  </a:lnTo>
                  <a:lnTo>
                    <a:pt x="10013683" y="1498"/>
                  </a:lnTo>
                  <a:lnTo>
                    <a:pt x="10006230" y="1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06946" y="3664840"/>
              <a:ext cx="217424" cy="2174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4595" y="3648135"/>
              <a:ext cx="219125" cy="2191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7032" y="3631237"/>
              <a:ext cx="219125" cy="21912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04046" y="517651"/>
            <a:ext cx="8096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API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OpenAPI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Timeline</a:t>
            </a:r>
            <a:endParaRPr sz="3600"/>
          </a:p>
        </p:txBody>
      </p:sp>
      <p:sp>
        <p:nvSpPr>
          <p:cNvPr id="10" name="object 10"/>
          <p:cNvSpPr/>
          <p:nvPr/>
        </p:nvSpPr>
        <p:spPr>
          <a:xfrm>
            <a:off x="4150709" y="4023629"/>
            <a:ext cx="2465070" cy="1820545"/>
          </a:xfrm>
          <a:custGeom>
            <a:avLst/>
            <a:gdLst/>
            <a:ahLst/>
            <a:cxnLst/>
            <a:rect l="l" t="t" r="r" b="b"/>
            <a:pathLst>
              <a:path w="2465070" h="1820545">
                <a:moveTo>
                  <a:pt x="0" y="300223"/>
                </a:moveTo>
                <a:lnTo>
                  <a:pt x="410844" y="300223"/>
                </a:lnTo>
                <a:lnTo>
                  <a:pt x="716445" y="0"/>
                </a:lnTo>
                <a:lnTo>
                  <a:pt x="1027110" y="300223"/>
                </a:lnTo>
                <a:lnTo>
                  <a:pt x="2465064" y="300223"/>
                </a:lnTo>
                <a:lnTo>
                  <a:pt x="2465064" y="553526"/>
                </a:lnTo>
                <a:lnTo>
                  <a:pt x="2465064" y="933476"/>
                </a:lnTo>
                <a:lnTo>
                  <a:pt x="2465064" y="1820031"/>
                </a:lnTo>
                <a:lnTo>
                  <a:pt x="1027110" y="1820031"/>
                </a:lnTo>
                <a:lnTo>
                  <a:pt x="410844" y="1820031"/>
                </a:lnTo>
                <a:lnTo>
                  <a:pt x="0" y="1820031"/>
                </a:lnTo>
                <a:lnTo>
                  <a:pt x="0" y="933476"/>
                </a:lnTo>
                <a:lnTo>
                  <a:pt x="0" y="553526"/>
                </a:lnTo>
                <a:lnTo>
                  <a:pt x="0" y="300223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350099" y="4666741"/>
            <a:ext cx="2139950" cy="7207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35"/>
              </a:spcBef>
            </a:pPr>
            <a:r>
              <a:rPr sz="1800" spc="4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OpenAPI</a:t>
            </a:r>
            <a:r>
              <a:rPr sz="1800" spc="-15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Initiative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2015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945169" y="1984026"/>
            <a:ext cx="2686050" cy="1528445"/>
            <a:chOff x="5945169" y="1984026"/>
            <a:chExt cx="2686050" cy="1528445"/>
          </a:xfrm>
        </p:grpSpPr>
        <p:sp>
          <p:nvSpPr>
            <p:cNvPr id="13" name="object 13"/>
            <p:cNvSpPr/>
            <p:nvPr/>
          </p:nvSpPr>
          <p:spPr>
            <a:xfrm>
              <a:off x="5964219" y="2003076"/>
              <a:ext cx="2647950" cy="1490345"/>
            </a:xfrm>
            <a:custGeom>
              <a:avLst/>
              <a:gdLst/>
              <a:ahLst/>
              <a:cxnLst/>
              <a:rect l="l" t="t" r="r" b="b"/>
              <a:pathLst>
                <a:path w="2647950" h="1490345">
                  <a:moveTo>
                    <a:pt x="2647717" y="0"/>
                  </a:moveTo>
                  <a:lnTo>
                    <a:pt x="0" y="0"/>
                  </a:lnTo>
                  <a:lnTo>
                    <a:pt x="0" y="1309813"/>
                  </a:lnTo>
                  <a:lnTo>
                    <a:pt x="441286" y="1309813"/>
                  </a:lnTo>
                  <a:lnTo>
                    <a:pt x="755022" y="1489990"/>
                  </a:lnTo>
                  <a:lnTo>
                    <a:pt x="1103215" y="1309813"/>
                  </a:lnTo>
                  <a:lnTo>
                    <a:pt x="2647717" y="1309813"/>
                  </a:lnTo>
                  <a:lnTo>
                    <a:pt x="2647717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964219" y="2003076"/>
              <a:ext cx="2647950" cy="1490345"/>
            </a:xfrm>
            <a:custGeom>
              <a:avLst/>
              <a:gdLst/>
              <a:ahLst/>
              <a:cxnLst/>
              <a:rect l="l" t="t" r="r" b="b"/>
              <a:pathLst>
                <a:path w="2647950" h="1490345">
                  <a:moveTo>
                    <a:pt x="0" y="0"/>
                  </a:moveTo>
                  <a:lnTo>
                    <a:pt x="441286" y="0"/>
                  </a:lnTo>
                  <a:lnTo>
                    <a:pt x="1103216" y="0"/>
                  </a:lnTo>
                  <a:lnTo>
                    <a:pt x="2647718" y="0"/>
                  </a:lnTo>
                  <a:lnTo>
                    <a:pt x="2647718" y="764056"/>
                  </a:lnTo>
                  <a:lnTo>
                    <a:pt x="2647718" y="1091512"/>
                  </a:lnTo>
                  <a:lnTo>
                    <a:pt x="2647718" y="1309813"/>
                  </a:lnTo>
                  <a:lnTo>
                    <a:pt x="1103216" y="1309813"/>
                  </a:lnTo>
                  <a:lnTo>
                    <a:pt x="755022" y="1489990"/>
                  </a:lnTo>
                  <a:lnTo>
                    <a:pt x="441286" y="1309813"/>
                  </a:lnTo>
                  <a:lnTo>
                    <a:pt x="0" y="1309813"/>
                  </a:lnTo>
                  <a:lnTo>
                    <a:pt x="0" y="1091512"/>
                  </a:lnTo>
                  <a:lnTo>
                    <a:pt x="0" y="76405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163609" y="2240533"/>
            <a:ext cx="2361565" cy="7207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35"/>
              </a:spcBef>
            </a:pPr>
            <a:r>
              <a:rPr sz="1800" spc="-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1800" spc="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&gt;</a:t>
            </a:r>
            <a:r>
              <a:rPr sz="1800" spc="-1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1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2016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2616" y="2209800"/>
            <a:ext cx="841247" cy="917448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4798" y="3648135"/>
            <a:ext cx="10025380" cy="219710"/>
            <a:chOff x="964798" y="3648135"/>
            <a:chExt cx="10025380" cy="219710"/>
          </a:xfrm>
        </p:grpSpPr>
        <p:sp>
          <p:nvSpPr>
            <p:cNvPr id="3" name="object 3"/>
            <p:cNvSpPr/>
            <p:nvPr/>
          </p:nvSpPr>
          <p:spPr>
            <a:xfrm>
              <a:off x="964798" y="3753397"/>
              <a:ext cx="10025380" cy="38100"/>
            </a:xfrm>
            <a:custGeom>
              <a:avLst/>
              <a:gdLst/>
              <a:ahLst/>
              <a:cxnLst/>
              <a:rect l="l" t="t" r="r" b="b"/>
              <a:pathLst>
                <a:path w="1002538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4" y="36603"/>
                  </a:lnTo>
                  <a:lnTo>
                    <a:pt x="19088" y="38100"/>
                  </a:lnTo>
                  <a:lnTo>
                    <a:pt x="26503" y="36603"/>
                  </a:lnTo>
                  <a:lnTo>
                    <a:pt x="32558" y="32520"/>
                  </a:lnTo>
                  <a:lnTo>
                    <a:pt x="36641" y="26465"/>
                  </a:lnTo>
                  <a:lnTo>
                    <a:pt x="38138" y="19050"/>
                  </a:lnTo>
                  <a:lnTo>
                    <a:pt x="36641" y="11635"/>
                  </a:lnTo>
                  <a:lnTo>
                    <a:pt x="32558" y="5579"/>
                  </a:lnTo>
                  <a:lnTo>
                    <a:pt x="26503" y="1497"/>
                  </a:lnTo>
                  <a:lnTo>
                    <a:pt x="19050" y="0"/>
                  </a:lnTo>
                  <a:close/>
                </a:path>
                <a:path w="10025380" h="38100">
                  <a:moveTo>
                    <a:pt x="95288" y="0"/>
                  </a:moveTo>
                  <a:lnTo>
                    <a:pt x="87872" y="1497"/>
                  </a:lnTo>
                  <a:lnTo>
                    <a:pt x="81817" y="5579"/>
                  </a:lnTo>
                  <a:lnTo>
                    <a:pt x="77735" y="11635"/>
                  </a:lnTo>
                  <a:lnTo>
                    <a:pt x="76238" y="19050"/>
                  </a:lnTo>
                  <a:lnTo>
                    <a:pt x="77735" y="26465"/>
                  </a:lnTo>
                  <a:lnTo>
                    <a:pt x="81817" y="32520"/>
                  </a:lnTo>
                  <a:lnTo>
                    <a:pt x="87872" y="36603"/>
                  </a:lnTo>
                  <a:lnTo>
                    <a:pt x="95326" y="38100"/>
                  </a:lnTo>
                  <a:lnTo>
                    <a:pt x="102741" y="36603"/>
                  </a:lnTo>
                  <a:lnTo>
                    <a:pt x="108796" y="32520"/>
                  </a:lnTo>
                  <a:lnTo>
                    <a:pt x="112879" y="26465"/>
                  </a:lnTo>
                  <a:lnTo>
                    <a:pt x="114376" y="19050"/>
                  </a:lnTo>
                  <a:lnTo>
                    <a:pt x="112879" y="11635"/>
                  </a:lnTo>
                  <a:lnTo>
                    <a:pt x="108796" y="5579"/>
                  </a:lnTo>
                  <a:lnTo>
                    <a:pt x="102741" y="1497"/>
                  </a:lnTo>
                  <a:lnTo>
                    <a:pt x="95288" y="0"/>
                  </a:lnTo>
                  <a:close/>
                </a:path>
                <a:path w="10025380" h="38100">
                  <a:moveTo>
                    <a:pt x="171526" y="0"/>
                  </a:moveTo>
                  <a:lnTo>
                    <a:pt x="164111" y="1497"/>
                  </a:lnTo>
                  <a:lnTo>
                    <a:pt x="158055" y="5579"/>
                  </a:lnTo>
                  <a:lnTo>
                    <a:pt x="153973" y="11635"/>
                  </a:lnTo>
                  <a:lnTo>
                    <a:pt x="152476" y="19050"/>
                  </a:lnTo>
                  <a:lnTo>
                    <a:pt x="153973" y="26465"/>
                  </a:lnTo>
                  <a:lnTo>
                    <a:pt x="158055" y="32520"/>
                  </a:lnTo>
                  <a:lnTo>
                    <a:pt x="164111" y="36603"/>
                  </a:lnTo>
                  <a:lnTo>
                    <a:pt x="171564" y="38100"/>
                  </a:lnTo>
                  <a:lnTo>
                    <a:pt x="178979" y="36603"/>
                  </a:lnTo>
                  <a:lnTo>
                    <a:pt x="185034" y="32520"/>
                  </a:lnTo>
                  <a:lnTo>
                    <a:pt x="189117" y="26465"/>
                  </a:lnTo>
                  <a:lnTo>
                    <a:pt x="190614" y="19050"/>
                  </a:lnTo>
                  <a:lnTo>
                    <a:pt x="189117" y="11635"/>
                  </a:lnTo>
                  <a:lnTo>
                    <a:pt x="185034" y="5579"/>
                  </a:lnTo>
                  <a:lnTo>
                    <a:pt x="178979" y="1497"/>
                  </a:lnTo>
                  <a:lnTo>
                    <a:pt x="171526" y="0"/>
                  </a:lnTo>
                  <a:close/>
                </a:path>
                <a:path w="10025380" h="38100">
                  <a:moveTo>
                    <a:pt x="247764" y="0"/>
                  </a:moveTo>
                  <a:lnTo>
                    <a:pt x="240349" y="1497"/>
                  </a:lnTo>
                  <a:lnTo>
                    <a:pt x="234293" y="5579"/>
                  </a:lnTo>
                  <a:lnTo>
                    <a:pt x="230211" y="11635"/>
                  </a:lnTo>
                  <a:lnTo>
                    <a:pt x="228714" y="19050"/>
                  </a:lnTo>
                  <a:lnTo>
                    <a:pt x="230211" y="26465"/>
                  </a:lnTo>
                  <a:lnTo>
                    <a:pt x="234293" y="32520"/>
                  </a:lnTo>
                  <a:lnTo>
                    <a:pt x="240349" y="36603"/>
                  </a:lnTo>
                  <a:lnTo>
                    <a:pt x="247802" y="38100"/>
                  </a:lnTo>
                  <a:lnTo>
                    <a:pt x="255217" y="36603"/>
                  </a:lnTo>
                  <a:lnTo>
                    <a:pt x="261272" y="32520"/>
                  </a:lnTo>
                  <a:lnTo>
                    <a:pt x="265355" y="26465"/>
                  </a:lnTo>
                  <a:lnTo>
                    <a:pt x="266852" y="19050"/>
                  </a:lnTo>
                  <a:lnTo>
                    <a:pt x="265355" y="11635"/>
                  </a:lnTo>
                  <a:lnTo>
                    <a:pt x="261272" y="5579"/>
                  </a:lnTo>
                  <a:lnTo>
                    <a:pt x="255217" y="1497"/>
                  </a:lnTo>
                  <a:lnTo>
                    <a:pt x="247764" y="0"/>
                  </a:lnTo>
                  <a:close/>
                </a:path>
                <a:path w="10025380" h="38100">
                  <a:moveTo>
                    <a:pt x="324001" y="1"/>
                  </a:moveTo>
                  <a:lnTo>
                    <a:pt x="316586" y="1498"/>
                  </a:lnTo>
                  <a:lnTo>
                    <a:pt x="310531" y="5580"/>
                  </a:lnTo>
                  <a:lnTo>
                    <a:pt x="306449" y="11635"/>
                  </a:lnTo>
                  <a:lnTo>
                    <a:pt x="304952" y="19051"/>
                  </a:lnTo>
                  <a:lnTo>
                    <a:pt x="306449" y="26466"/>
                  </a:lnTo>
                  <a:lnTo>
                    <a:pt x="310532" y="32521"/>
                  </a:lnTo>
                  <a:lnTo>
                    <a:pt x="316589" y="36604"/>
                  </a:lnTo>
                  <a:lnTo>
                    <a:pt x="324039" y="38101"/>
                  </a:lnTo>
                  <a:lnTo>
                    <a:pt x="331456" y="36603"/>
                  </a:lnTo>
                  <a:lnTo>
                    <a:pt x="337511" y="32520"/>
                  </a:lnTo>
                  <a:lnTo>
                    <a:pt x="341593" y="26465"/>
                  </a:lnTo>
                  <a:lnTo>
                    <a:pt x="343089" y="19050"/>
                  </a:lnTo>
                  <a:lnTo>
                    <a:pt x="341592" y="11635"/>
                  </a:lnTo>
                  <a:lnTo>
                    <a:pt x="337510" y="5580"/>
                  </a:lnTo>
                  <a:lnTo>
                    <a:pt x="331455" y="1498"/>
                  </a:lnTo>
                  <a:lnTo>
                    <a:pt x="324001" y="1"/>
                  </a:lnTo>
                  <a:close/>
                </a:path>
                <a:path w="10025380" h="38100">
                  <a:moveTo>
                    <a:pt x="400239" y="1"/>
                  </a:moveTo>
                  <a:lnTo>
                    <a:pt x="392824" y="1498"/>
                  </a:lnTo>
                  <a:lnTo>
                    <a:pt x="386769" y="5580"/>
                  </a:lnTo>
                  <a:lnTo>
                    <a:pt x="382686" y="11635"/>
                  </a:lnTo>
                  <a:lnTo>
                    <a:pt x="381189" y="19051"/>
                  </a:lnTo>
                  <a:lnTo>
                    <a:pt x="382686" y="26466"/>
                  </a:lnTo>
                  <a:lnTo>
                    <a:pt x="386769" y="32521"/>
                  </a:lnTo>
                  <a:lnTo>
                    <a:pt x="392824" y="36604"/>
                  </a:lnTo>
                  <a:lnTo>
                    <a:pt x="400277" y="38101"/>
                  </a:lnTo>
                  <a:lnTo>
                    <a:pt x="407693" y="36604"/>
                  </a:lnTo>
                  <a:lnTo>
                    <a:pt x="413748" y="32521"/>
                  </a:lnTo>
                  <a:lnTo>
                    <a:pt x="417831" y="26466"/>
                  </a:lnTo>
                  <a:lnTo>
                    <a:pt x="419327" y="19051"/>
                  </a:lnTo>
                  <a:lnTo>
                    <a:pt x="417831" y="11635"/>
                  </a:lnTo>
                  <a:lnTo>
                    <a:pt x="413748" y="5580"/>
                  </a:lnTo>
                  <a:lnTo>
                    <a:pt x="407693" y="1498"/>
                  </a:lnTo>
                  <a:lnTo>
                    <a:pt x="400239" y="1"/>
                  </a:lnTo>
                  <a:close/>
                </a:path>
                <a:path w="10025380" h="38100">
                  <a:moveTo>
                    <a:pt x="476477" y="1"/>
                  </a:moveTo>
                  <a:lnTo>
                    <a:pt x="469062" y="1498"/>
                  </a:lnTo>
                  <a:lnTo>
                    <a:pt x="463007" y="5580"/>
                  </a:lnTo>
                  <a:lnTo>
                    <a:pt x="458925" y="11635"/>
                  </a:lnTo>
                  <a:lnTo>
                    <a:pt x="457427" y="19051"/>
                  </a:lnTo>
                  <a:lnTo>
                    <a:pt x="458925" y="26466"/>
                  </a:lnTo>
                  <a:lnTo>
                    <a:pt x="463007" y="32521"/>
                  </a:lnTo>
                  <a:lnTo>
                    <a:pt x="469062" y="36604"/>
                  </a:lnTo>
                  <a:lnTo>
                    <a:pt x="476516" y="38101"/>
                  </a:lnTo>
                  <a:lnTo>
                    <a:pt x="483931" y="36604"/>
                  </a:lnTo>
                  <a:lnTo>
                    <a:pt x="489986" y="32521"/>
                  </a:lnTo>
                  <a:lnTo>
                    <a:pt x="494069" y="26466"/>
                  </a:lnTo>
                  <a:lnTo>
                    <a:pt x="495566" y="19051"/>
                  </a:lnTo>
                  <a:lnTo>
                    <a:pt x="494069" y="11635"/>
                  </a:lnTo>
                  <a:lnTo>
                    <a:pt x="489986" y="5580"/>
                  </a:lnTo>
                  <a:lnTo>
                    <a:pt x="483931" y="1498"/>
                  </a:lnTo>
                  <a:lnTo>
                    <a:pt x="476477" y="1"/>
                  </a:lnTo>
                  <a:close/>
                </a:path>
                <a:path w="10025380" h="38100">
                  <a:moveTo>
                    <a:pt x="552716" y="1"/>
                  </a:moveTo>
                  <a:lnTo>
                    <a:pt x="545301" y="1498"/>
                  </a:lnTo>
                  <a:lnTo>
                    <a:pt x="539245" y="5580"/>
                  </a:lnTo>
                  <a:lnTo>
                    <a:pt x="535163" y="11635"/>
                  </a:lnTo>
                  <a:lnTo>
                    <a:pt x="533666" y="19051"/>
                  </a:lnTo>
                  <a:lnTo>
                    <a:pt x="535163" y="26466"/>
                  </a:lnTo>
                  <a:lnTo>
                    <a:pt x="539245" y="32521"/>
                  </a:lnTo>
                  <a:lnTo>
                    <a:pt x="545301" y="36604"/>
                  </a:lnTo>
                  <a:lnTo>
                    <a:pt x="552754" y="38101"/>
                  </a:lnTo>
                  <a:lnTo>
                    <a:pt x="560169" y="36604"/>
                  </a:lnTo>
                  <a:lnTo>
                    <a:pt x="566224" y="32521"/>
                  </a:lnTo>
                  <a:lnTo>
                    <a:pt x="570307" y="26466"/>
                  </a:lnTo>
                  <a:lnTo>
                    <a:pt x="571804" y="19051"/>
                  </a:lnTo>
                  <a:lnTo>
                    <a:pt x="570307" y="11635"/>
                  </a:lnTo>
                  <a:lnTo>
                    <a:pt x="566224" y="5580"/>
                  </a:lnTo>
                  <a:lnTo>
                    <a:pt x="560169" y="1498"/>
                  </a:lnTo>
                  <a:lnTo>
                    <a:pt x="552716" y="1"/>
                  </a:lnTo>
                  <a:close/>
                </a:path>
                <a:path w="10025380" h="38100">
                  <a:moveTo>
                    <a:pt x="628954" y="1"/>
                  </a:moveTo>
                  <a:lnTo>
                    <a:pt x="621539" y="1498"/>
                  </a:lnTo>
                  <a:lnTo>
                    <a:pt x="615483" y="5580"/>
                  </a:lnTo>
                  <a:lnTo>
                    <a:pt x="611401" y="11635"/>
                  </a:lnTo>
                  <a:lnTo>
                    <a:pt x="609904" y="19051"/>
                  </a:lnTo>
                  <a:lnTo>
                    <a:pt x="611401" y="26466"/>
                  </a:lnTo>
                  <a:lnTo>
                    <a:pt x="615483" y="32521"/>
                  </a:lnTo>
                  <a:lnTo>
                    <a:pt x="621539" y="36604"/>
                  </a:lnTo>
                  <a:lnTo>
                    <a:pt x="628992" y="38101"/>
                  </a:lnTo>
                  <a:lnTo>
                    <a:pt x="636407" y="36604"/>
                  </a:lnTo>
                  <a:lnTo>
                    <a:pt x="642462" y="32521"/>
                  </a:lnTo>
                  <a:lnTo>
                    <a:pt x="646545" y="26466"/>
                  </a:lnTo>
                  <a:lnTo>
                    <a:pt x="648042" y="19051"/>
                  </a:lnTo>
                  <a:lnTo>
                    <a:pt x="646545" y="11635"/>
                  </a:lnTo>
                  <a:lnTo>
                    <a:pt x="642462" y="5580"/>
                  </a:lnTo>
                  <a:lnTo>
                    <a:pt x="636407" y="1498"/>
                  </a:lnTo>
                  <a:lnTo>
                    <a:pt x="628954" y="1"/>
                  </a:lnTo>
                  <a:close/>
                </a:path>
                <a:path w="10025380" h="38100">
                  <a:moveTo>
                    <a:pt x="705192" y="1"/>
                  </a:moveTo>
                  <a:lnTo>
                    <a:pt x="697777" y="1498"/>
                  </a:lnTo>
                  <a:lnTo>
                    <a:pt x="691722" y="5580"/>
                  </a:lnTo>
                  <a:lnTo>
                    <a:pt x="687639" y="11635"/>
                  </a:lnTo>
                  <a:lnTo>
                    <a:pt x="686142" y="19051"/>
                  </a:lnTo>
                  <a:lnTo>
                    <a:pt x="687639" y="26466"/>
                  </a:lnTo>
                  <a:lnTo>
                    <a:pt x="691722" y="32521"/>
                  </a:lnTo>
                  <a:lnTo>
                    <a:pt x="697777" y="36604"/>
                  </a:lnTo>
                  <a:lnTo>
                    <a:pt x="705230" y="38101"/>
                  </a:lnTo>
                  <a:lnTo>
                    <a:pt x="712645" y="36604"/>
                  </a:lnTo>
                  <a:lnTo>
                    <a:pt x="718701" y="32521"/>
                  </a:lnTo>
                  <a:lnTo>
                    <a:pt x="722783" y="26466"/>
                  </a:lnTo>
                  <a:lnTo>
                    <a:pt x="724280" y="19051"/>
                  </a:lnTo>
                  <a:lnTo>
                    <a:pt x="722783" y="11635"/>
                  </a:lnTo>
                  <a:lnTo>
                    <a:pt x="718701" y="5580"/>
                  </a:lnTo>
                  <a:lnTo>
                    <a:pt x="712645" y="1498"/>
                  </a:lnTo>
                  <a:lnTo>
                    <a:pt x="705192" y="1"/>
                  </a:lnTo>
                  <a:close/>
                </a:path>
                <a:path w="10025380" h="38100">
                  <a:moveTo>
                    <a:pt x="781430" y="1"/>
                  </a:moveTo>
                  <a:lnTo>
                    <a:pt x="774015" y="1498"/>
                  </a:lnTo>
                  <a:lnTo>
                    <a:pt x="767960" y="5580"/>
                  </a:lnTo>
                  <a:lnTo>
                    <a:pt x="763877" y="11635"/>
                  </a:lnTo>
                  <a:lnTo>
                    <a:pt x="762380" y="19051"/>
                  </a:lnTo>
                  <a:lnTo>
                    <a:pt x="763877" y="26466"/>
                  </a:lnTo>
                  <a:lnTo>
                    <a:pt x="767960" y="32521"/>
                  </a:lnTo>
                  <a:lnTo>
                    <a:pt x="774015" y="36604"/>
                  </a:lnTo>
                  <a:lnTo>
                    <a:pt x="781468" y="38101"/>
                  </a:lnTo>
                  <a:lnTo>
                    <a:pt x="788883" y="36604"/>
                  </a:lnTo>
                  <a:lnTo>
                    <a:pt x="794939" y="32521"/>
                  </a:lnTo>
                  <a:lnTo>
                    <a:pt x="799021" y="26466"/>
                  </a:lnTo>
                  <a:lnTo>
                    <a:pt x="800518" y="19051"/>
                  </a:lnTo>
                  <a:lnTo>
                    <a:pt x="799021" y="11635"/>
                  </a:lnTo>
                  <a:lnTo>
                    <a:pt x="794939" y="5580"/>
                  </a:lnTo>
                  <a:lnTo>
                    <a:pt x="788883" y="1498"/>
                  </a:lnTo>
                  <a:lnTo>
                    <a:pt x="781430" y="1"/>
                  </a:lnTo>
                  <a:close/>
                </a:path>
                <a:path w="10025380" h="38100">
                  <a:moveTo>
                    <a:pt x="857668" y="1"/>
                  </a:moveTo>
                  <a:lnTo>
                    <a:pt x="850253" y="1498"/>
                  </a:lnTo>
                  <a:lnTo>
                    <a:pt x="844198" y="5580"/>
                  </a:lnTo>
                  <a:lnTo>
                    <a:pt x="840115" y="11635"/>
                  </a:lnTo>
                  <a:lnTo>
                    <a:pt x="838618" y="19051"/>
                  </a:lnTo>
                  <a:lnTo>
                    <a:pt x="840115" y="26466"/>
                  </a:lnTo>
                  <a:lnTo>
                    <a:pt x="844198" y="32521"/>
                  </a:lnTo>
                  <a:lnTo>
                    <a:pt x="850253" y="36604"/>
                  </a:lnTo>
                  <a:lnTo>
                    <a:pt x="857707" y="38101"/>
                  </a:lnTo>
                  <a:lnTo>
                    <a:pt x="865122" y="36604"/>
                  </a:lnTo>
                  <a:lnTo>
                    <a:pt x="871178" y="32521"/>
                  </a:lnTo>
                  <a:lnTo>
                    <a:pt x="875260" y="26466"/>
                  </a:lnTo>
                  <a:lnTo>
                    <a:pt x="876757" y="19051"/>
                  </a:lnTo>
                  <a:lnTo>
                    <a:pt x="875260" y="11635"/>
                  </a:lnTo>
                  <a:lnTo>
                    <a:pt x="871178" y="5580"/>
                  </a:lnTo>
                  <a:lnTo>
                    <a:pt x="865122" y="1498"/>
                  </a:lnTo>
                  <a:lnTo>
                    <a:pt x="857668" y="1"/>
                  </a:lnTo>
                  <a:close/>
                </a:path>
                <a:path w="10025380" h="38100">
                  <a:moveTo>
                    <a:pt x="933906" y="1"/>
                  </a:moveTo>
                  <a:lnTo>
                    <a:pt x="926491" y="1498"/>
                  </a:lnTo>
                  <a:lnTo>
                    <a:pt x="920436" y="5580"/>
                  </a:lnTo>
                  <a:lnTo>
                    <a:pt x="916353" y="11635"/>
                  </a:lnTo>
                  <a:lnTo>
                    <a:pt x="914856" y="19051"/>
                  </a:lnTo>
                  <a:lnTo>
                    <a:pt x="916353" y="26466"/>
                  </a:lnTo>
                  <a:lnTo>
                    <a:pt x="920436" y="32521"/>
                  </a:lnTo>
                  <a:lnTo>
                    <a:pt x="926491" y="36604"/>
                  </a:lnTo>
                  <a:lnTo>
                    <a:pt x="933945" y="38101"/>
                  </a:lnTo>
                  <a:lnTo>
                    <a:pt x="941360" y="36604"/>
                  </a:lnTo>
                  <a:lnTo>
                    <a:pt x="947416" y="32521"/>
                  </a:lnTo>
                  <a:lnTo>
                    <a:pt x="951498" y="26466"/>
                  </a:lnTo>
                  <a:lnTo>
                    <a:pt x="952995" y="19051"/>
                  </a:lnTo>
                  <a:lnTo>
                    <a:pt x="951498" y="11635"/>
                  </a:lnTo>
                  <a:lnTo>
                    <a:pt x="947416" y="5580"/>
                  </a:lnTo>
                  <a:lnTo>
                    <a:pt x="941360" y="1498"/>
                  </a:lnTo>
                  <a:lnTo>
                    <a:pt x="933906" y="1"/>
                  </a:lnTo>
                  <a:close/>
                </a:path>
                <a:path w="10025380" h="38100">
                  <a:moveTo>
                    <a:pt x="1010145" y="1"/>
                  </a:moveTo>
                  <a:lnTo>
                    <a:pt x="1002730" y="1498"/>
                  </a:lnTo>
                  <a:lnTo>
                    <a:pt x="996675" y="5580"/>
                  </a:lnTo>
                  <a:lnTo>
                    <a:pt x="992592" y="11635"/>
                  </a:lnTo>
                  <a:lnTo>
                    <a:pt x="991095" y="19051"/>
                  </a:lnTo>
                  <a:lnTo>
                    <a:pt x="992592" y="26466"/>
                  </a:lnTo>
                  <a:lnTo>
                    <a:pt x="996675" y="32521"/>
                  </a:lnTo>
                  <a:lnTo>
                    <a:pt x="1002730" y="36604"/>
                  </a:lnTo>
                  <a:lnTo>
                    <a:pt x="1010184" y="38101"/>
                  </a:lnTo>
                  <a:lnTo>
                    <a:pt x="1017599" y="36604"/>
                  </a:lnTo>
                  <a:lnTo>
                    <a:pt x="1023654" y="32521"/>
                  </a:lnTo>
                  <a:lnTo>
                    <a:pt x="1027736" y="26466"/>
                  </a:lnTo>
                  <a:lnTo>
                    <a:pt x="1029234" y="19051"/>
                  </a:lnTo>
                  <a:lnTo>
                    <a:pt x="1027736" y="11635"/>
                  </a:lnTo>
                  <a:lnTo>
                    <a:pt x="1023654" y="5580"/>
                  </a:lnTo>
                  <a:lnTo>
                    <a:pt x="1017599" y="1498"/>
                  </a:lnTo>
                  <a:lnTo>
                    <a:pt x="1010145" y="1"/>
                  </a:lnTo>
                  <a:close/>
                </a:path>
                <a:path w="10025380" h="38100">
                  <a:moveTo>
                    <a:pt x="1086384" y="1"/>
                  </a:moveTo>
                  <a:lnTo>
                    <a:pt x="1078968" y="1498"/>
                  </a:lnTo>
                  <a:lnTo>
                    <a:pt x="1072913" y="5580"/>
                  </a:lnTo>
                  <a:lnTo>
                    <a:pt x="1068830" y="11635"/>
                  </a:lnTo>
                  <a:lnTo>
                    <a:pt x="1067334" y="19051"/>
                  </a:lnTo>
                  <a:lnTo>
                    <a:pt x="1068830" y="26466"/>
                  </a:lnTo>
                  <a:lnTo>
                    <a:pt x="1072913" y="32521"/>
                  </a:lnTo>
                  <a:lnTo>
                    <a:pt x="1078968" y="36604"/>
                  </a:lnTo>
                  <a:lnTo>
                    <a:pt x="1086422" y="38101"/>
                  </a:lnTo>
                  <a:lnTo>
                    <a:pt x="1093837" y="36604"/>
                  </a:lnTo>
                  <a:lnTo>
                    <a:pt x="1099892" y="32521"/>
                  </a:lnTo>
                  <a:lnTo>
                    <a:pt x="1103975" y="26466"/>
                  </a:lnTo>
                  <a:lnTo>
                    <a:pt x="1105472" y="19051"/>
                  </a:lnTo>
                  <a:lnTo>
                    <a:pt x="1103975" y="11635"/>
                  </a:lnTo>
                  <a:lnTo>
                    <a:pt x="1099892" y="5580"/>
                  </a:lnTo>
                  <a:lnTo>
                    <a:pt x="1093837" y="1498"/>
                  </a:lnTo>
                  <a:lnTo>
                    <a:pt x="1086384" y="1"/>
                  </a:lnTo>
                  <a:close/>
                </a:path>
                <a:path w="10025380" h="38100">
                  <a:moveTo>
                    <a:pt x="1162622" y="1"/>
                  </a:moveTo>
                  <a:lnTo>
                    <a:pt x="1155206" y="1498"/>
                  </a:lnTo>
                  <a:lnTo>
                    <a:pt x="1149151" y="5580"/>
                  </a:lnTo>
                  <a:lnTo>
                    <a:pt x="1145069" y="11635"/>
                  </a:lnTo>
                  <a:lnTo>
                    <a:pt x="1143572" y="19051"/>
                  </a:lnTo>
                  <a:lnTo>
                    <a:pt x="1145069" y="26466"/>
                  </a:lnTo>
                  <a:lnTo>
                    <a:pt x="1149151" y="32521"/>
                  </a:lnTo>
                  <a:lnTo>
                    <a:pt x="1155206" y="36604"/>
                  </a:lnTo>
                  <a:lnTo>
                    <a:pt x="1162660" y="38101"/>
                  </a:lnTo>
                  <a:lnTo>
                    <a:pt x="1170075" y="36604"/>
                  </a:lnTo>
                  <a:lnTo>
                    <a:pt x="1176130" y="32521"/>
                  </a:lnTo>
                  <a:lnTo>
                    <a:pt x="1180213" y="26466"/>
                  </a:lnTo>
                  <a:lnTo>
                    <a:pt x="1181710" y="19051"/>
                  </a:lnTo>
                  <a:lnTo>
                    <a:pt x="1180213" y="11635"/>
                  </a:lnTo>
                  <a:lnTo>
                    <a:pt x="1176130" y="5580"/>
                  </a:lnTo>
                  <a:lnTo>
                    <a:pt x="1170075" y="1498"/>
                  </a:lnTo>
                  <a:lnTo>
                    <a:pt x="1162622" y="1"/>
                  </a:lnTo>
                  <a:close/>
                </a:path>
                <a:path w="10025380" h="38100">
                  <a:moveTo>
                    <a:pt x="1238860" y="1"/>
                  </a:moveTo>
                  <a:lnTo>
                    <a:pt x="1231444" y="1498"/>
                  </a:lnTo>
                  <a:lnTo>
                    <a:pt x="1225389" y="5580"/>
                  </a:lnTo>
                  <a:lnTo>
                    <a:pt x="1221307" y="11635"/>
                  </a:lnTo>
                  <a:lnTo>
                    <a:pt x="1219810" y="19051"/>
                  </a:lnTo>
                  <a:lnTo>
                    <a:pt x="1221307" y="26466"/>
                  </a:lnTo>
                  <a:lnTo>
                    <a:pt x="1225389" y="32521"/>
                  </a:lnTo>
                  <a:lnTo>
                    <a:pt x="1231444" y="36604"/>
                  </a:lnTo>
                  <a:lnTo>
                    <a:pt x="1238898" y="38101"/>
                  </a:lnTo>
                  <a:lnTo>
                    <a:pt x="1246313" y="36604"/>
                  </a:lnTo>
                  <a:lnTo>
                    <a:pt x="1252368" y="32521"/>
                  </a:lnTo>
                  <a:lnTo>
                    <a:pt x="1256451" y="26466"/>
                  </a:lnTo>
                  <a:lnTo>
                    <a:pt x="1257948" y="19051"/>
                  </a:lnTo>
                  <a:lnTo>
                    <a:pt x="1256451" y="11635"/>
                  </a:lnTo>
                  <a:lnTo>
                    <a:pt x="1252368" y="5580"/>
                  </a:lnTo>
                  <a:lnTo>
                    <a:pt x="1246313" y="1498"/>
                  </a:lnTo>
                  <a:lnTo>
                    <a:pt x="1238860" y="1"/>
                  </a:lnTo>
                  <a:close/>
                </a:path>
                <a:path w="10025380" h="38100">
                  <a:moveTo>
                    <a:pt x="1315098" y="1"/>
                  </a:moveTo>
                  <a:lnTo>
                    <a:pt x="1307682" y="1498"/>
                  </a:lnTo>
                  <a:lnTo>
                    <a:pt x="1301627" y="5580"/>
                  </a:lnTo>
                  <a:lnTo>
                    <a:pt x="1297545" y="11635"/>
                  </a:lnTo>
                  <a:lnTo>
                    <a:pt x="1296048" y="19051"/>
                  </a:lnTo>
                  <a:lnTo>
                    <a:pt x="1297545" y="26466"/>
                  </a:lnTo>
                  <a:lnTo>
                    <a:pt x="1301627" y="32521"/>
                  </a:lnTo>
                  <a:lnTo>
                    <a:pt x="1307682" y="36604"/>
                  </a:lnTo>
                  <a:lnTo>
                    <a:pt x="1315136" y="38101"/>
                  </a:lnTo>
                  <a:lnTo>
                    <a:pt x="1322551" y="36604"/>
                  </a:lnTo>
                  <a:lnTo>
                    <a:pt x="1328606" y="32521"/>
                  </a:lnTo>
                  <a:lnTo>
                    <a:pt x="1332689" y="26466"/>
                  </a:lnTo>
                  <a:lnTo>
                    <a:pt x="1334186" y="19051"/>
                  </a:lnTo>
                  <a:lnTo>
                    <a:pt x="1332689" y="11635"/>
                  </a:lnTo>
                  <a:lnTo>
                    <a:pt x="1328606" y="5580"/>
                  </a:lnTo>
                  <a:lnTo>
                    <a:pt x="1322551" y="1498"/>
                  </a:lnTo>
                  <a:lnTo>
                    <a:pt x="1315098" y="1"/>
                  </a:lnTo>
                  <a:close/>
                </a:path>
                <a:path w="10025380" h="38100">
                  <a:moveTo>
                    <a:pt x="1391336" y="1"/>
                  </a:moveTo>
                  <a:lnTo>
                    <a:pt x="1383920" y="1498"/>
                  </a:lnTo>
                  <a:lnTo>
                    <a:pt x="1377865" y="5580"/>
                  </a:lnTo>
                  <a:lnTo>
                    <a:pt x="1373783" y="11635"/>
                  </a:lnTo>
                  <a:lnTo>
                    <a:pt x="1372286" y="19051"/>
                  </a:lnTo>
                  <a:lnTo>
                    <a:pt x="1373783" y="26466"/>
                  </a:lnTo>
                  <a:lnTo>
                    <a:pt x="1377865" y="32521"/>
                  </a:lnTo>
                  <a:lnTo>
                    <a:pt x="1383920" y="36604"/>
                  </a:lnTo>
                  <a:lnTo>
                    <a:pt x="1391374" y="38101"/>
                  </a:lnTo>
                  <a:lnTo>
                    <a:pt x="1398789" y="36604"/>
                  </a:lnTo>
                  <a:lnTo>
                    <a:pt x="1404844" y="32521"/>
                  </a:lnTo>
                  <a:lnTo>
                    <a:pt x="1408927" y="26466"/>
                  </a:lnTo>
                  <a:lnTo>
                    <a:pt x="1410424" y="19051"/>
                  </a:lnTo>
                  <a:lnTo>
                    <a:pt x="1408927" y="11635"/>
                  </a:lnTo>
                  <a:lnTo>
                    <a:pt x="1404844" y="5580"/>
                  </a:lnTo>
                  <a:lnTo>
                    <a:pt x="1398789" y="1498"/>
                  </a:lnTo>
                  <a:lnTo>
                    <a:pt x="1391336" y="1"/>
                  </a:lnTo>
                  <a:close/>
                </a:path>
                <a:path w="10025380" h="38100">
                  <a:moveTo>
                    <a:pt x="1467574" y="1"/>
                  </a:moveTo>
                  <a:lnTo>
                    <a:pt x="1460159" y="1498"/>
                  </a:lnTo>
                  <a:lnTo>
                    <a:pt x="1454103" y="5580"/>
                  </a:lnTo>
                  <a:lnTo>
                    <a:pt x="1450021" y="11635"/>
                  </a:lnTo>
                  <a:lnTo>
                    <a:pt x="1448524" y="19051"/>
                  </a:lnTo>
                  <a:lnTo>
                    <a:pt x="1450021" y="26466"/>
                  </a:lnTo>
                  <a:lnTo>
                    <a:pt x="1454103" y="32521"/>
                  </a:lnTo>
                  <a:lnTo>
                    <a:pt x="1460159" y="36604"/>
                  </a:lnTo>
                  <a:lnTo>
                    <a:pt x="1467612" y="38101"/>
                  </a:lnTo>
                  <a:lnTo>
                    <a:pt x="1475027" y="36604"/>
                  </a:lnTo>
                  <a:lnTo>
                    <a:pt x="1481082" y="32521"/>
                  </a:lnTo>
                  <a:lnTo>
                    <a:pt x="1485165" y="26466"/>
                  </a:lnTo>
                  <a:lnTo>
                    <a:pt x="1486662" y="19051"/>
                  </a:lnTo>
                  <a:lnTo>
                    <a:pt x="1485165" y="11635"/>
                  </a:lnTo>
                  <a:lnTo>
                    <a:pt x="1481082" y="5580"/>
                  </a:lnTo>
                  <a:lnTo>
                    <a:pt x="1475027" y="1498"/>
                  </a:lnTo>
                  <a:lnTo>
                    <a:pt x="1467574" y="1"/>
                  </a:lnTo>
                  <a:close/>
                </a:path>
                <a:path w="10025380" h="38100">
                  <a:moveTo>
                    <a:pt x="1543812" y="1"/>
                  </a:moveTo>
                  <a:lnTo>
                    <a:pt x="1536397" y="1498"/>
                  </a:lnTo>
                  <a:lnTo>
                    <a:pt x="1530341" y="5580"/>
                  </a:lnTo>
                  <a:lnTo>
                    <a:pt x="1526259" y="11635"/>
                  </a:lnTo>
                  <a:lnTo>
                    <a:pt x="1524762" y="19051"/>
                  </a:lnTo>
                  <a:lnTo>
                    <a:pt x="1526259" y="26466"/>
                  </a:lnTo>
                  <a:lnTo>
                    <a:pt x="1530341" y="32521"/>
                  </a:lnTo>
                  <a:lnTo>
                    <a:pt x="1536397" y="36604"/>
                  </a:lnTo>
                  <a:lnTo>
                    <a:pt x="1543850" y="38101"/>
                  </a:lnTo>
                  <a:lnTo>
                    <a:pt x="1551265" y="36604"/>
                  </a:lnTo>
                  <a:lnTo>
                    <a:pt x="1557320" y="32521"/>
                  </a:lnTo>
                  <a:lnTo>
                    <a:pt x="1561403" y="26466"/>
                  </a:lnTo>
                  <a:lnTo>
                    <a:pt x="1562900" y="19051"/>
                  </a:lnTo>
                  <a:lnTo>
                    <a:pt x="1561403" y="11635"/>
                  </a:lnTo>
                  <a:lnTo>
                    <a:pt x="1557320" y="5580"/>
                  </a:lnTo>
                  <a:lnTo>
                    <a:pt x="1551265" y="1498"/>
                  </a:lnTo>
                  <a:lnTo>
                    <a:pt x="1543812" y="1"/>
                  </a:lnTo>
                  <a:close/>
                </a:path>
                <a:path w="10025380" h="38100">
                  <a:moveTo>
                    <a:pt x="1620050" y="1"/>
                  </a:moveTo>
                  <a:lnTo>
                    <a:pt x="1612635" y="1498"/>
                  </a:lnTo>
                  <a:lnTo>
                    <a:pt x="1606580" y="5580"/>
                  </a:lnTo>
                  <a:lnTo>
                    <a:pt x="1602497" y="11635"/>
                  </a:lnTo>
                  <a:lnTo>
                    <a:pt x="1601000" y="19051"/>
                  </a:lnTo>
                  <a:lnTo>
                    <a:pt x="1602497" y="26466"/>
                  </a:lnTo>
                  <a:lnTo>
                    <a:pt x="1606580" y="32521"/>
                  </a:lnTo>
                  <a:lnTo>
                    <a:pt x="1612635" y="36604"/>
                  </a:lnTo>
                  <a:lnTo>
                    <a:pt x="1620088" y="38101"/>
                  </a:lnTo>
                  <a:lnTo>
                    <a:pt x="1627503" y="36604"/>
                  </a:lnTo>
                  <a:lnTo>
                    <a:pt x="1633559" y="32521"/>
                  </a:lnTo>
                  <a:lnTo>
                    <a:pt x="1637641" y="26466"/>
                  </a:lnTo>
                  <a:lnTo>
                    <a:pt x="1639138" y="19051"/>
                  </a:lnTo>
                  <a:lnTo>
                    <a:pt x="1637641" y="11635"/>
                  </a:lnTo>
                  <a:lnTo>
                    <a:pt x="1633559" y="5580"/>
                  </a:lnTo>
                  <a:lnTo>
                    <a:pt x="1627503" y="1498"/>
                  </a:lnTo>
                  <a:lnTo>
                    <a:pt x="1620050" y="1"/>
                  </a:lnTo>
                  <a:close/>
                </a:path>
                <a:path w="10025380" h="38100">
                  <a:moveTo>
                    <a:pt x="1696288" y="1"/>
                  </a:moveTo>
                  <a:lnTo>
                    <a:pt x="1688873" y="1498"/>
                  </a:lnTo>
                  <a:lnTo>
                    <a:pt x="1682818" y="5580"/>
                  </a:lnTo>
                  <a:lnTo>
                    <a:pt x="1678735" y="11635"/>
                  </a:lnTo>
                  <a:lnTo>
                    <a:pt x="1677238" y="19051"/>
                  </a:lnTo>
                  <a:lnTo>
                    <a:pt x="1678735" y="26466"/>
                  </a:lnTo>
                  <a:lnTo>
                    <a:pt x="1682818" y="32521"/>
                  </a:lnTo>
                  <a:lnTo>
                    <a:pt x="1688873" y="36604"/>
                  </a:lnTo>
                  <a:lnTo>
                    <a:pt x="1696326" y="38101"/>
                  </a:lnTo>
                  <a:lnTo>
                    <a:pt x="1703741" y="36604"/>
                  </a:lnTo>
                  <a:lnTo>
                    <a:pt x="1709797" y="32521"/>
                  </a:lnTo>
                  <a:lnTo>
                    <a:pt x="1713879" y="26466"/>
                  </a:lnTo>
                  <a:lnTo>
                    <a:pt x="1715376" y="19051"/>
                  </a:lnTo>
                  <a:lnTo>
                    <a:pt x="1713879" y="11635"/>
                  </a:lnTo>
                  <a:lnTo>
                    <a:pt x="1709797" y="5580"/>
                  </a:lnTo>
                  <a:lnTo>
                    <a:pt x="1703741" y="1498"/>
                  </a:lnTo>
                  <a:lnTo>
                    <a:pt x="1696288" y="1"/>
                  </a:lnTo>
                  <a:close/>
                </a:path>
                <a:path w="10025380" h="38100">
                  <a:moveTo>
                    <a:pt x="1772526" y="1"/>
                  </a:moveTo>
                  <a:lnTo>
                    <a:pt x="1765111" y="1498"/>
                  </a:lnTo>
                  <a:lnTo>
                    <a:pt x="1759056" y="5580"/>
                  </a:lnTo>
                  <a:lnTo>
                    <a:pt x="1754973" y="11635"/>
                  </a:lnTo>
                  <a:lnTo>
                    <a:pt x="1753476" y="19051"/>
                  </a:lnTo>
                  <a:lnTo>
                    <a:pt x="1754973" y="26466"/>
                  </a:lnTo>
                  <a:lnTo>
                    <a:pt x="1759056" y="32521"/>
                  </a:lnTo>
                  <a:lnTo>
                    <a:pt x="1765111" y="36604"/>
                  </a:lnTo>
                  <a:lnTo>
                    <a:pt x="1772565" y="38101"/>
                  </a:lnTo>
                  <a:lnTo>
                    <a:pt x="1779980" y="36604"/>
                  </a:lnTo>
                  <a:lnTo>
                    <a:pt x="1786035" y="32521"/>
                  </a:lnTo>
                  <a:lnTo>
                    <a:pt x="1790117" y="26466"/>
                  </a:lnTo>
                  <a:lnTo>
                    <a:pt x="1791615" y="19051"/>
                  </a:lnTo>
                  <a:lnTo>
                    <a:pt x="1790117" y="11635"/>
                  </a:lnTo>
                  <a:lnTo>
                    <a:pt x="1786035" y="5580"/>
                  </a:lnTo>
                  <a:lnTo>
                    <a:pt x="1779980" y="1498"/>
                  </a:lnTo>
                  <a:lnTo>
                    <a:pt x="1772526" y="1"/>
                  </a:lnTo>
                  <a:close/>
                </a:path>
                <a:path w="10025380" h="38100">
                  <a:moveTo>
                    <a:pt x="1848765" y="1"/>
                  </a:moveTo>
                  <a:lnTo>
                    <a:pt x="1841349" y="1498"/>
                  </a:lnTo>
                  <a:lnTo>
                    <a:pt x="1835294" y="5580"/>
                  </a:lnTo>
                  <a:lnTo>
                    <a:pt x="1831211" y="11635"/>
                  </a:lnTo>
                  <a:lnTo>
                    <a:pt x="1829715" y="19051"/>
                  </a:lnTo>
                  <a:lnTo>
                    <a:pt x="1831211" y="26466"/>
                  </a:lnTo>
                  <a:lnTo>
                    <a:pt x="1835294" y="32521"/>
                  </a:lnTo>
                  <a:lnTo>
                    <a:pt x="1841349" y="36604"/>
                  </a:lnTo>
                  <a:lnTo>
                    <a:pt x="1848803" y="38101"/>
                  </a:lnTo>
                  <a:lnTo>
                    <a:pt x="1856218" y="36604"/>
                  </a:lnTo>
                  <a:lnTo>
                    <a:pt x="1862273" y="32521"/>
                  </a:lnTo>
                  <a:lnTo>
                    <a:pt x="1866356" y="26466"/>
                  </a:lnTo>
                  <a:lnTo>
                    <a:pt x="1867853" y="19051"/>
                  </a:lnTo>
                  <a:lnTo>
                    <a:pt x="1866356" y="11635"/>
                  </a:lnTo>
                  <a:lnTo>
                    <a:pt x="1862273" y="5580"/>
                  </a:lnTo>
                  <a:lnTo>
                    <a:pt x="1856218" y="1498"/>
                  </a:lnTo>
                  <a:lnTo>
                    <a:pt x="1848765" y="1"/>
                  </a:lnTo>
                  <a:close/>
                </a:path>
                <a:path w="10025380" h="38100">
                  <a:moveTo>
                    <a:pt x="1925003" y="1"/>
                  </a:moveTo>
                  <a:lnTo>
                    <a:pt x="1917587" y="1498"/>
                  </a:lnTo>
                  <a:lnTo>
                    <a:pt x="1911532" y="5580"/>
                  </a:lnTo>
                  <a:lnTo>
                    <a:pt x="1907450" y="11635"/>
                  </a:lnTo>
                  <a:lnTo>
                    <a:pt x="1905953" y="19051"/>
                  </a:lnTo>
                  <a:lnTo>
                    <a:pt x="1907450" y="26466"/>
                  </a:lnTo>
                  <a:lnTo>
                    <a:pt x="1911532" y="32521"/>
                  </a:lnTo>
                  <a:lnTo>
                    <a:pt x="1917587" y="36604"/>
                  </a:lnTo>
                  <a:lnTo>
                    <a:pt x="1925041" y="38101"/>
                  </a:lnTo>
                  <a:lnTo>
                    <a:pt x="1932456" y="36604"/>
                  </a:lnTo>
                  <a:lnTo>
                    <a:pt x="1938511" y="32521"/>
                  </a:lnTo>
                  <a:lnTo>
                    <a:pt x="1942594" y="26466"/>
                  </a:lnTo>
                  <a:lnTo>
                    <a:pt x="1944091" y="19051"/>
                  </a:lnTo>
                  <a:lnTo>
                    <a:pt x="1942594" y="11635"/>
                  </a:lnTo>
                  <a:lnTo>
                    <a:pt x="1938511" y="5580"/>
                  </a:lnTo>
                  <a:lnTo>
                    <a:pt x="1932456" y="1498"/>
                  </a:lnTo>
                  <a:lnTo>
                    <a:pt x="1925003" y="1"/>
                  </a:lnTo>
                  <a:close/>
                </a:path>
                <a:path w="10025380" h="38100">
                  <a:moveTo>
                    <a:pt x="2001241" y="1"/>
                  </a:moveTo>
                  <a:lnTo>
                    <a:pt x="1993826" y="1498"/>
                  </a:lnTo>
                  <a:lnTo>
                    <a:pt x="1987770" y="5580"/>
                  </a:lnTo>
                  <a:lnTo>
                    <a:pt x="1983688" y="11635"/>
                  </a:lnTo>
                  <a:lnTo>
                    <a:pt x="1982191" y="19051"/>
                  </a:lnTo>
                  <a:lnTo>
                    <a:pt x="1983688" y="26466"/>
                  </a:lnTo>
                  <a:lnTo>
                    <a:pt x="1987770" y="32521"/>
                  </a:lnTo>
                  <a:lnTo>
                    <a:pt x="1993826" y="36604"/>
                  </a:lnTo>
                  <a:lnTo>
                    <a:pt x="2001279" y="38101"/>
                  </a:lnTo>
                  <a:lnTo>
                    <a:pt x="2008694" y="36604"/>
                  </a:lnTo>
                  <a:lnTo>
                    <a:pt x="2014749" y="32521"/>
                  </a:lnTo>
                  <a:lnTo>
                    <a:pt x="2018832" y="26466"/>
                  </a:lnTo>
                  <a:lnTo>
                    <a:pt x="2020329" y="19051"/>
                  </a:lnTo>
                  <a:lnTo>
                    <a:pt x="2018832" y="11635"/>
                  </a:lnTo>
                  <a:lnTo>
                    <a:pt x="2014749" y="5580"/>
                  </a:lnTo>
                  <a:lnTo>
                    <a:pt x="2008694" y="1498"/>
                  </a:lnTo>
                  <a:lnTo>
                    <a:pt x="2001241" y="1"/>
                  </a:lnTo>
                  <a:close/>
                </a:path>
                <a:path w="10025380" h="38100">
                  <a:moveTo>
                    <a:pt x="2077479" y="1"/>
                  </a:moveTo>
                  <a:lnTo>
                    <a:pt x="2070064" y="1498"/>
                  </a:lnTo>
                  <a:lnTo>
                    <a:pt x="2064009" y="5580"/>
                  </a:lnTo>
                  <a:lnTo>
                    <a:pt x="2059926" y="11635"/>
                  </a:lnTo>
                  <a:lnTo>
                    <a:pt x="2058429" y="19051"/>
                  </a:lnTo>
                  <a:lnTo>
                    <a:pt x="2059926" y="26466"/>
                  </a:lnTo>
                  <a:lnTo>
                    <a:pt x="2064009" y="32521"/>
                  </a:lnTo>
                  <a:lnTo>
                    <a:pt x="2070064" y="36604"/>
                  </a:lnTo>
                  <a:lnTo>
                    <a:pt x="2077517" y="38101"/>
                  </a:lnTo>
                  <a:lnTo>
                    <a:pt x="2084932" y="36604"/>
                  </a:lnTo>
                  <a:lnTo>
                    <a:pt x="2090987" y="32521"/>
                  </a:lnTo>
                  <a:lnTo>
                    <a:pt x="2095070" y="26466"/>
                  </a:lnTo>
                  <a:lnTo>
                    <a:pt x="2096567" y="19051"/>
                  </a:lnTo>
                  <a:lnTo>
                    <a:pt x="2095070" y="11635"/>
                  </a:lnTo>
                  <a:lnTo>
                    <a:pt x="2090987" y="5580"/>
                  </a:lnTo>
                  <a:lnTo>
                    <a:pt x="2084932" y="1498"/>
                  </a:lnTo>
                  <a:lnTo>
                    <a:pt x="2077479" y="1"/>
                  </a:lnTo>
                  <a:close/>
                </a:path>
                <a:path w="10025380" h="38100">
                  <a:moveTo>
                    <a:pt x="2153717" y="1"/>
                  </a:moveTo>
                  <a:lnTo>
                    <a:pt x="2146302" y="1498"/>
                  </a:lnTo>
                  <a:lnTo>
                    <a:pt x="2140247" y="5580"/>
                  </a:lnTo>
                  <a:lnTo>
                    <a:pt x="2136164" y="11635"/>
                  </a:lnTo>
                  <a:lnTo>
                    <a:pt x="2134667" y="19051"/>
                  </a:lnTo>
                  <a:lnTo>
                    <a:pt x="2136164" y="26466"/>
                  </a:lnTo>
                  <a:lnTo>
                    <a:pt x="2140247" y="32521"/>
                  </a:lnTo>
                  <a:lnTo>
                    <a:pt x="2146302" y="36604"/>
                  </a:lnTo>
                  <a:lnTo>
                    <a:pt x="2153755" y="38101"/>
                  </a:lnTo>
                  <a:lnTo>
                    <a:pt x="2161170" y="36604"/>
                  </a:lnTo>
                  <a:lnTo>
                    <a:pt x="2167225" y="32521"/>
                  </a:lnTo>
                  <a:lnTo>
                    <a:pt x="2171308" y="26466"/>
                  </a:lnTo>
                  <a:lnTo>
                    <a:pt x="2172805" y="19051"/>
                  </a:lnTo>
                  <a:lnTo>
                    <a:pt x="2171308" y="11635"/>
                  </a:lnTo>
                  <a:lnTo>
                    <a:pt x="2167225" y="5580"/>
                  </a:lnTo>
                  <a:lnTo>
                    <a:pt x="2161170" y="1498"/>
                  </a:lnTo>
                  <a:lnTo>
                    <a:pt x="2153717" y="1"/>
                  </a:lnTo>
                  <a:close/>
                </a:path>
                <a:path w="10025380" h="38100">
                  <a:moveTo>
                    <a:pt x="2229955" y="1"/>
                  </a:moveTo>
                  <a:lnTo>
                    <a:pt x="2222540" y="1498"/>
                  </a:lnTo>
                  <a:lnTo>
                    <a:pt x="2216484" y="5580"/>
                  </a:lnTo>
                  <a:lnTo>
                    <a:pt x="2212402" y="11635"/>
                  </a:lnTo>
                  <a:lnTo>
                    <a:pt x="2210905" y="19051"/>
                  </a:lnTo>
                  <a:lnTo>
                    <a:pt x="2212402" y="26466"/>
                  </a:lnTo>
                  <a:lnTo>
                    <a:pt x="2216484" y="32521"/>
                  </a:lnTo>
                  <a:lnTo>
                    <a:pt x="2222540" y="36604"/>
                  </a:lnTo>
                  <a:lnTo>
                    <a:pt x="2229993" y="38101"/>
                  </a:lnTo>
                  <a:lnTo>
                    <a:pt x="2237408" y="36604"/>
                  </a:lnTo>
                  <a:lnTo>
                    <a:pt x="2243463" y="32521"/>
                  </a:lnTo>
                  <a:lnTo>
                    <a:pt x="2247546" y="26466"/>
                  </a:lnTo>
                  <a:lnTo>
                    <a:pt x="2249043" y="19051"/>
                  </a:lnTo>
                  <a:lnTo>
                    <a:pt x="2247546" y="11635"/>
                  </a:lnTo>
                  <a:lnTo>
                    <a:pt x="2243463" y="5580"/>
                  </a:lnTo>
                  <a:lnTo>
                    <a:pt x="2237408" y="1498"/>
                  </a:lnTo>
                  <a:lnTo>
                    <a:pt x="2229955" y="1"/>
                  </a:lnTo>
                  <a:close/>
                </a:path>
                <a:path w="10025380" h="38100">
                  <a:moveTo>
                    <a:pt x="2306193" y="1"/>
                  </a:moveTo>
                  <a:lnTo>
                    <a:pt x="2298778" y="1498"/>
                  </a:lnTo>
                  <a:lnTo>
                    <a:pt x="2292722" y="5580"/>
                  </a:lnTo>
                  <a:lnTo>
                    <a:pt x="2288640" y="11635"/>
                  </a:lnTo>
                  <a:lnTo>
                    <a:pt x="2287143" y="19051"/>
                  </a:lnTo>
                  <a:lnTo>
                    <a:pt x="2288640" y="26466"/>
                  </a:lnTo>
                  <a:lnTo>
                    <a:pt x="2292722" y="32521"/>
                  </a:lnTo>
                  <a:lnTo>
                    <a:pt x="2298778" y="36604"/>
                  </a:lnTo>
                  <a:lnTo>
                    <a:pt x="2306231" y="38101"/>
                  </a:lnTo>
                  <a:lnTo>
                    <a:pt x="2313646" y="36604"/>
                  </a:lnTo>
                  <a:lnTo>
                    <a:pt x="2319701" y="32521"/>
                  </a:lnTo>
                  <a:lnTo>
                    <a:pt x="2323784" y="26466"/>
                  </a:lnTo>
                  <a:lnTo>
                    <a:pt x="2325281" y="19051"/>
                  </a:lnTo>
                  <a:lnTo>
                    <a:pt x="2323784" y="11635"/>
                  </a:lnTo>
                  <a:lnTo>
                    <a:pt x="2319701" y="5580"/>
                  </a:lnTo>
                  <a:lnTo>
                    <a:pt x="2313646" y="1498"/>
                  </a:lnTo>
                  <a:lnTo>
                    <a:pt x="2306193" y="1"/>
                  </a:lnTo>
                  <a:close/>
                </a:path>
                <a:path w="10025380" h="38100">
                  <a:moveTo>
                    <a:pt x="2382431" y="1"/>
                  </a:moveTo>
                  <a:lnTo>
                    <a:pt x="2375016" y="1498"/>
                  </a:lnTo>
                  <a:lnTo>
                    <a:pt x="2368961" y="5580"/>
                  </a:lnTo>
                  <a:lnTo>
                    <a:pt x="2364878" y="11635"/>
                  </a:lnTo>
                  <a:lnTo>
                    <a:pt x="2363381" y="19051"/>
                  </a:lnTo>
                  <a:lnTo>
                    <a:pt x="2364878" y="26466"/>
                  </a:lnTo>
                  <a:lnTo>
                    <a:pt x="2368961" y="32521"/>
                  </a:lnTo>
                  <a:lnTo>
                    <a:pt x="2375016" y="36604"/>
                  </a:lnTo>
                  <a:lnTo>
                    <a:pt x="2382468" y="38101"/>
                  </a:lnTo>
                  <a:lnTo>
                    <a:pt x="2389884" y="36604"/>
                  </a:lnTo>
                  <a:lnTo>
                    <a:pt x="2395939" y="32521"/>
                  </a:lnTo>
                  <a:lnTo>
                    <a:pt x="2400021" y="26466"/>
                  </a:lnTo>
                  <a:lnTo>
                    <a:pt x="2401518" y="19051"/>
                  </a:lnTo>
                  <a:lnTo>
                    <a:pt x="2400021" y="11635"/>
                  </a:lnTo>
                  <a:lnTo>
                    <a:pt x="2395939" y="5580"/>
                  </a:lnTo>
                  <a:lnTo>
                    <a:pt x="2389884" y="1498"/>
                  </a:lnTo>
                  <a:lnTo>
                    <a:pt x="2382431" y="1"/>
                  </a:lnTo>
                  <a:close/>
                </a:path>
                <a:path w="10025380" h="38100">
                  <a:moveTo>
                    <a:pt x="2458668" y="1"/>
                  </a:moveTo>
                  <a:lnTo>
                    <a:pt x="2451253" y="1498"/>
                  </a:lnTo>
                  <a:lnTo>
                    <a:pt x="2445198" y="5580"/>
                  </a:lnTo>
                  <a:lnTo>
                    <a:pt x="2441115" y="11635"/>
                  </a:lnTo>
                  <a:lnTo>
                    <a:pt x="2439618" y="19051"/>
                  </a:lnTo>
                  <a:lnTo>
                    <a:pt x="2441115" y="26466"/>
                  </a:lnTo>
                  <a:lnTo>
                    <a:pt x="2445198" y="32521"/>
                  </a:lnTo>
                  <a:lnTo>
                    <a:pt x="2451253" y="36604"/>
                  </a:lnTo>
                  <a:lnTo>
                    <a:pt x="2458706" y="38101"/>
                  </a:lnTo>
                  <a:lnTo>
                    <a:pt x="2466122" y="36604"/>
                  </a:lnTo>
                  <a:lnTo>
                    <a:pt x="2472177" y="32521"/>
                  </a:lnTo>
                  <a:lnTo>
                    <a:pt x="2476259" y="26466"/>
                  </a:lnTo>
                  <a:lnTo>
                    <a:pt x="2477756" y="19051"/>
                  </a:lnTo>
                  <a:lnTo>
                    <a:pt x="2476259" y="11635"/>
                  </a:lnTo>
                  <a:lnTo>
                    <a:pt x="2472177" y="5580"/>
                  </a:lnTo>
                  <a:lnTo>
                    <a:pt x="2466122" y="1498"/>
                  </a:lnTo>
                  <a:lnTo>
                    <a:pt x="2458668" y="1"/>
                  </a:lnTo>
                  <a:close/>
                </a:path>
                <a:path w="10025380" h="38100">
                  <a:moveTo>
                    <a:pt x="2534906" y="1"/>
                  </a:moveTo>
                  <a:lnTo>
                    <a:pt x="2527491" y="1498"/>
                  </a:lnTo>
                  <a:lnTo>
                    <a:pt x="2521436" y="5580"/>
                  </a:lnTo>
                  <a:lnTo>
                    <a:pt x="2517353" y="11635"/>
                  </a:lnTo>
                  <a:lnTo>
                    <a:pt x="2515856" y="19051"/>
                  </a:lnTo>
                  <a:lnTo>
                    <a:pt x="2517353" y="26466"/>
                  </a:lnTo>
                  <a:lnTo>
                    <a:pt x="2521436" y="32521"/>
                  </a:lnTo>
                  <a:lnTo>
                    <a:pt x="2527491" y="36604"/>
                  </a:lnTo>
                  <a:lnTo>
                    <a:pt x="2534944" y="38101"/>
                  </a:lnTo>
                  <a:lnTo>
                    <a:pt x="2542360" y="36604"/>
                  </a:lnTo>
                  <a:lnTo>
                    <a:pt x="2548415" y="32521"/>
                  </a:lnTo>
                  <a:lnTo>
                    <a:pt x="2552497" y="26466"/>
                  </a:lnTo>
                  <a:lnTo>
                    <a:pt x="2553994" y="19051"/>
                  </a:lnTo>
                  <a:lnTo>
                    <a:pt x="2552497" y="11635"/>
                  </a:lnTo>
                  <a:lnTo>
                    <a:pt x="2548415" y="5580"/>
                  </a:lnTo>
                  <a:lnTo>
                    <a:pt x="2542360" y="1498"/>
                  </a:lnTo>
                  <a:lnTo>
                    <a:pt x="2534906" y="1"/>
                  </a:lnTo>
                  <a:close/>
                </a:path>
                <a:path w="10025380" h="38100">
                  <a:moveTo>
                    <a:pt x="2611144" y="1"/>
                  </a:moveTo>
                  <a:lnTo>
                    <a:pt x="2603729" y="1498"/>
                  </a:lnTo>
                  <a:lnTo>
                    <a:pt x="2597674" y="5580"/>
                  </a:lnTo>
                  <a:lnTo>
                    <a:pt x="2593591" y="11635"/>
                  </a:lnTo>
                  <a:lnTo>
                    <a:pt x="2592094" y="19051"/>
                  </a:lnTo>
                  <a:lnTo>
                    <a:pt x="2593591" y="26466"/>
                  </a:lnTo>
                  <a:lnTo>
                    <a:pt x="2597674" y="32521"/>
                  </a:lnTo>
                  <a:lnTo>
                    <a:pt x="2603729" y="36604"/>
                  </a:lnTo>
                  <a:lnTo>
                    <a:pt x="2611182" y="38101"/>
                  </a:lnTo>
                  <a:lnTo>
                    <a:pt x="2618597" y="36604"/>
                  </a:lnTo>
                  <a:lnTo>
                    <a:pt x="2624653" y="32521"/>
                  </a:lnTo>
                  <a:lnTo>
                    <a:pt x="2628735" y="26466"/>
                  </a:lnTo>
                  <a:lnTo>
                    <a:pt x="2630232" y="19051"/>
                  </a:lnTo>
                  <a:lnTo>
                    <a:pt x="2628735" y="11635"/>
                  </a:lnTo>
                  <a:lnTo>
                    <a:pt x="2624653" y="5580"/>
                  </a:lnTo>
                  <a:lnTo>
                    <a:pt x="2618597" y="1498"/>
                  </a:lnTo>
                  <a:lnTo>
                    <a:pt x="2611144" y="1"/>
                  </a:lnTo>
                  <a:close/>
                </a:path>
                <a:path w="10025380" h="38100">
                  <a:moveTo>
                    <a:pt x="2687382" y="1"/>
                  </a:moveTo>
                  <a:lnTo>
                    <a:pt x="2679967" y="1498"/>
                  </a:lnTo>
                  <a:lnTo>
                    <a:pt x="2673912" y="5580"/>
                  </a:lnTo>
                  <a:lnTo>
                    <a:pt x="2669829" y="11635"/>
                  </a:lnTo>
                  <a:lnTo>
                    <a:pt x="2668332" y="19051"/>
                  </a:lnTo>
                  <a:lnTo>
                    <a:pt x="2669829" y="26466"/>
                  </a:lnTo>
                  <a:lnTo>
                    <a:pt x="2673912" y="32521"/>
                  </a:lnTo>
                  <a:lnTo>
                    <a:pt x="2679967" y="36604"/>
                  </a:lnTo>
                  <a:lnTo>
                    <a:pt x="2687420" y="38101"/>
                  </a:lnTo>
                  <a:lnTo>
                    <a:pt x="2694835" y="36604"/>
                  </a:lnTo>
                  <a:lnTo>
                    <a:pt x="2700891" y="32521"/>
                  </a:lnTo>
                  <a:lnTo>
                    <a:pt x="2704973" y="26466"/>
                  </a:lnTo>
                  <a:lnTo>
                    <a:pt x="2706470" y="19051"/>
                  </a:lnTo>
                  <a:lnTo>
                    <a:pt x="2704973" y="11635"/>
                  </a:lnTo>
                  <a:lnTo>
                    <a:pt x="2700891" y="5580"/>
                  </a:lnTo>
                  <a:lnTo>
                    <a:pt x="2694835" y="1498"/>
                  </a:lnTo>
                  <a:lnTo>
                    <a:pt x="2687382" y="1"/>
                  </a:lnTo>
                  <a:close/>
                </a:path>
                <a:path w="10025380" h="38100">
                  <a:moveTo>
                    <a:pt x="2763620" y="1"/>
                  </a:moveTo>
                  <a:lnTo>
                    <a:pt x="2756205" y="1498"/>
                  </a:lnTo>
                  <a:lnTo>
                    <a:pt x="2750150" y="5580"/>
                  </a:lnTo>
                  <a:lnTo>
                    <a:pt x="2746068" y="11635"/>
                  </a:lnTo>
                  <a:lnTo>
                    <a:pt x="2744570" y="19051"/>
                  </a:lnTo>
                  <a:lnTo>
                    <a:pt x="2746068" y="26466"/>
                  </a:lnTo>
                  <a:lnTo>
                    <a:pt x="2750150" y="32521"/>
                  </a:lnTo>
                  <a:lnTo>
                    <a:pt x="2756205" y="36604"/>
                  </a:lnTo>
                  <a:lnTo>
                    <a:pt x="2763659" y="38101"/>
                  </a:lnTo>
                  <a:lnTo>
                    <a:pt x="2771074" y="36604"/>
                  </a:lnTo>
                  <a:lnTo>
                    <a:pt x="2777129" y="32521"/>
                  </a:lnTo>
                  <a:lnTo>
                    <a:pt x="2781211" y="26466"/>
                  </a:lnTo>
                  <a:lnTo>
                    <a:pt x="2782709" y="19051"/>
                  </a:lnTo>
                  <a:lnTo>
                    <a:pt x="2781211" y="11635"/>
                  </a:lnTo>
                  <a:lnTo>
                    <a:pt x="2777129" y="5580"/>
                  </a:lnTo>
                  <a:lnTo>
                    <a:pt x="2771074" y="1498"/>
                  </a:lnTo>
                  <a:lnTo>
                    <a:pt x="2763620" y="1"/>
                  </a:lnTo>
                  <a:close/>
                </a:path>
                <a:path w="10025380" h="38100">
                  <a:moveTo>
                    <a:pt x="2839859" y="1"/>
                  </a:moveTo>
                  <a:lnTo>
                    <a:pt x="2832444" y="1498"/>
                  </a:lnTo>
                  <a:lnTo>
                    <a:pt x="2826388" y="5580"/>
                  </a:lnTo>
                  <a:lnTo>
                    <a:pt x="2822306" y="11635"/>
                  </a:lnTo>
                  <a:lnTo>
                    <a:pt x="2820809" y="19051"/>
                  </a:lnTo>
                  <a:lnTo>
                    <a:pt x="2822306" y="26466"/>
                  </a:lnTo>
                  <a:lnTo>
                    <a:pt x="2826388" y="32521"/>
                  </a:lnTo>
                  <a:lnTo>
                    <a:pt x="2832444" y="36604"/>
                  </a:lnTo>
                  <a:lnTo>
                    <a:pt x="2839897" y="38101"/>
                  </a:lnTo>
                  <a:lnTo>
                    <a:pt x="2847312" y="36604"/>
                  </a:lnTo>
                  <a:lnTo>
                    <a:pt x="2853367" y="32521"/>
                  </a:lnTo>
                  <a:lnTo>
                    <a:pt x="2857450" y="26466"/>
                  </a:lnTo>
                  <a:lnTo>
                    <a:pt x="2858947" y="19051"/>
                  </a:lnTo>
                  <a:lnTo>
                    <a:pt x="2857450" y="11635"/>
                  </a:lnTo>
                  <a:lnTo>
                    <a:pt x="2853367" y="5580"/>
                  </a:lnTo>
                  <a:lnTo>
                    <a:pt x="2847312" y="1498"/>
                  </a:lnTo>
                  <a:lnTo>
                    <a:pt x="2839859" y="1"/>
                  </a:lnTo>
                  <a:close/>
                </a:path>
                <a:path w="10025380" h="38100">
                  <a:moveTo>
                    <a:pt x="2916097" y="1"/>
                  </a:moveTo>
                  <a:lnTo>
                    <a:pt x="2908682" y="1498"/>
                  </a:lnTo>
                  <a:lnTo>
                    <a:pt x="2902626" y="5580"/>
                  </a:lnTo>
                  <a:lnTo>
                    <a:pt x="2898544" y="11635"/>
                  </a:lnTo>
                  <a:lnTo>
                    <a:pt x="2897047" y="19051"/>
                  </a:lnTo>
                  <a:lnTo>
                    <a:pt x="2898544" y="26466"/>
                  </a:lnTo>
                  <a:lnTo>
                    <a:pt x="2902626" y="32521"/>
                  </a:lnTo>
                  <a:lnTo>
                    <a:pt x="2908682" y="36604"/>
                  </a:lnTo>
                  <a:lnTo>
                    <a:pt x="2916135" y="38101"/>
                  </a:lnTo>
                  <a:lnTo>
                    <a:pt x="2923550" y="36604"/>
                  </a:lnTo>
                  <a:lnTo>
                    <a:pt x="2929605" y="32521"/>
                  </a:lnTo>
                  <a:lnTo>
                    <a:pt x="2933688" y="26466"/>
                  </a:lnTo>
                  <a:lnTo>
                    <a:pt x="2935185" y="19051"/>
                  </a:lnTo>
                  <a:lnTo>
                    <a:pt x="2933688" y="11635"/>
                  </a:lnTo>
                  <a:lnTo>
                    <a:pt x="2929605" y="5580"/>
                  </a:lnTo>
                  <a:lnTo>
                    <a:pt x="2923550" y="1498"/>
                  </a:lnTo>
                  <a:lnTo>
                    <a:pt x="2916097" y="1"/>
                  </a:lnTo>
                  <a:close/>
                </a:path>
                <a:path w="10025380" h="38100">
                  <a:moveTo>
                    <a:pt x="2992335" y="1"/>
                  </a:moveTo>
                  <a:lnTo>
                    <a:pt x="2984920" y="1498"/>
                  </a:lnTo>
                  <a:lnTo>
                    <a:pt x="2978865" y="5580"/>
                  </a:lnTo>
                  <a:lnTo>
                    <a:pt x="2974782" y="11635"/>
                  </a:lnTo>
                  <a:lnTo>
                    <a:pt x="2973285" y="19051"/>
                  </a:lnTo>
                  <a:lnTo>
                    <a:pt x="2974782" y="26466"/>
                  </a:lnTo>
                  <a:lnTo>
                    <a:pt x="2978865" y="32521"/>
                  </a:lnTo>
                  <a:lnTo>
                    <a:pt x="2984920" y="36604"/>
                  </a:lnTo>
                  <a:lnTo>
                    <a:pt x="2992373" y="38101"/>
                  </a:lnTo>
                  <a:lnTo>
                    <a:pt x="2999788" y="36604"/>
                  </a:lnTo>
                  <a:lnTo>
                    <a:pt x="3005843" y="32521"/>
                  </a:lnTo>
                  <a:lnTo>
                    <a:pt x="3009926" y="26466"/>
                  </a:lnTo>
                  <a:lnTo>
                    <a:pt x="3011423" y="19051"/>
                  </a:lnTo>
                  <a:lnTo>
                    <a:pt x="3009926" y="11635"/>
                  </a:lnTo>
                  <a:lnTo>
                    <a:pt x="3005843" y="5580"/>
                  </a:lnTo>
                  <a:lnTo>
                    <a:pt x="2999788" y="1498"/>
                  </a:lnTo>
                  <a:lnTo>
                    <a:pt x="2992335" y="1"/>
                  </a:lnTo>
                  <a:close/>
                </a:path>
                <a:path w="10025380" h="38100">
                  <a:moveTo>
                    <a:pt x="3068573" y="1"/>
                  </a:moveTo>
                  <a:lnTo>
                    <a:pt x="3061158" y="1498"/>
                  </a:lnTo>
                  <a:lnTo>
                    <a:pt x="3055103" y="5580"/>
                  </a:lnTo>
                  <a:lnTo>
                    <a:pt x="3051020" y="11635"/>
                  </a:lnTo>
                  <a:lnTo>
                    <a:pt x="3049523" y="19051"/>
                  </a:lnTo>
                  <a:lnTo>
                    <a:pt x="3051020" y="26466"/>
                  </a:lnTo>
                  <a:lnTo>
                    <a:pt x="3055103" y="32521"/>
                  </a:lnTo>
                  <a:lnTo>
                    <a:pt x="3061158" y="36604"/>
                  </a:lnTo>
                  <a:lnTo>
                    <a:pt x="3068611" y="38101"/>
                  </a:lnTo>
                  <a:lnTo>
                    <a:pt x="3076026" y="36604"/>
                  </a:lnTo>
                  <a:lnTo>
                    <a:pt x="3082081" y="32521"/>
                  </a:lnTo>
                  <a:lnTo>
                    <a:pt x="3086164" y="26466"/>
                  </a:lnTo>
                  <a:lnTo>
                    <a:pt x="3087661" y="19051"/>
                  </a:lnTo>
                  <a:lnTo>
                    <a:pt x="3086164" y="11635"/>
                  </a:lnTo>
                  <a:lnTo>
                    <a:pt x="3082081" y="5580"/>
                  </a:lnTo>
                  <a:lnTo>
                    <a:pt x="3076026" y="1498"/>
                  </a:lnTo>
                  <a:lnTo>
                    <a:pt x="3068573" y="1"/>
                  </a:lnTo>
                  <a:close/>
                </a:path>
                <a:path w="10025380" h="38100">
                  <a:moveTo>
                    <a:pt x="3144811" y="1"/>
                  </a:moveTo>
                  <a:lnTo>
                    <a:pt x="3137395" y="1498"/>
                  </a:lnTo>
                  <a:lnTo>
                    <a:pt x="3131340" y="5580"/>
                  </a:lnTo>
                  <a:lnTo>
                    <a:pt x="3127258" y="11635"/>
                  </a:lnTo>
                  <a:lnTo>
                    <a:pt x="3125761" y="19051"/>
                  </a:lnTo>
                  <a:lnTo>
                    <a:pt x="3127258" y="26466"/>
                  </a:lnTo>
                  <a:lnTo>
                    <a:pt x="3131340" y="32521"/>
                  </a:lnTo>
                  <a:lnTo>
                    <a:pt x="3137395" y="36604"/>
                  </a:lnTo>
                  <a:lnTo>
                    <a:pt x="3144849" y="38101"/>
                  </a:lnTo>
                  <a:lnTo>
                    <a:pt x="3152264" y="36604"/>
                  </a:lnTo>
                  <a:lnTo>
                    <a:pt x="3158319" y="32521"/>
                  </a:lnTo>
                  <a:lnTo>
                    <a:pt x="3162402" y="26466"/>
                  </a:lnTo>
                  <a:lnTo>
                    <a:pt x="3163899" y="19051"/>
                  </a:lnTo>
                  <a:lnTo>
                    <a:pt x="3162402" y="11635"/>
                  </a:lnTo>
                  <a:lnTo>
                    <a:pt x="3158319" y="5580"/>
                  </a:lnTo>
                  <a:lnTo>
                    <a:pt x="3152264" y="1498"/>
                  </a:lnTo>
                  <a:lnTo>
                    <a:pt x="3144811" y="1"/>
                  </a:lnTo>
                  <a:close/>
                </a:path>
                <a:path w="10025380" h="38100">
                  <a:moveTo>
                    <a:pt x="3221049" y="1"/>
                  </a:moveTo>
                  <a:lnTo>
                    <a:pt x="3213634" y="1498"/>
                  </a:lnTo>
                  <a:lnTo>
                    <a:pt x="3207578" y="5580"/>
                  </a:lnTo>
                  <a:lnTo>
                    <a:pt x="3203496" y="11635"/>
                  </a:lnTo>
                  <a:lnTo>
                    <a:pt x="3201999" y="19051"/>
                  </a:lnTo>
                  <a:lnTo>
                    <a:pt x="3203496" y="26466"/>
                  </a:lnTo>
                  <a:lnTo>
                    <a:pt x="3207578" y="32521"/>
                  </a:lnTo>
                  <a:lnTo>
                    <a:pt x="3213634" y="36604"/>
                  </a:lnTo>
                  <a:lnTo>
                    <a:pt x="3221087" y="38101"/>
                  </a:lnTo>
                  <a:lnTo>
                    <a:pt x="3228502" y="36604"/>
                  </a:lnTo>
                  <a:lnTo>
                    <a:pt x="3234557" y="32521"/>
                  </a:lnTo>
                  <a:lnTo>
                    <a:pt x="3238640" y="26466"/>
                  </a:lnTo>
                  <a:lnTo>
                    <a:pt x="3240137" y="19051"/>
                  </a:lnTo>
                  <a:lnTo>
                    <a:pt x="3238640" y="11635"/>
                  </a:lnTo>
                  <a:lnTo>
                    <a:pt x="3234557" y="5580"/>
                  </a:lnTo>
                  <a:lnTo>
                    <a:pt x="3228502" y="1498"/>
                  </a:lnTo>
                  <a:lnTo>
                    <a:pt x="3221049" y="1"/>
                  </a:lnTo>
                  <a:close/>
                </a:path>
                <a:path w="10025380" h="38100">
                  <a:moveTo>
                    <a:pt x="3297287" y="1"/>
                  </a:moveTo>
                  <a:lnTo>
                    <a:pt x="3289872" y="1498"/>
                  </a:lnTo>
                  <a:lnTo>
                    <a:pt x="3283816" y="5580"/>
                  </a:lnTo>
                  <a:lnTo>
                    <a:pt x="3279734" y="11635"/>
                  </a:lnTo>
                  <a:lnTo>
                    <a:pt x="3278237" y="19051"/>
                  </a:lnTo>
                  <a:lnTo>
                    <a:pt x="3279734" y="26466"/>
                  </a:lnTo>
                  <a:lnTo>
                    <a:pt x="3283816" y="32521"/>
                  </a:lnTo>
                  <a:lnTo>
                    <a:pt x="3289872" y="36604"/>
                  </a:lnTo>
                  <a:lnTo>
                    <a:pt x="3297325" y="38101"/>
                  </a:lnTo>
                  <a:lnTo>
                    <a:pt x="3304740" y="36604"/>
                  </a:lnTo>
                  <a:lnTo>
                    <a:pt x="3310796" y="32521"/>
                  </a:lnTo>
                  <a:lnTo>
                    <a:pt x="3314878" y="26466"/>
                  </a:lnTo>
                  <a:lnTo>
                    <a:pt x="3316375" y="19051"/>
                  </a:lnTo>
                  <a:lnTo>
                    <a:pt x="3314878" y="11635"/>
                  </a:lnTo>
                  <a:lnTo>
                    <a:pt x="3310796" y="5580"/>
                  </a:lnTo>
                  <a:lnTo>
                    <a:pt x="3304740" y="1498"/>
                  </a:lnTo>
                  <a:lnTo>
                    <a:pt x="3297287" y="1"/>
                  </a:lnTo>
                  <a:close/>
                </a:path>
                <a:path w="10025380" h="38100">
                  <a:moveTo>
                    <a:pt x="3373525" y="1"/>
                  </a:moveTo>
                  <a:lnTo>
                    <a:pt x="3366110" y="1498"/>
                  </a:lnTo>
                  <a:lnTo>
                    <a:pt x="3360055" y="5580"/>
                  </a:lnTo>
                  <a:lnTo>
                    <a:pt x="3355972" y="11635"/>
                  </a:lnTo>
                  <a:lnTo>
                    <a:pt x="3354475" y="19051"/>
                  </a:lnTo>
                  <a:lnTo>
                    <a:pt x="3355972" y="26466"/>
                  </a:lnTo>
                  <a:lnTo>
                    <a:pt x="3360055" y="32521"/>
                  </a:lnTo>
                  <a:lnTo>
                    <a:pt x="3366110" y="36604"/>
                  </a:lnTo>
                  <a:lnTo>
                    <a:pt x="3373562" y="38101"/>
                  </a:lnTo>
                  <a:lnTo>
                    <a:pt x="3380978" y="36604"/>
                  </a:lnTo>
                  <a:lnTo>
                    <a:pt x="3387033" y="32521"/>
                  </a:lnTo>
                  <a:lnTo>
                    <a:pt x="3391115" y="26466"/>
                  </a:lnTo>
                  <a:lnTo>
                    <a:pt x="3392612" y="19051"/>
                  </a:lnTo>
                  <a:lnTo>
                    <a:pt x="3391115" y="11635"/>
                  </a:lnTo>
                  <a:lnTo>
                    <a:pt x="3387033" y="5580"/>
                  </a:lnTo>
                  <a:lnTo>
                    <a:pt x="3380978" y="1498"/>
                  </a:lnTo>
                  <a:lnTo>
                    <a:pt x="3373525" y="1"/>
                  </a:lnTo>
                  <a:close/>
                </a:path>
                <a:path w="10025380" h="38100">
                  <a:moveTo>
                    <a:pt x="3449762" y="1"/>
                  </a:moveTo>
                  <a:lnTo>
                    <a:pt x="3442347" y="1498"/>
                  </a:lnTo>
                  <a:lnTo>
                    <a:pt x="3436292" y="5580"/>
                  </a:lnTo>
                  <a:lnTo>
                    <a:pt x="3432209" y="11635"/>
                  </a:lnTo>
                  <a:lnTo>
                    <a:pt x="3430712" y="19051"/>
                  </a:lnTo>
                  <a:lnTo>
                    <a:pt x="3432209" y="26466"/>
                  </a:lnTo>
                  <a:lnTo>
                    <a:pt x="3436292" y="32521"/>
                  </a:lnTo>
                  <a:lnTo>
                    <a:pt x="3442347" y="36604"/>
                  </a:lnTo>
                  <a:lnTo>
                    <a:pt x="3449800" y="38101"/>
                  </a:lnTo>
                  <a:lnTo>
                    <a:pt x="3457216" y="36604"/>
                  </a:lnTo>
                  <a:lnTo>
                    <a:pt x="3463271" y="32521"/>
                  </a:lnTo>
                  <a:lnTo>
                    <a:pt x="3467353" y="26466"/>
                  </a:lnTo>
                  <a:lnTo>
                    <a:pt x="3468850" y="19051"/>
                  </a:lnTo>
                  <a:lnTo>
                    <a:pt x="3467353" y="11635"/>
                  </a:lnTo>
                  <a:lnTo>
                    <a:pt x="3463271" y="5580"/>
                  </a:lnTo>
                  <a:lnTo>
                    <a:pt x="3457216" y="1498"/>
                  </a:lnTo>
                  <a:lnTo>
                    <a:pt x="3449762" y="1"/>
                  </a:lnTo>
                  <a:close/>
                </a:path>
                <a:path w="10025380" h="38100">
                  <a:moveTo>
                    <a:pt x="3526000" y="1"/>
                  </a:moveTo>
                  <a:lnTo>
                    <a:pt x="3518585" y="1498"/>
                  </a:lnTo>
                  <a:lnTo>
                    <a:pt x="3512530" y="5580"/>
                  </a:lnTo>
                  <a:lnTo>
                    <a:pt x="3508447" y="11635"/>
                  </a:lnTo>
                  <a:lnTo>
                    <a:pt x="3506950" y="19051"/>
                  </a:lnTo>
                  <a:lnTo>
                    <a:pt x="3508447" y="26466"/>
                  </a:lnTo>
                  <a:lnTo>
                    <a:pt x="3512530" y="32521"/>
                  </a:lnTo>
                  <a:lnTo>
                    <a:pt x="3518585" y="36604"/>
                  </a:lnTo>
                  <a:lnTo>
                    <a:pt x="3526038" y="38101"/>
                  </a:lnTo>
                  <a:lnTo>
                    <a:pt x="3533454" y="36604"/>
                  </a:lnTo>
                  <a:lnTo>
                    <a:pt x="3539509" y="32521"/>
                  </a:lnTo>
                  <a:lnTo>
                    <a:pt x="3543591" y="26466"/>
                  </a:lnTo>
                  <a:lnTo>
                    <a:pt x="3545088" y="19051"/>
                  </a:lnTo>
                  <a:lnTo>
                    <a:pt x="3543591" y="11635"/>
                  </a:lnTo>
                  <a:lnTo>
                    <a:pt x="3539509" y="5580"/>
                  </a:lnTo>
                  <a:lnTo>
                    <a:pt x="3533454" y="1498"/>
                  </a:lnTo>
                  <a:lnTo>
                    <a:pt x="3526000" y="1"/>
                  </a:lnTo>
                  <a:close/>
                </a:path>
                <a:path w="10025380" h="38100">
                  <a:moveTo>
                    <a:pt x="3602238" y="1"/>
                  </a:moveTo>
                  <a:lnTo>
                    <a:pt x="3594823" y="1498"/>
                  </a:lnTo>
                  <a:lnTo>
                    <a:pt x="3588768" y="5580"/>
                  </a:lnTo>
                  <a:lnTo>
                    <a:pt x="3584685" y="11635"/>
                  </a:lnTo>
                  <a:lnTo>
                    <a:pt x="3583188" y="19051"/>
                  </a:lnTo>
                  <a:lnTo>
                    <a:pt x="3584685" y="26466"/>
                  </a:lnTo>
                  <a:lnTo>
                    <a:pt x="3588768" y="32521"/>
                  </a:lnTo>
                  <a:lnTo>
                    <a:pt x="3594823" y="36604"/>
                  </a:lnTo>
                  <a:lnTo>
                    <a:pt x="3602276" y="38101"/>
                  </a:lnTo>
                  <a:lnTo>
                    <a:pt x="3609691" y="36604"/>
                  </a:lnTo>
                  <a:lnTo>
                    <a:pt x="3615747" y="32521"/>
                  </a:lnTo>
                  <a:lnTo>
                    <a:pt x="3619829" y="26466"/>
                  </a:lnTo>
                  <a:lnTo>
                    <a:pt x="3621326" y="19051"/>
                  </a:lnTo>
                  <a:lnTo>
                    <a:pt x="3619829" y="11635"/>
                  </a:lnTo>
                  <a:lnTo>
                    <a:pt x="3615747" y="5580"/>
                  </a:lnTo>
                  <a:lnTo>
                    <a:pt x="3609691" y="1498"/>
                  </a:lnTo>
                  <a:lnTo>
                    <a:pt x="3602238" y="1"/>
                  </a:lnTo>
                  <a:close/>
                </a:path>
                <a:path w="10025380" h="38100">
                  <a:moveTo>
                    <a:pt x="3678476" y="1"/>
                  </a:moveTo>
                  <a:lnTo>
                    <a:pt x="3671061" y="1498"/>
                  </a:lnTo>
                  <a:lnTo>
                    <a:pt x="3665006" y="5580"/>
                  </a:lnTo>
                  <a:lnTo>
                    <a:pt x="3660923" y="11635"/>
                  </a:lnTo>
                  <a:lnTo>
                    <a:pt x="3659426" y="19051"/>
                  </a:lnTo>
                  <a:lnTo>
                    <a:pt x="3660923" y="26466"/>
                  </a:lnTo>
                  <a:lnTo>
                    <a:pt x="3665006" y="32521"/>
                  </a:lnTo>
                  <a:lnTo>
                    <a:pt x="3671061" y="36604"/>
                  </a:lnTo>
                  <a:lnTo>
                    <a:pt x="3678514" y="38101"/>
                  </a:lnTo>
                  <a:lnTo>
                    <a:pt x="3685929" y="36604"/>
                  </a:lnTo>
                  <a:lnTo>
                    <a:pt x="3691985" y="32521"/>
                  </a:lnTo>
                  <a:lnTo>
                    <a:pt x="3696067" y="26466"/>
                  </a:lnTo>
                  <a:lnTo>
                    <a:pt x="3697564" y="19051"/>
                  </a:lnTo>
                  <a:lnTo>
                    <a:pt x="3696067" y="11635"/>
                  </a:lnTo>
                  <a:lnTo>
                    <a:pt x="3691985" y="5580"/>
                  </a:lnTo>
                  <a:lnTo>
                    <a:pt x="3685929" y="1498"/>
                  </a:lnTo>
                  <a:lnTo>
                    <a:pt x="3678476" y="1"/>
                  </a:lnTo>
                  <a:close/>
                </a:path>
                <a:path w="10025380" h="38100">
                  <a:moveTo>
                    <a:pt x="3754714" y="1"/>
                  </a:moveTo>
                  <a:lnTo>
                    <a:pt x="3747300" y="1498"/>
                  </a:lnTo>
                  <a:lnTo>
                    <a:pt x="3741244" y="5580"/>
                  </a:lnTo>
                  <a:lnTo>
                    <a:pt x="3737162" y="11635"/>
                  </a:lnTo>
                  <a:lnTo>
                    <a:pt x="3735664" y="19051"/>
                  </a:lnTo>
                  <a:lnTo>
                    <a:pt x="3737162" y="26466"/>
                  </a:lnTo>
                  <a:lnTo>
                    <a:pt x="3741244" y="32521"/>
                  </a:lnTo>
                  <a:lnTo>
                    <a:pt x="3747300" y="36604"/>
                  </a:lnTo>
                  <a:lnTo>
                    <a:pt x="3754753" y="38101"/>
                  </a:lnTo>
                  <a:lnTo>
                    <a:pt x="3762168" y="36604"/>
                  </a:lnTo>
                  <a:lnTo>
                    <a:pt x="3768223" y="32521"/>
                  </a:lnTo>
                  <a:lnTo>
                    <a:pt x="3772306" y="26466"/>
                  </a:lnTo>
                  <a:lnTo>
                    <a:pt x="3773803" y="19051"/>
                  </a:lnTo>
                  <a:lnTo>
                    <a:pt x="3772306" y="11635"/>
                  </a:lnTo>
                  <a:lnTo>
                    <a:pt x="3768223" y="5580"/>
                  </a:lnTo>
                  <a:lnTo>
                    <a:pt x="3762168" y="1498"/>
                  </a:lnTo>
                  <a:lnTo>
                    <a:pt x="3754714" y="1"/>
                  </a:lnTo>
                  <a:close/>
                </a:path>
                <a:path w="10025380" h="38100">
                  <a:moveTo>
                    <a:pt x="3830953" y="1"/>
                  </a:moveTo>
                  <a:lnTo>
                    <a:pt x="3823538" y="1498"/>
                  </a:lnTo>
                  <a:lnTo>
                    <a:pt x="3817482" y="5581"/>
                  </a:lnTo>
                  <a:lnTo>
                    <a:pt x="3813400" y="11636"/>
                  </a:lnTo>
                  <a:lnTo>
                    <a:pt x="3811903" y="19051"/>
                  </a:lnTo>
                  <a:lnTo>
                    <a:pt x="3813400" y="26466"/>
                  </a:lnTo>
                  <a:lnTo>
                    <a:pt x="3817482" y="32521"/>
                  </a:lnTo>
                  <a:lnTo>
                    <a:pt x="3823538" y="36604"/>
                  </a:lnTo>
                  <a:lnTo>
                    <a:pt x="3830991" y="38101"/>
                  </a:lnTo>
                  <a:lnTo>
                    <a:pt x="3838406" y="36604"/>
                  </a:lnTo>
                  <a:lnTo>
                    <a:pt x="3844461" y="32521"/>
                  </a:lnTo>
                  <a:lnTo>
                    <a:pt x="3848544" y="26466"/>
                  </a:lnTo>
                  <a:lnTo>
                    <a:pt x="3850041" y="19051"/>
                  </a:lnTo>
                  <a:lnTo>
                    <a:pt x="3848544" y="11636"/>
                  </a:lnTo>
                  <a:lnTo>
                    <a:pt x="3844461" y="5581"/>
                  </a:lnTo>
                  <a:lnTo>
                    <a:pt x="3838406" y="1498"/>
                  </a:lnTo>
                  <a:lnTo>
                    <a:pt x="3830953" y="1"/>
                  </a:lnTo>
                  <a:close/>
                </a:path>
                <a:path w="10025380" h="38100">
                  <a:moveTo>
                    <a:pt x="3907191" y="1"/>
                  </a:moveTo>
                  <a:lnTo>
                    <a:pt x="3899776" y="1498"/>
                  </a:lnTo>
                  <a:lnTo>
                    <a:pt x="3893720" y="5581"/>
                  </a:lnTo>
                  <a:lnTo>
                    <a:pt x="3889638" y="11636"/>
                  </a:lnTo>
                  <a:lnTo>
                    <a:pt x="3888141" y="19051"/>
                  </a:lnTo>
                  <a:lnTo>
                    <a:pt x="3889638" y="26466"/>
                  </a:lnTo>
                  <a:lnTo>
                    <a:pt x="3893720" y="32521"/>
                  </a:lnTo>
                  <a:lnTo>
                    <a:pt x="3899776" y="36604"/>
                  </a:lnTo>
                  <a:lnTo>
                    <a:pt x="3907229" y="38101"/>
                  </a:lnTo>
                  <a:lnTo>
                    <a:pt x="3914644" y="36604"/>
                  </a:lnTo>
                  <a:lnTo>
                    <a:pt x="3920699" y="32521"/>
                  </a:lnTo>
                  <a:lnTo>
                    <a:pt x="3924782" y="26466"/>
                  </a:lnTo>
                  <a:lnTo>
                    <a:pt x="3926279" y="19051"/>
                  </a:lnTo>
                  <a:lnTo>
                    <a:pt x="3924782" y="11636"/>
                  </a:lnTo>
                  <a:lnTo>
                    <a:pt x="3920699" y="5581"/>
                  </a:lnTo>
                  <a:lnTo>
                    <a:pt x="3914644" y="1498"/>
                  </a:lnTo>
                  <a:lnTo>
                    <a:pt x="3907191" y="1"/>
                  </a:lnTo>
                  <a:close/>
                </a:path>
                <a:path w="10025380" h="38100">
                  <a:moveTo>
                    <a:pt x="3983429" y="1"/>
                  </a:moveTo>
                  <a:lnTo>
                    <a:pt x="3976014" y="1498"/>
                  </a:lnTo>
                  <a:lnTo>
                    <a:pt x="3969959" y="5581"/>
                  </a:lnTo>
                  <a:lnTo>
                    <a:pt x="3965876" y="11636"/>
                  </a:lnTo>
                  <a:lnTo>
                    <a:pt x="3964379" y="19051"/>
                  </a:lnTo>
                  <a:lnTo>
                    <a:pt x="3965876" y="26466"/>
                  </a:lnTo>
                  <a:lnTo>
                    <a:pt x="3969959" y="32521"/>
                  </a:lnTo>
                  <a:lnTo>
                    <a:pt x="3976014" y="36604"/>
                  </a:lnTo>
                  <a:lnTo>
                    <a:pt x="3983467" y="38101"/>
                  </a:lnTo>
                  <a:lnTo>
                    <a:pt x="3990882" y="36604"/>
                  </a:lnTo>
                  <a:lnTo>
                    <a:pt x="3996937" y="32521"/>
                  </a:lnTo>
                  <a:lnTo>
                    <a:pt x="4001020" y="26466"/>
                  </a:lnTo>
                  <a:lnTo>
                    <a:pt x="4002517" y="19051"/>
                  </a:lnTo>
                  <a:lnTo>
                    <a:pt x="4001020" y="11636"/>
                  </a:lnTo>
                  <a:lnTo>
                    <a:pt x="3996937" y="5581"/>
                  </a:lnTo>
                  <a:lnTo>
                    <a:pt x="3990882" y="1498"/>
                  </a:lnTo>
                  <a:lnTo>
                    <a:pt x="3983429" y="1"/>
                  </a:lnTo>
                  <a:close/>
                </a:path>
                <a:path w="10025380" h="38100">
                  <a:moveTo>
                    <a:pt x="4059667" y="1"/>
                  </a:moveTo>
                  <a:lnTo>
                    <a:pt x="4052252" y="1498"/>
                  </a:lnTo>
                  <a:lnTo>
                    <a:pt x="4046197" y="5581"/>
                  </a:lnTo>
                  <a:lnTo>
                    <a:pt x="4042114" y="11636"/>
                  </a:lnTo>
                  <a:lnTo>
                    <a:pt x="4040617" y="19051"/>
                  </a:lnTo>
                  <a:lnTo>
                    <a:pt x="4042114" y="26466"/>
                  </a:lnTo>
                  <a:lnTo>
                    <a:pt x="4046197" y="32521"/>
                  </a:lnTo>
                  <a:lnTo>
                    <a:pt x="4052252" y="36604"/>
                  </a:lnTo>
                  <a:lnTo>
                    <a:pt x="4059705" y="38101"/>
                  </a:lnTo>
                  <a:lnTo>
                    <a:pt x="4067120" y="36604"/>
                  </a:lnTo>
                  <a:lnTo>
                    <a:pt x="4073175" y="32521"/>
                  </a:lnTo>
                  <a:lnTo>
                    <a:pt x="4077258" y="26466"/>
                  </a:lnTo>
                  <a:lnTo>
                    <a:pt x="4078755" y="19051"/>
                  </a:lnTo>
                  <a:lnTo>
                    <a:pt x="4077258" y="11636"/>
                  </a:lnTo>
                  <a:lnTo>
                    <a:pt x="4073175" y="5581"/>
                  </a:lnTo>
                  <a:lnTo>
                    <a:pt x="4067120" y="1498"/>
                  </a:lnTo>
                  <a:lnTo>
                    <a:pt x="4059667" y="1"/>
                  </a:lnTo>
                  <a:close/>
                </a:path>
                <a:path w="10025380" h="38100">
                  <a:moveTo>
                    <a:pt x="4135905" y="1"/>
                  </a:moveTo>
                  <a:lnTo>
                    <a:pt x="4128489" y="1498"/>
                  </a:lnTo>
                  <a:lnTo>
                    <a:pt x="4122434" y="5581"/>
                  </a:lnTo>
                  <a:lnTo>
                    <a:pt x="4118352" y="11636"/>
                  </a:lnTo>
                  <a:lnTo>
                    <a:pt x="4116855" y="19051"/>
                  </a:lnTo>
                  <a:lnTo>
                    <a:pt x="4118352" y="26466"/>
                  </a:lnTo>
                  <a:lnTo>
                    <a:pt x="4122434" y="32521"/>
                  </a:lnTo>
                  <a:lnTo>
                    <a:pt x="4128489" y="36604"/>
                  </a:lnTo>
                  <a:lnTo>
                    <a:pt x="4135943" y="38101"/>
                  </a:lnTo>
                  <a:lnTo>
                    <a:pt x="4143358" y="36604"/>
                  </a:lnTo>
                  <a:lnTo>
                    <a:pt x="4149413" y="32521"/>
                  </a:lnTo>
                  <a:lnTo>
                    <a:pt x="4153496" y="26466"/>
                  </a:lnTo>
                  <a:lnTo>
                    <a:pt x="4154993" y="19051"/>
                  </a:lnTo>
                  <a:lnTo>
                    <a:pt x="4153496" y="11636"/>
                  </a:lnTo>
                  <a:lnTo>
                    <a:pt x="4149413" y="5581"/>
                  </a:lnTo>
                  <a:lnTo>
                    <a:pt x="4143358" y="1498"/>
                  </a:lnTo>
                  <a:lnTo>
                    <a:pt x="4135905" y="1"/>
                  </a:lnTo>
                  <a:close/>
                </a:path>
                <a:path w="10025380" h="38100">
                  <a:moveTo>
                    <a:pt x="4212143" y="1"/>
                  </a:moveTo>
                  <a:lnTo>
                    <a:pt x="4204728" y="1498"/>
                  </a:lnTo>
                  <a:lnTo>
                    <a:pt x="4198672" y="5581"/>
                  </a:lnTo>
                  <a:lnTo>
                    <a:pt x="4194590" y="11636"/>
                  </a:lnTo>
                  <a:lnTo>
                    <a:pt x="4193093" y="19051"/>
                  </a:lnTo>
                  <a:lnTo>
                    <a:pt x="4194590" y="26466"/>
                  </a:lnTo>
                  <a:lnTo>
                    <a:pt x="4198672" y="32521"/>
                  </a:lnTo>
                  <a:lnTo>
                    <a:pt x="4204728" y="36604"/>
                  </a:lnTo>
                  <a:lnTo>
                    <a:pt x="4212181" y="38101"/>
                  </a:lnTo>
                  <a:lnTo>
                    <a:pt x="4219596" y="36604"/>
                  </a:lnTo>
                  <a:lnTo>
                    <a:pt x="4225651" y="32521"/>
                  </a:lnTo>
                  <a:lnTo>
                    <a:pt x="4229733" y="26466"/>
                  </a:lnTo>
                  <a:lnTo>
                    <a:pt x="4231230" y="19051"/>
                  </a:lnTo>
                  <a:lnTo>
                    <a:pt x="4229734" y="11636"/>
                  </a:lnTo>
                  <a:lnTo>
                    <a:pt x="4225651" y="5581"/>
                  </a:lnTo>
                  <a:lnTo>
                    <a:pt x="4219596" y="1498"/>
                  </a:lnTo>
                  <a:lnTo>
                    <a:pt x="4212143" y="1"/>
                  </a:lnTo>
                  <a:close/>
                </a:path>
                <a:path w="10025380" h="38100">
                  <a:moveTo>
                    <a:pt x="4288380" y="1"/>
                  </a:moveTo>
                  <a:lnTo>
                    <a:pt x="4280965" y="1498"/>
                  </a:lnTo>
                  <a:lnTo>
                    <a:pt x="4274910" y="5581"/>
                  </a:lnTo>
                  <a:lnTo>
                    <a:pt x="4270827" y="11636"/>
                  </a:lnTo>
                  <a:lnTo>
                    <a:pt x="4269330" y="19051"/>
                  </a:lnTo>
                  <a:lnTo>
                    <a:pt x="4270827" y="26466"/>
                  </a:lnTo>
                  <a:lnTo>
                    <a:pt x="4274910" y="32521"/>
                  </a:lnTo>
                  <a:lnTo>
                    <a:pt x="4280965" y="36604"/>
                  </a:lnTo>
                  <a:lnTo>
                    <a:pt x="4288418" y="38101"/>
                  </a:lnTo>
                  <a:lnTo>
                    <a:pt x="4295834" y="36604"/>
                  </a:lnTo>
                  <a:lnTo>
                    <a:pt x="4301889" y="32521"/>
                  </a:lnTo>
                  <a:lnTo>
                    <a:pt x="4305971" y="26466"/>
                  </a:lnTo>
                  <a:lnTo>
                    <a:pt x="4307468" y="19051"/>
                  </a:lnTo>
                  <a:lnTo>
                    <a:pt x="4305971" y="11636"/>
                  </a:lnTo>
                  <a:lnTo>
                    <a:pt x="4301889" y="5581"/>
                  </a:lnTo>
                  <a:lnTo>
                    <a:pt x="4295834" y="1498"/>
                  </a:lnTo>
                  <a:lnTo>
                    <a:pt x="4288380" y="1"/>
                  </a:lnTo>
                  <a:close/>
                </a:path>
                <a:path w="10025380" h="38100">
                  <a:moveTo>
                    <a:pt x="4364618" y="1"/>
                  </a:moveTo>
                  <a:lnTo>
                    <a:pt x="4357203" y="1498"/>
                  </a:lnTo>
                  <a:lnTo>
                    <a:pt x="4351148" y="5581"/>
                  </a:lnTo>
                  <a:lnTo>
                    <a:pt x="4347065" y="11636"/>
                  </a:lnTo>
                  <a:lnTo>
                    <a:pt x="4345568" y="19051"/>
                  </a:lnTo>
                  <a:lnTo>
                    <a:pt x="4347065" y="26466"/>
                  </a:lnTo>
                  <a:lnTo>
                    <a:pt x="4351148" y="32521"/>
                  </a:lnTo>
                  <a:lnTo>
                    <a:pt x="4357203" y="36604"/>
                  </a:lnTo>
                  <a:lnTo>
                    <a:pt x="4364656" y="38101"/>
                  </a:lnTo>
                  <a:lnTo>
                    <a:pt x="4372071" y="36604"/>
                  </a:lnTo>
                  <a:lnTo>
                    <a:pt x="4378126" y="32521"/>
                  </a:lnTo>
                  <a:lnTo>
                    <a:pt x="4382209" y="26466"/>
                  </a:lnTo>
                  <a:lnTo>
                    <a:pt x="4383706" y="19051"/>
                  </a:lnTo>
                  <a:lnTo>
                    <a:pt x="4382209" y="11636"/>
                  </a:lnTo>
                  <a:lnTo>
                    <a:pt x="4378126" y="5581"/>
                  </a:lnTo>
                  <a:lnTo>
                    <a:pt x="4372071" y="1498"/>
                  </a:lnTo>
                  <a:lnTo>
                    <a:pt x="4364618" y="1"/>
                  </a:lnTo>
                  <a:close/>
                </a:path>
                <a:path w="10025380" h="38100">
                  <a:moveTo>
                    <a:pt x="4440856" y="1"/>
                  </a:moveTo>
                  <a:lnTo>
                    <a:pt x="4433441" y="1498"/>
                  </a:lnTo>
                  <a:lnTo>
                    <a:pt x="4427386" y="5581"/>
                  </a:lnTo>
                  <a:lnTo>
                    <a:pt x="4423303" y="11636"/>
                  </a:lnTo>
                  <a:lnTo>
                    <a:pt x="4421806" y="19051"/>
                  </a:lnTo>
                  <a:lnTo>
                    <a:pt x="4423303" y="26466"/>
                  </a:lnTo>
                  <a:lnTo>
                    <a:pt x="4427386" y="32521"/>
                  </a:lnTo>
                  <a:lnTo>
                    <a:pt x="4433441" y="36604"/>
                  </a:lnTo>
                  <a:lnTo>
                    <a:pt x="4440894" y="38101"/>
                  </a:lnTo>
                  <a:lnTo>
                    <a:pt x="4448309" y="36604"/>
                  </a:lnTo>
                  <a:lnTo>
                    <a:pt x="4454364" y="32521"/>
                  </a:lnTo>
                  <a:lnTo>
                    <a:pt x="4458447" y="26466"/>
                  </a:lnTo>
                  <a:lnTo>
                    <a:pt x="4459944" y="19051"/>
                  </a:lnTo>
                  <a:lnTo>
                    <a:pt x="4458447" y="11636"/>
                  </a:lnTo>
                  <a:lnTo>
                    <a:pt x="4454364" y="5581"/>
                  </a:lnTo>
                  <a:lnTo>
                    <a:pt x="4448309" y="1498"/>
                  </a:lnTo>
                  <a:lnTo>
                    <a:pt x="4440856" y="1"/>
                  </a:lnTo>
                  <a:close/>
                </a:path>
                <a:path w="10025380" h="38100">
                  <a:moveTo>
                    <a:pt x="4517094" y="1"/>
                  </a:moveTo>
                  <a:lnTo>
                    <a:pt x="4509679" y="1498"/>
                  </a:lnTo>
                  <a:lnTo>
                    <a:pt x="4503624" y="5581"/>
                  </a:lnTo>
                  <a:lnTo>
                    <a:pt x="4499541" y="11636"/>
                  </a:lnTo>
                  <a:lnTo>
                    <a:pt x="4498044" y="19051"/>
                  </a:lnTo>
                  <a:lnTo>
                    <a:pt x="4499541" y="26466"/>
                  </a:lnTo>
                  <a:lnTo>
                    <a:pt x="4503624" y="32521"/>
                  </a:lnTo>
                  <a:lnTo>
                    <a:pt x="4509679" y="36604"/>
                  </a:lnTo>
                  <a:lnTo>
                    <a:pt x="4517132" y="38101"/>
                  </a:lnTo>
                  <a:lnTo>
                    <a:pt x="4524547" y="36604"/>
                  </a:lnTo>
                  <a:lnTo>
                    <a:pt x="4530603" y="32521"/>
                  </a:lnTo>
                  <a:lnTo>
                    <a:pt x="4534685" y="26466"/>
                  </a:lnTo>
                  <a:lnTo>
                    <a:pt x="4536182" y="19051"/>
                  </a:lnTo>
                  <a:lnTo>
                    <a:pt x="4534685" y="11636"/>
                  </a:lnTo>
                  <a:lnTo>
                    <a:pt x="4530603" y="5581"/>
                  </a:lnTo>
                  <a:lnTo>
                    <a:pt x="4524547" y="1498"/>
                  </a:lnTo>
                  <a:lnTo>
                    <a:pt x="4517094" y="1"/>
                  </a:lnTo>
                  <a:close/>
                </a:path>
                <a:path w="10025380" h="38100">
                  <a:moveTo>
                    <a:pt x="4593332" y="1"/>
                  </a:moveTo>
                  <a:lnTo>
                    <a:pt x="4585917" y="1498"/>
                  </a:lnTo>
                  <a:lnTo>
                    <a:pt x="4579862" y="5581"/>
                  </a:lnTo>
                  <a:lnTo>
                    <a:pt x="4575779" y="11636"/>
                  </a:lnTo>
                  <a:lnTo>
                    <a:pt x="4574282" y="19051"/>
                  </a:lnTo>
                  <a:lnTo>
                    <a:pt x="4575779" y="26466"/>
                  </a:lnTo>
                  <a:lnTo>
                    <a:pt x="4579862" y="32521"/>
                  </a:lnTo>
                  <a:lnTo>
                    <a:pt x="4585917" y="36604"/>
                  </a:lnTo>
                  <a:lnTo>
                    <a:pt x="4593370" y="38101"/>
                  </a:lnTo>
                  <a:lnTo>
                    <a:pt x="4600785" y="36604"/>
                  </a:lnTo>
                  <a:lnTo>
                    <a:pt x="4606841" y="32521"/>
                  </a:lnTo>
                  <a:lnTo>
                    <a:pt x="4610923" y="26466"/>
                  </a:lnTo>
                  <a:lnTo>
                    <a:pt x="4612420" y="19051"/>
                  </a:lnTo>
                  <a:lnTo>
                    <a:pt x="4610923" y="11636"/>
                  </a:lnTo>
                  <a:lnTo>
                    <a:pt x="4606841" y="5581"/>
                  </a:lnTo>
                  <a:lnTo>
                    <a:pt x="4600785" y="1498"/>
                  </a:lnTo>
                  <a:lnTo>
                    <a:pt x="4593332" y="1"/>
                  </a:lnTo>
                  <a:close/>
                </a:path>
                <a:path w="10025380" h="38100">
                  <a:moveTo>
                    <a:pt x="4669570" y="1"/>
                  </a:moveTo>
                  <a:lnTo>
                    <a:pt x="4662155" y="1498"/>
                  </a:lnTo>
                  <a:lnTo>
                    <a:pt x="4656100" y="5581"/>
                  </a:lnTo>
                  <a:lnTo>
                    <a:pt x="4652018" y="11636"/>
                  </a:lnTo>
                  <a:lnTo>
                    <a:pt x="4650520" y="19051"/>
                  </a:lnTo>
                  <a:lnTo>
                    <a:pt x="4652018" y="26466"/>
                  </a:lnTo>
                  <a:lnTo>
                    <a:pt x="4656100" y="32521"/>
                  </a:lnTo>
                  <a:lnTo>
                    <a:pt x="4662155" y="36604"/>
                  </a:lnTo>
                  <a:lnTo>
                    <a:pt x="4669609" y="38101"/>
                  </a:lnTo>
                  <a:lnTo>
                    <a:pt x="4677023" y="36604"/>
                  </a:lnTo>
                  <a:lnTo>
                    <a:pt x="4683079" y="32521"/>
                  </a:lnTo>
                  <a:lnTo>
                    <a:pt x="4687161" y="26466"/>
                  </a:lnTo>
                  <a:lnTo>
                    <a:pt x="4688659" y="19051"/>
                  </a:lnTo>
                  <a:lnTo>
                    <a:pt x="4687161" y="11636"/>
                  </a:lnTo>
                  <a:lnTo>
                    <a:pt x="4683079" y="5581"/>
                  </a:lnTo>
                  <a:lnTo>
                    <a:pt x="4677023" y="1498"/>
                  </a:lnTo>
                  <a:lnTo>
                    <a:pt x="4669570" y="1"/>
                  </a:lnTo>
                  <a:close/>
                </a:path>
                <a:path w="10025380" h="38100">
                  <a:moveTo>
                    <a:pt x="4745809" y="1"/>
                  </a:moveTo>
                  <a:lnTo>
                    <a:pt x="4738394" y="1498"/>
                  </a:lnTo>
                  <a:lnTo>
                    <a:pt x="4732338" y="5581"/>
                  </a:lnTo>
                  <a:lnTo>
                    <a:pt x="4728256" y="11636"/>
                  </a:lnTo>
                  <a:lnTo>
                    <a:pt x="4726759" y="19051"/>
                  </a:lnTo>
                  <a:lnTo>
                    <a:pt x="4728256" y="26466"/>
                  </a:lnTo>
                  <a:lnTo>
                    <a:pt x="4732338" y="32521"/>
                  </a:lnTo>
                  <a:lnTo>
                    <a:pt x="4738394" y="36604"/>
                  </a:lnTo>
                  <a:lnTo>
                    <a:pt x="4745847" y="38101"/>
                  </a:lnTo>
                  <a:lnTo>
                    <a:pt x="4753262" y="36604"/>
                  </a:lnTo>
                  <a:lnTo>
                    <a:pt x="4759317" y="32521"/>
                  </a:lnTo>
                  <a:lnTo>
                    <a:pt x="4763400" y="26466"/>
                  </a:lnTo>
                  <a:lnTo>
                    <a:pt x="4764897" y="19051"/>
                  </a:lnTo>
                  <a:lnTo>
                    <a:pt x="4763400" y="11636"/>
                  </a:lnTo>
                  <a:lnTo>
                    <a:pt x="4759317" y="5581"/>
                  </a:lnTo>
                  <a:lnTo>
                    <a:pt x="4753262" y="1498"/>
                  </a:lnTo>
                  <a:lnTo>
                    <a:pt x="4745809" y="1"/>
                  </a:lnTo>
                  <a:close/>
                </a:path>
                <a:path w="10025380" h="38100">
                  <a:moveTo>
                    <a:pt x="4822047" y="1"/>
                  </a:moveTo>
                  <a:lnTo>
                    <a:pt x="4814632" y="1498"/>
                  </a:lnTo>
                  <a:lnTo>
                    <a:pt x="4808576" y="5581"/>
                  </a:lnTo>
                  <a:lnTo>
                    <a:pt x="4804494" y="11636"/>
                  </a:lnTo>
                  <a:lnTo>
                    <a:pt x="4802997" y="19051"/>
                  </a:lnTo>
                  <a:lnTo>
                    <a:pt x="4804494" y="26466"/>
                  </a:lnTo>
                  <a:lnTo>
                    <a:pt x="4808576" y="32521"/>
                  </a:lnTo>
                  <a:lnTo>
                    <a:pt x="4814632" y="36604"/>
                  </a:lnTo>
                  <a:lnTo>
                    <a:pt x="4822085" y="38101"/>
                  </a:lnTo>
                  <a:lnTo>
                    <a:pt x="4829500" y="36604"/>
                  </a:lnTo>
                  <a:lnTo>
                    <a:pt x="4835555" y="32521"/>
                  </a:lnTo>
                  <a:lnTo>
                    <a:pt x="4839638" y="26466"/>
                  </a:lnTo>
                  <a:lnTo>
                    <a:pt x="4841135" y="19051"/>
                  </a:lnTo>
                  <a:lnTo>
                    <a:pt x="4839638" y="11636"/>
                  </a:lnTo>
                  <a:lnTo>
                    <a:pt x="4835555" y="5581"/>
                  </a:lnTo>
                  <a:lnTo>
                    <a:pt x="4829500" y="1498"/>
                  </a:lnTo>
                  <a:lnTo>
                    <a:pt x="4822047" y="1"/>
                  </a:lnTo>
                  <a:close/>
                </a:path>
                <a:path w="10025380" h="38100">
                  <a:moveTo>
                    <a:pt x="4898285" y="1"/>
                  </a:moveTo>
                  <a:lnTo>
                    <a:pt x="4890869" y="1498"/>
                  </a:lnTo>
                  <a:lnTo>
                    <a:pt x="4884814" y="5581"/>
                  </a:lnTo>
                  <a:lnTo>
                    <a:pt x="4880732" y="11636"/>
                  </a:lnTo>
                  <a:lnTo>
                    <a:pt x="4879235" y="19051"/>
                  </a:lnTo>
                  <a:lnTo>
                    <a:pt x="4880732" y="26466"/>
                  </a:lnTo>
                  <a:lnTo>
                    <a:pt x="4884814" y="32521"/>
                  </a:lnTo>
                  <a:lnTo>
                    <a:pt x="4890869" y="36604"/>
                  </a:lnTo>
                  <a:lnTo>
                    <a:pt x="4898323" y="38101"/>
                  </a:lnTo>
                  <a:lnTo>
                    <a:pt x="4905738" y="36604"/>
                  </a:lnTo>
                  <a:lnTo>
                    <a:pt x="4911793" y="32521"/>
                  </a:lnTo>
                  <a:lnTo>
                    <a:pt x="4915876" y="26466"/>
                  </a:lnTo>
                  <a:lnTo>
                    <a:pt x="4917373" y="19051"/>
                  </a:lnTo>
                  <a:lnTo>
                    <a:pt x="4915876" y="11636"/>
                  </a:lnTo>
                  <a:lnTo>
                    <a:pt x="4911793" y="5581"/>
                  </a:lnTo>
                  <a:lnTo>
                    <a:pt x="4905738" y="1498"/>
                  </a:lnTo>
                  <a:lnTo>
                    <a:pt x="4898285" y="1"/>
                  </a:lnTo>
                  <a:close/>
                </a:path>
                <a:path w="10025380" h="38100">
                  <a:moveTo>
                    <a:pt x="4974523" y="1"/>
                  </a:moveTo>
                  <a:lnTo>
                    <a:pt x="4967107" y="1498"/>
                  </a:lnTo>
                  <a:lnTo>
                    <a:pt x="4961052" y="5581"/>
                  </a:lnTo>
                  <a:lnTo>
                    <a:pt x="4956970" y="11636"/>
                  </a:lnTo>
                  <a:lnTo>
                    <a:pt x="4955473" y="19051"/>
                  </a:lnTo>
                  <a:lnTo>
                    <a:pt x="4956970" y="26466"/>
                  </a:lnTo>
                  <a:lnTo>
                    <a:pt x="4961052" y="32521"/>
                  </a:lnTo>
                  <a:lnTo>
                    <a:pt x="4967107" y="36604"/>
                  </a:lnTo>
                  <a:lnTo>
                    <a:pt x="4974561" y="38101"/>
                  </a:lnTo>
                  <a:lnTo>
                    <a:pt x="4981976" y="36604"/>
                  </a:lnTo>
                  <a:lnTo>
                    <a:pt x="4988031" y="32521"/>
                  </a:lnTo>
                  <a:lnTo>
                    <a:pt x="4992114" y="26466"/>
                  </a:lnTo>
                  <a:lnTo>
                    <a:pt x="4993611" y="19051"/>
                  </a:lnTo>
                  <a:lnTo>
                    <a:pt x="4992114" y="11636"/>
                  </a:lnTo>
                  <a:lnTo>
                    <a:pt x="4988031" y="5581"/>
                  </a:lnTo>
                  <a:lnTo>
                    <a:pt x="4981976" y="1498"/>
                  </a:lnTo>
                  <a:lnTo>
                    <a:pt x="4974523" y="1"/>
                  </a:lnTo>
                  <a:close/>
                </a:path>
                <a:path w="10025380" h="38100">
                  <a:moveTo>
                    <a:pt x="5050761" y="1"/>
                  </a:moveTo>
                  <a:lnTo>
                    <a:pt x="5043345" y="1498"/>
                  </a:lnTo>
                  <a:lnTo>
                    <a:pt x="5037290" y="5581"/>
                  </a:lnTo>
                  <a:lnTo>
                    <a:pt x="5033208" y="11636"/>
                  </a:lnTo>
                  <a:lnTo>
                    <a:pt x="5031711" y="19051"/>
                  </a:lnTo>
                  <a:lnTo>
                    <a:pt x="5033208" y="26466"/>
                  </a:lnTo>
                  <a:lnTo>
                    <a:pt x="5037290" y="32521"/>
                  </a:lnTo>
                  <a:lnTo>
                    <a:pt x="5043345" y="36604"/>
                  </a:lnTo>
                  <a:lnTo>
                    <a:pt x="5050798" y="38101"/>
                  </a:lnTo>
                  <a:lnTo>
                    <a:pt x="5058213" y="36604"/>
                  </a:lnTo>
                  <a:lnTo>
                    <a:pt x="5064268" y="32521"/>
                  </a:lnTo>
                  <a:lnTo>
                    <a:pt x="5068351" y="26466"/>
                  </a:lnTo>
                  <a:lnTo>
                    <a:pt x="5069848" y="19051"/>
                  </a:lnTo>
                  <a:lnTo>
                    <a:pt x="5068351" y="11636"/>
                  </a:lnTo>
                  <a:lnTo>
                    <a:pt x="5064268" y="5581"/>
                  </a:lnTo>
                  <a:lnTo>
                    <a:pt x="5058213" y="1498"/>
                  </a:lnTo>
                  <a:lnTo>
                    <a:pt x="5050761" y="1"/>
                  </a:lnTo>
                  <a:close/>
                </a:path>
                <a:path w="10025380" h="38100">
                  <a:moveTo>
                    <a:pt x="5126998" y="1"/>
                  </a:moveTo>
                  <a:lnTo>
                    <a:pt x="5119583" y="1498"/>
                  </a:lnTo>
                  <a:lnTo>
                    <a:pt x="5113528" y="5581"/>
                  </a:lnTo>
                  <a:lnTo>
                    <a:pt x="5109445" y="11636"/>
                  </a:lnTo>
                  <a:lnTo>
                    <a:pt x="5107948" y="19051"/>
                  </a:lnTo>
                  <a:lnTo>
                    <a:pt x="5109445" y="26466"/>
                  </a:lnTo>
                  <a:lnTo>
                    <a:pt x="5113528" y="32521"/>
                  </a:lnTo>
                  <a:lnTo>
                    <a:pt x="5119583" y="36604"/>
                  </a:lnTo>
                  <a:lnTo>
                    <a:pt x="5127036" y="38101"/>
                  </a:lnTo>
                  <a:lnTo>
                    <a:pt x="5134451" y="36604"/>
                  </a:lnTo>
                  <a:lnTo>
                    <a:pt x="5140507" y="32521"/>
                  </a:lnTo>
                  <a:lnTo>
                    <a:pt x="5144589" y="26466"/>
                  </a:lnTo>
                  <a:lnTo>
                    <a:pt x="5146086" y="19051"/>
                  </a:lnTo>
                  <a:lnTo>
                    <a:pt x="5144589" y="11636"/>
                  </a:lnTo>
                  <a:lnTo>
                    <a:pt x="5140507" y="5581"/>
                  </a:lnTo>
                  <a:lnTo>
                    <a:pt x="5134451" y="1498"/>
                  </a:lnTo>
                  <a:lnTo>
                    <a:pt x="5126998" y="1"/>
                  </a:lnTo>
                  <a:close/>
                </a:path>
                <a:path w="10025380" h="38100">
                  <a:moveTo>
                    <a:pt x="5203236" y="1"/>
                  </a:moveTo>
                  <a:lnTo>
                    <a:pt x="5195821" y="1498"/>
                  </a:lnTo>
                  <a:lnTo>
                    <a:pt x="5189766" y="5581"/>
                  </a:lnTo>
                  <a:lnTo>
                    <a:pt x="5185683" y="11636"/>
                  </a:lnTo>
                  <a:lnTo>
                    <a:pt x="5184186" y="19051"/>
                  </a:lnTo>
                  <a:lnTo>
                    <a:pt x="5185683" y="26466"/>
                  </a:lnTo>
                  <a:lnTo>
                    <a:pt x="5189766" y="32521"/>
                  </a:lnTo>
                  <a:lnTo>
                    <a:pt x="5195821" y="36604"/>
                  </a:lnTo>
                  <a:lnTo>
                    <a:pt x="5203274" y="38101"/>
                  </a:lnTo>
                  <a:lnTo>
                    <a:pt x="5210689" y="36604"/>
                  </a:lnTo>
                  <a:lnTo>
                    <a:pt x="5216745" y="32521"/>
                  </a:lnTo>
                  <a:lnTo>
                    <a:pt x="5220827" y="26466"/>
                  </a:lnTo>
                  <a:lnTo>
                    <a:pt x="5222324" y="19051"/>
                  </a:lnTo>
                  <a:lnTo>
                    <a:pt x="5220827" y="11636"/>
                  </a:lnTo>
                  <a:lnTo>
                    <a:pt x="5216745" y="5581"/>
                  </a:lnTo>
                  <a:lnTo>
                    <a:pt x="5210689" y="1498"/>
                  </a:lnTo>
                  <a:lnTo>
                    <a:pt x="5203236" y="1"/>
                  </a:lnTo>
                  <a:close/>
                </a:path>
                <a:path w="10025380" h="38100">
                  <a:moveTo>
                    <a:pt x="5279474" y="1"/>
                  </a:moveTo>
                  <a:lnTo>
                    <a:pt x="5272059" y="1498"/>
                  </a:lnTo>
                  <a:lnTo>
                    <a:pt x="5266004" y="5581"/>
                  </a:lnTo>
                  <a:lnTo>
                    <a:pt x="5261921" y="11636"/>
                  </a:lnTo>
                  <a:lnTo>
                    <a:pt x="5260424" y="19051"/>
                  </a:lnTo>
                  <a:lnTo>
                    <a:pt x="5261921" y="26466"/>
                  </a:lnTo>
                  <a:lnTo>
                    <a:pt x="5266004" y="32521"/>
                  </a:lnTo>
                  <a:lnTo>
                    <a:pt x="5272059" y="36604"/>
                  </a:lnTo>
                  <a:lnTo>
                    <a:pt x="5279512" y="38101"/>
                  </a:lnTo>
                  <a:lnTo>
                    <a:pt x="5286927" y="36604"/>
                  </a:lnTo>
                  <a:lnTo>
                    <a:pt x="5292982" y="32521"/>
                  </a:lnTo>
                  <a:lnTo>
                    <a:pt x="5297065" y="26466"/>
                  </a:lnTo>
                  <a:lnTo>
                    <a:pt x="5298562" y="19051"/>
                  </a:lnTo>
                  <a:lnTo>
                    <a:pt x="5297065" y="11636"/>
                  </a:lnTo>
                  <a:lnTo>
                    <a:pt x="5292982" y="5581"/>
                  </a:lnTo>
                  <a:lnTo>
                    <a:pt x="5286927" y="1498"/>
                  </a:lnTo>
                  <a:lnTo>
                    <a:pt x="5279474" y="1"/>
                  </a:lnTo>
                  <a:close/>
                </a:path>
                <a:path w="10025380" h="38100">
                  <a:moveTo>
                    <a:pt x="5355712" y="1"/>
                  </a:moveTo>
                  <a:lnTo>
                    <a:pt x="5348297" y="1498"/>
                  </a:lnTo>
                  <a:lnTo>
                    <a:pt x="5342242" y="5581"/>
                  </a:lnTo>
                  <a:lnTo>
                    <a:pt x="5338159" y="11636"/>
                  </a:lnTo>
                  <a:lnTo>
                    <a:pt x="5336662" y="19051"/>
                  </a:lnTo>
                  <a:lnTo>
                    <a:pt x="5338159" y="26466"/>
                  </a:lnTo>
                  <a:lnTo>
                    <a:pt x="5342242" y="32521"/>
                  </a:lnTo>
                  <a:lnTo>
                    <a:pt x="5348297" y="36604"/>
                  </a:lnTo>
                  <a:lnTo>
                    <a:pt x="5355750" y="38101"/>
                  </a:lnTo>
                  <a:lnTo>
                    <a:pt x="5363165" y="36604"/>
                  </a:lnTo>
                  <a:lnTo>
                    <a:pt x="5369220" y="32521"/>
                  </a:lnTo>
                  <a:lnTo>
                    <a:pt x="5373303" y="26466"/>
                  </a:lnTo>
                  <a:lnTo>
                    <a:pt x="5374800" y="19051"/>
                  </a:lnTo>
                  <a:lnTo>
                    <a:pt x="5373303" y="11636"/>
                  </a:lnTo>
                  <a:lnTo>
                    <a:pt x="5369220" y="5581"/>
                  </a:lnTo>
                  <a:lnTo>
                    <a:pt x="5363165" y="1498"/>
                  </a:lnTo>
                  <a:lnTo>
                    <a:pt x="5355712" y="1"/>
                  </a:lnTo>
                  <a:close/>
                </a:path>
                <a:path w="10025380" h="38100">
                  <a:moveTo>
                    <a:pt x="5431950" y="1"/>
                  </a:moveTo>
                  <a:lnTo>
                    <a:pt x="5424535" y="1498"/>
                  </a:lnTo>
                  <a:lnTo>
                    <a:pt x="5418480" y="5581"/>
                  </a:lnTo>
                  <a:lnTo>
                    <a:pt x="5414397" y="11636"/>
                  </a:lnTo>
                  <a:lnTo>
                    <a:pt x="5412900" y="19051"/>
                  </a:lnTo>
                  <a:lnTo>
                    <a:pt x="5414397" y="26466"/>
                  </a:lnTo>
                  <a:lnTo>
                    <a:pt x="5418480" y="32521"/>
                  </a:lnTo>
                  <a:lnTo>
                    <a:pt x="5424535" y="36604"/>
                  </a:lnTo>
                  <a:lnTo>
                    <a:pt x="5431988" y="38101"/>
                  </a:lnTo>
                  <a:lnTo>
                    <a:pt x="5439403" y="36604"/>
                  </a:lnTo>
                  <a:lnTo>
                    <a:pt x="5445459" y="32521"/>
                  </a:lnTo>
                  <a:lnTo>
                    <a:pt x="5449541" y="26466"/>
                  </a:lnTo>
                  <a:lnTo>
                    <a:pt x="5451038" y="19051"/>
                  </a:lnTo>
                  <a:lnTo>
                    <a:pt x="5449541" y="11636"/>
                  </a:lnTo>
                  <a:lnTo>
                    <a:pt x="5445459" y="5581"/>
                  </a:lnTo>
                  <a:lnTo>
                    <a:pt x="5439403" y="1498"/>
                  </a:lnTo>
                  <a:lnTo>
                    <a:pt x="5431950" y="1"/>
                  </a:lnTo>
                  <a:close/>
                </a:path>
                <a:path w="10025380" h="38100">
                  <a:moveTo>
                    <a:pt x="5508188" y="1"/>
                  </a:moveTo>
                  <a:lnTo>
                    <a:pt x="5500773" y="1498"/>
                  </a:lnTo>
                  <a:lnTo>
                    <a:pt x="5494718" y="5581"/>
                  </a:lnTo>
                  <a:lnTo>
                    <a:pt x="5490635" y="11636"/>
                  </a:lnTo>
                  <a:lnTo>
                    <a:pt x="5489138" y="19051"/>
                  </a:lnTo>
                  <a:lnTo>
                    <a:pt x="5490635" y="26466"/>
                  </a:lnTo>
                  <a:lnTo>
                    <a:pt x="5494718" y="32521"/>
                  </a:lnTo>
                  <a:lnTo>
                    <a:pt x="5500773" y="36604"/>
                  </a:lnTo>
                  <a:lnTo>
                    <a:pt x="5508226" y="38101"/>
                  </a:lnTo>
                  <a:lnTo>
                    <a:pt x="5515641" y="36604"/>
                  </a:lnTo>
                  <a:lnTo>
                    <a:pt x="5521697" y="32521"/>
                  </a:lnTo>
                  <a:lnTo>
                    <a:pt x="5525779" y="26466"/>
                  </a:lnTo>
                  <a:lnTo>
                    <a:pt x="5527276" y="19051"/>
                  </a:lnTo>
                  <a:lnTo>
                    <a:pt x="5525779" y="11636"/>
                  </a:lnTo>
                  <a:lnTo>
                    <a:pt x="5521697" y="5581"/>
                  </a:lnTo>
                  <a:lnTo>
                    <a:pt x="5515641" y="1498"/>
                  </a:lnTo>
                  <a:lnTo>
                    <a:pt x="5508188" y="1"/>
                  </a:lnTo>
                  <a:close/>
                </a:path>
                <a:path w="10025380" h="38100">
                  <a:moveTo>
                    <a:pt x="5584426" y="1"/>
                  </a:moveTo>
                  <a:lnTo>
                    <a:pt x="5577011" y="1498"/>
                  </a:lnTo>
                  <a:lnTo>
                    <a:pt x="5570956" y="5581"/>
                  </a:lnTo>
                  <a:lnTo>
                    <a:pt x="5566873" y="11636"/>
                  </a:lnTo>
                  <a:lnTo>
                    <a:pt x="5565376" y="19051"/>
                  </a:lnTo>
                  <a:lnTo>
                    <a:pt x="5566873" y="26466"/>
                  </a:lnTo>
                  <a:lnTo>
                    <a:pt x="5570956" y="32521"/>
                  </a:lnTo>
                  <a:lnTo>
                    <a:pt x="5577011" y="36604"/>
                  </a:lnTo>
                  <a:lnTo>
                    <a:pt x="5584464" y="38101"/>
                  </a:lnTo>
                  <a:lnTo>
                    <a:pt x="5591879" y="36604"/>
                  </a:lnTo>
                  <a:lnTo>
                    <a:pt x="5597935" y="32521"/>
                  </a:lnTo>
                  <a:lnTo>
                    <a:pt x="5602017" y="26466"/>
                  </a:lnTo>
                  <a:lnTo>
                    <a:pt x="5603514" y="19051"/>
                  </a:lnTo>
                  <a:lnTo>
                    <a:pt x="5602017" y="11636"/>
                  </a:lnTo>
                  <a:lnTo>
                    <a:pt x="5597935" y="5581"/>
                  </a:lnTo>
                  <a:lnTo>
                    <a:pt x="5591879" y="1498"/>
                  </a:lnTo>
                  <a:lnTo>
                    <a:pt x="5584426" y="1"/>
                  </a:lnTo>
                  <a:close/>
                </a:path>
                <a:path w="10025380" h="38100">
                  <a:moveTo>
                    <a:pt x="5660664" y="1"/>
                  </a:moveTo>
                  <a:lnTo>
                    <a:pt x="5653249" y="1498"/>
                  </a:lnTo>
                  <a:lnTo>
                    <a:pt x="5647194" y="5581"/>
                  </a:lnTo>
                  <a:lnTo>
                    <a:pt x="5643112" y="11636"/>
                  </a:lnTo>
                  <a:lnTo>
                    <a:pt x="5641614" y="19051"/>
                  </a:lnTo>
                  <a:lnTo>
                    <a:pt x="5643112" y="26466"/>
                  </a:lnTo>
                  <a:lnTo>
                    <a:pt x="5647194" y="32521"/>
                  </a:lnTo>
                  <a:lnTo>
                    <a:pt x="5653249" y="36604"/>
                  </a:lnTo>
                  <a:lnTo>
                    <a:pt x="5660703" y="38101"/>
                  </a:lnTo>
                  <a:lnTo>
                    <a:pt x="5668118" y="36604"/>
                  </a:lnTo>
                  <a:lnTo>
                    <a:pt x="5674173" y="32521"/>
                  </a:lnTo>
                  <a:lnTo>
                    <a:pt x="5678255" y="26466"/>
                  </a:lnTo>
                  <a:lnTo>
                    <a:pt x="5679753" y="19051"/>
                  </a:lnTo>
                  <a:lnTo>
                    <a:pt x="5678255" y="11636"/>
                  </a:lnTo>
                  <a:lnTo>
                    <a:pt x="5674173" y="5581"/>
                  </a:lnTo>
                  <a:lnTo>
                    <a:pt x="5668118" y="1498"/>
                  </a:lnTo>
                  <a:lnTo>
                    <a:pt x="5660664" y="1"/>
                  </a:lnTo>
                  <a:close/>
                </a:path>
                <a:path w="10025380" h="38100">
                  <a:moveTo>
                    <a:pt x="5736903" y="1"/>
                  </a:moveTo>
                  <a:lnTo>
                    <a:pt x="5729488" y="1498"/>
                  </a:lnTo>
                  <a:lnTo>
                    <a:pt x="5723432" y="5581"/>
                  </a:lnTo>
                  <a:lnTo>
                    <a:pt x="5719350" y="11636"/>
                  </a:lnTo>
                  <a:lnTo>
                    <a:pt x="5717853" y="19051"/>
                  </a:lnTo>
                  <a:lnTo>
                    <a:pt x="5719350" y="26466"/>
                  </a:lnTo>
                  <a:lnTo>
                    <a:pt x="5723432" y="32521"/>
                  </a:lnTo>
                  <a:lnTo>
                    <a:pt x="5729488" y="36604"/>
                  </a:lnTo>
                  <a:lnTo>
                    <a:pt x="5736941" y="38101"/>
                  </a:lnTo>
                  <a:lnTo>
                    <a:pt x="5744356" y="36604"/>
                  </a:lnTo>
                  <a:lnTo>
                    <a:pt x="5750411" y="32521"/>
                  </a:lnTo>
                  <a:lnTo>
                    <a:pt x="5754494" y="26466"/>
                  </a:lnTo>
                  <a:lnTo>
                    <a:pt x="5755991" y="19051"/>
                  </a:lnTo>
                  <a:lnTo>
                    <a:pt x="5754494" y="11636"/>
                  </a:lnTo>
                  <a:lnTo>
                    <a:pt x="5750411" y="5581"/>
                  </a:lnTo>
                  <a:lnTo>
                    <a:pt x="5744356" y="1498"/>
                  </a:lnTo>
                  <a:lnTo>
                    <a:pt x="5736903" y="1"/>
                  </a:lnTo>
                  <a:close/>
                </a:path>
                <a:path w="10025380" h="38100">
                  <a:moveTo>
                    <a:pt x="5813141" y="1"/>
                  </a:moveTo>
                  <a:lnTo>
                    <a:pt x="5805725" y="1498"/>
                  </a:lnTo>
                  <a:lnTo>
                    <a:pt x="5799670" y="5581"/>
                  </a:lnTo>
                  <a:lnTo>
                    <a:pt x="5795588" y="11636"/>
                  </a:lnTo>
                  <a:lnTo>
                    <a:pt x="5794091" y="19051"/>
                  </a:lnTo>
                  <a:lnTo>
                    <a:pt x="5795588" y="26466"/>
                  </a:lnTo>
                  <a:lnTo>
                    <a:pt x="5799670" y="32521"/>
                  </a:lnTo>
                  <a:lnTo>
                    <a:pt x="5805725" y="36604"/>
                  </a:lnTo>
                  <a:lnTo>
                    <a:pt x="5813179" y="38101"/>
                  </a:lnTo>
                  <a:lnTo>
                    <a:pt x="5820594" y="36604"/>
                  </a:lnTo>
                  <a:lnTo>
                    <a:pt x="5826649" y="32521"/>
                  </a:lnTo>
                  <a:lnTo>
                    <a:pt x="5830732" y="26466"/>
                  </a:lnTo>
                  <a:lnTo>
                    <a:pt x="5832229" y="19051"/>
                  </a:lnTo>
                  <a:lnTo>
                    <a:pt x="5830732" y="11636"/>
                  </a:lnTo>
                  <a:lnTo>
                    <a:pt x="5826649" y="5581"/>
                  </a:lnTo>
                  <a:lnTo>
                    <a:pt x="5820594" y="1498"/>
                  </a:lnTo>
                  <a:lnTo>
                    <a:pt x="5813141" y="1"/>
                  </a:lnTo>
                  <a:close/>
                </a:path>
                <a:path w="10025380" h="38100">
                  <a:moveTo>
                    <a:pt x="5889379" y="1"/>
                  </a:moveTo>
                  <a:lnTo>
                    <a:pt x="5881963" y="1498"/>
                  </a:lnTo>
                  <a:lnTo>
                    <a:pt x="5875908" y="5581"/>
                  </a:lnTo>
                  <a:lnTo>
                    <a:pt x="5871826" y="11636"/>
                  </a:lnTo>
                  <a:lnTo>
                    <a:pt x="5870329" y="19051"/>
                  </a:lnTo>
                  <a:lnTo>
                    <a:pt x="5871826" y="26466"/>
                  </a:lnTo>
                  <a:lnTo>
                    <a:pt x="5875908" y="32521"/>
                  </a:lnTo>
                  <a:lnTo>
                    <a:pt x="5881963" y="36604"/>
                  </a:lnTo>
                  <a:lnTo>
                    <a:pt x="5889417" y="38101"/>
                  </a:lnTo>
                  <a:lnTo>
                    <a:pt x="5896832" y="36604"/>
                  </a:lnTo>
                  <a:lnTo>
                    <a:pt x="5902887" y="32521"/>
                  </a:lnTo>
                  <a:lnTo>
                    <a:pt x="5906970" y="26466"/>
                  </a:lnTo>
                  <a:lnTo>
                    <a:pt x="5908467" y="19051"/>
                  </a:lnTo>
                  <a:lnTo>
                    <a:pt x="5906970" y="11636"/>
                  </a:lnTo>
                  <a:lnTo>
                    <a:pt x="5902887" y="5581"/>
                  </a:lnTo>
                  <a:lnTo>
                    <a:pt x="5896832" y="1498"/>
                  </a:lnTo>
                  <a:lnTo>
                    <a:pt x="5889379" y="1"/>
                  </a:lnTo>
                  <a:close/>
                </a:path>
                <a:path w="10025380" h="38100">
                  <a:moveTo>
                    <a:pt x="5965617" y="1"/>
                  </a:moveTo>
                  <a:lnTo>
                    <a:pt x="5958201" y="1498"/>
                  </a:lnTo>
                  <a:lnTo>
                    <a:pt x="5952146" y="5581"/>
                  </a:lnTo>
                  <a:lnTo>
                    <a:pt x="5948064" y="11636"/>
                  </a:lnTo>
                  <a:lnTo>
                    <a:pt x="5946567" y="19051"/>
                  </a:lnTo>
                  <a:lnTo>
                    <a:pt x="5948064" y="26466"/>
                  </a:lnTo>
                  <a:lnTo>
                    <a:pt x="5952146" y="32521"/>
                  </a:lnTo>
                  <a:lnTo>
                    <a:pt x="5958201" y="36604"/>
                  </a:lnTo>
                  <a:lnTo>
                    <a:pt x="5965654" y="38101"/>
                  </a:lnTo>
                  <a:lnTo>
                    <a:pt x="5973069" y="36604"/>
                  </a:lnTo>
                  <a:lnTo>
                    <a:pt x="5979124" y="32521"/>
                  </a:lnTo>
                  <a:lnTo>
                    <a:pt x="5983207" y="26466"/>
                  </a:lnTo>
                  <a:lnTo>
                    <a:pt x="5984704" y="19051"/>
                  </a:lnTo>
                  <a:lnTo>
                    <a:pt x="5983207" y="11636"/>
                  </a:lnTo>
                  <a:lnTo>
                    <a:pt x="5979124" y="5581"/>
                  </a:lnTo>
                  <a:lnTo>
                    <a:pt x="5973069" y="1498"/>
                  </a:lnTo>
                  <a:lnTo>
                    <a:pt x="5965617" y="1"/>
                  </a:lnTo>
                  <a:close/>
                </a:path>
                <a:path w="10025380" h="38100">
                  <a:moveTo>
                    <a:pt x="6041854" y="1"/>
                  </a:moveTo>
                  <a:lnTo>
                    <a:pt x="6034439" y="1498"/>
                  </a:lnTo>
                  <a:lnTo>
                    <a:pt x="6028383" y="5581"/>
                  </a:lnTo>
                  <a:lnTo>
                    <a:pt x="6024301" y="11636"/>
                  </a:lnTo>
                  <a:lnTo>
                    <a:pt x="6022804" y="19051"/>
                  </a:lnTo>
                  <a:lnTo>
                    <a:pt x="6024301" y="26466"/>
                  </a:lnTo>
                  <a:lnTo>
                    <a:pt x="6028383" y="32521"/>
                  </a:lnTo>
                  <a:lnTo>
                    <a:pt x="6034439" y="36604"/>
                  </a:lnTo>
                  <a:lnTo>
                    <a:pt x="6041892" y="38101"/>
                  </a:lnTo>
                  <a:lnTo>
                    <a:pt x="6049307" y="36604"/>
                  </a:lnTo>
                  <a:lnTo>
                    <a:pt x="6055363" y="32521"/>
                  </a:lnTo>
                  <a:lnTo>
                    <a:pt x="6059445" y="26466"/>
                  </a:lnTo>
                  <a:lnTo>
                    <a:pt x="6060942" y="19051"/>
                  </a:lnTo>
                  <a:lnTo>
                    <a:pt x="6059445" y="11636"/>
                  </a:lnTo>
                  <a:lnTo>
                    <a:pt x="6055363" y="5581"/>
                  </a:lnTo>
                  <a:lnTo>
                    <a:pt x="6049307" y="1498"/>
                  </a:lnTo>
                  <a:lnTo>
                    <a:pt x="6041854" y="1"/>
                  </a:lnTo>
                  <a:close/>
                </a:path>
                <a:path w="10025380" h="38100">
                  <a:moveTo>
                    <a:pt x="6118092" y="1"/>
                  </a:moveTo>
                  <a:lnTo>
                    <a:pt x="6110677" y="1498"/>
                  </a:lnTo>
                  <a:lnTo>
                    <a:pt x="6104622" y="5581"/>
                  </a:lnTo>
                  <a:lnTo>
                    <a:pt x="6100539" y="11636"/>
                  </a:lnTo>
                  <a:lnTo>
                    <a:pt x="6099042" y="19051"/>
                  </a:lnTo>
                  <a:lnTo>
                    <a:pt x="6100539" y="26466"/>
                  </a:lnTo>
                  <a:lnTo>
                    <a:pt x="6104622" y="32521"/>
                  </a:lnTo>
                  <a:lnTo>
                    <a:pt x="6110677" y="36604"/>
                  </a:lnTo>
                  <a:lnTo>
                    <a:pt x="6118130" y="38101"/>
                  </a:lnTo>
                  <a:lnTo>
                    <a:pt x="6125545" y="36604"/>
                  </a:lnTo>
                  <a:lnTo>
                    <a:pt x="6131601" y="32521"/>
                  </a:lnTo>
                  <a:lnTo>
                    <a:pt x="6135683" y="26466"/>
                  </a:lnTo>
                  <a:lnTo>
                    <a:pt x="6137180" y="19051"/>
                  </a:lnTo>
                  <a:lnTo>
                    <a:pt x="6135683" y="11636"/>
                  </a:lnTo>
                  <a:lnTo>
                    <a:pt x="6131601" y="5581"/>
                  </a:lnTo>
                  <a:lnTo>
                    <a:pt x="6125545" y="1498"/>
                  </a:lnTo>
                  <a:lnTo>
                    <a:pt x="6118092" y="1"/>
                  </a:lnTo>
                  <a:close/>
                </a:path>
                <a:path w="10025380" h="38100">
                  <a:moveTo>
                    <a:pt x="6194330" y="1"/>
                  </a:moveTo>
                  <a:lnTo>
                    <a:pt x="6186915" y="1498"/>
                  </a:lnTo>
                  <a:lnTo>
                    <a:pt x="6180860" y="5581"/>
                  </a:lnTo>
                  <a:lnTo>
                    <a:pt x="6176777" y="11636"/>
                  </a:lnTo>
                  <a:lnTo>
                    <a:pt x="6175280" y="19051"/>
                  </a:lnTo>
                  <a:lnTo>
                    <a:pt x="6176777" y="26466"/>
                  </a:lnTo>
                  <a:lnTo>
                    <a:pt x="6180860" y="32521"/>
                  </a:lnTo>
                  <a:lnTo>
                    <a:pt x="6186915" y="36604"/>
                  </a:lnTo>
                  <a:lnTo>
                    <a:pt x="6194368" y="38101"/>
                  </a:lnTo>
                  <a:lnTo>
                    <a:pt x="6201783" y="36604"/>
                  </a:lnTo>
                  <a:lnTo>
                    <a:pt x="6207839" y="32521"/>
                  </a:lnTo>
                  <a:lnTo>
                    <a:pt x="6211921" y="26466"/>
                  </a:lnTo>
                  <a:lnTo>
                    <a:pt x="6213418" y="19051"/>
                  </a:lnTo>
                  <a:lnTo>
                    <a:pt x="6211921" y="11636"/>
                  </a:lnTo>
                  <a:lnTo>
                    <a:pt x="6207839" y="5581"/>
                  </a:lnTo>
                  <a:lnTo>
                    <a:pt x="6201783" y="1498"/>
                  </a:lnTo>
                  <a:lnTo>
                    <a:pt x="6194330" y="1"/>
                  </a:lnTo>
                  <a:close/>
                </a:path>
                <a:path w="10025380" h="38100">
                  <a:moveTo>
                    <a:pt x="6270568" y="1"/>
                  </a:moveTo>
                  <a:lnTo>
                    <a:pt x="6263153" y="1498"/>
                  </a:lnTo>
                  <a:lnTo>
                    <a:pt x="6257098" y="5581"/>
                  </a:lnTo>
                  <a:lnTo>
                    <a:pt x="6253015" y="11636"/>
                  </a:lnTo>
                  <a:lnTo>
                    <a:pt x="6251518" y="19051"/>
                  </a:lnTo>
                  <a:lnTo>
                    <a:pt x="6253015" y="26466"/>
                  </a:lnTo>
                  <a:lnTo>
                    <a:pt x="6257098" y="32521"/>
                  </a:lnTo>
                  <a:lnTo>
                    <a:pt x="6263153" y="36604"/>
                  </a:lnTo>
                  <a:lnTo>
                    <a:pt x="6270606" y="38101"/>
                  </a:lnTo>
                  <a:lnTo>
                    <a:pt x="6278021" y="36604"/>
                  </a:lnTo>
                  <a:lnTo>
                    <a:pt x="6284076" y="32521"/>
                  </a:lnTo>
                  <a:lnTo>
                    <a:pt x="6288159" y="26466"/>
                  </a:lnTo>
                  <a:lnTo>
                    <a:pt x="6289656" y="19051"/>
                  </a:lnTo>
                  <a:lnTo>
                    <a:pt x="6288159" y="11636"/>
                  </a:lnTo>
                  <a:lnTo>
                    <a:pt x="6284076" y="5581"/>
                  </a:lnTo>
                  <a:lnTo>
                    <a:pt x="6278021" y="1498"/>
                  </a:lnTo>
                  <a:lnTo>
                    <a:pt x="6270568" y="1"/>
                  </a:lnTo>
                  <a:close/>
                </a:path>
                <a:path w="10025380" h="38100">
                  <a:moveTo>
                    <a:pt x="6346806" y="1"/>
                  </a:moveTo>
                  <a:lnTo>
                    <a:pt x="6339391" y="1498"/>
                  </a:lnTo>
                  <a:lnTo>
                    <a:pt x="6333336" y="5581"/>
                  </a:lnTo>
                  <a:lnTo>
                    <a:pt x="6329253" y="11636"/>
                  </a:lnTo>
                  <a:lnTo>
                    <a:pt x="6327756" y="19051"/>
                  </a:lnTo>
                  <a:lnTo>
                    <a:pt x="6329253" y="26466"/>
                  </a:lnTo>
                  <a:lnTo>
                    <a:pt x="6333336" y="32521"/>
                  </a:lnTo>
                  <a:lnTo>
                    <a:pt x="6339391" y="36604"/>
                  </a:lnTo>
                  <a:lnTo>
                    <a:pt x="6346844" y="38101"/>
                  </a:lnTo>
                  <a:lnTo>
                    <a:pt x="6354259" y="36604"/>
                  </a:lnTo>
                  <a:lnTo>
                    <a:pt x="6360314" y="32521"/>
                  </a:lnTo>
                  <a:lnTo>
                    <a:pt x="6364397" y="26466"/>
                  </a:lnTo>
                  <a:lnTo>
                    <a:pt x="6365894" y="19051"/>
                  </a:lnTo>
                  <a:lnTo>
                    <a:pt x="6364397" y="11636"/>
                  </a:lnTo>
                  <a:lnTo>
                    <a:pt x="6360314" y="5581"/>
                  </a:lnTo>
                  <a:lnTo>
                    <a:pt x="6354259" y="1498"/>
                  </a:lnTo>
                  <a:lnTo>
                    <a:pt x="6346806" y="1"/>
                  </a:lnTo>
                  <a:close/>
                </a:path>
                <a:path w="10025380" h="38100">
                  <a:moveTo>
                    <a:pt x="6423044" y="1"/>
                  </a:moveTo>
                  <a:lnTo>
                    <a:pt x="6415629" y="1498"/>
                  </a:lnTo>
                  <a:lnTo>
                    <a:pt x="6409574" y="5581"/>
                  </a:lnTo>
                  <a:lnTo>
                    <a:pt x="6405491" y="11636"/>
                  </a:lnTo>
                  <a:lnTo>
                    <a:pt x="6403994" y="19051"/>
                  </a:lnTo>
                  <a:lnTo>
                    <a:pt x="6405491" y="26466"/>
                  </a:lnTo>
                  <a:lnTo>
                    <a:pt x="6409574" y="32521"/>
                  </a:lnTo>
                  <a:lnTo>
                    <a:pt x="6415629" y="36604"/>
                  </a:lnTo>
                  <a:lnTo>
                    <a:pt x="6423082" y="38101"/>
                  </a:lnTo>
                  <a:lnTo>
                    <a:pt x="6430497" y="36604"/>
                  </a:lnTo>
                  <a:lnTo>
                    <a:pt x="6436553" y="32521"/>
                  </a:lnTo>
                  <a:lnTo>
                    <a:pt x="6440635" y="26466"/>
                  </a:lnTo>
                  <a:lnTo>
                    <a:pt x="6442132" y="19051"/>
                  </a:lnTo>
                  <a:lnTo>
                    <a:pt x="6440635" y="11636"/>
                  </a:lnTo>
                  <a:lnTo>
                    <a:pt x="6436553" y="5581"/>
                  </a:lnTo>
                  <a:lnTo>
                    <a:pt x="6430497" y="1498"/>
                  </a:lnTo>
                  <a:lnTo>
                    <a:pt x="6423044" y="1"/>
                  </a:lnTo>
                  <a:close/>
                </a:path>
                <a:path w="10025380" h="38100">
                  <a:moveTo>
                    <a:pt x="6499282" y="1"/>
                  </a:moveTo>
                  <a:lnTo>
                    <a:pt x="6491867" y="1498"/>
                  </a:lnTo>
                  <a:lnTo>
                    <a:pt x="6485812" y="5581"/>
                  </a:lnTo>
                  <a:lnTo>
                    <a:pt x="6481729" y="11636"/>
                  </a:lnTo>
                  <a:lnTo>
                    <a:pt x="6480232" y="19051"/>
                  </a:lnTo>
                  <a:lnTo>
                    <a:pt x="6481729" y="26466"/>
                  </a:lnTo>
                  <a:lnTo>
                    <a:pt x="6485812" y="32521"/>
                  </a:lnTo>
                  <a:lnTo>
                    <a:pt x="6491867" y="36604"/>
                  </a:lnTo>
                  <a:lnTo>
                    <a:pt x="6499320" y="38101"/>
                  </a:lnTo>
                  <a:lnTo>
                    <a:pt x="6506735" y="36604"/>
                  </a:lnTo>
                  <a:lnTo>
                    <a:pt x="6512791" y="32521"/>
                  </a:lnTo>
                  <a:lnTo>
                    <a:pt x="6516873" y="26466"/>
                  </a:lnTo>
                  <a:lnTo>
                    <a:pt x="6518370" y="19051"/>
                  </a:lnTo>
                  <a:lnTo>
                    <a:pt x="6516873" y="11636"/>
                  </a:lnTo>
                  <a:lnTo>
                    <a:pt x="6512791" y="5581"/>
                  </a:lnTo>
                  <a:lnTo>
                    <a:pt x="6506735" y="1498"/>
                  </a:lnTo>
                  <a:lnTo>
                    <a:pt x="6499282" y="1"/>
                  </a:lnTo>
                  <a:close/>
                </a:path>
                <a:path w="10025380" h="38100">
                  <a:moveTo>
                    <a:pt x="6575520" y="1"/>
                  </a:moveTo>
                  <a:lnTo>
                    <a:pt x="6568105" y="1498"/>
                  </a:lnTo>
                  <a:lnTo>
                    <a:pt x="6562050" y="5581"/>
                  </a:lnTo>
                  <a:lnTo>
                    <a:pt x="6557967" y="11636"/>
                  </a:lnTo>
                  <a:lnTo>
                    <a:pt x="6556470" y="19051"/>
                  </a:lnTo>
                  <a:lnTo>
                    <a:pt x="6557967" y="26466"/>
                  </a:lnTo>
                  <a:lnTo>
                    <a:pt x="6562050" y="32521"/>
                  </a:lnTo>
                  <a:lnTo>
                    <a:pt x="6568105" y="36604"/>
                  </a:lnTo>
                  <a:lnTo>
                    <a:pt x="6575558" y="38101"/>
                  </a:lnTo>
                  <a:lnTo>
                    <a:pt x="6582973" y="36604"/>
                  </a:lnTo>
                  <a:lnTo>
                    <a:pt x="6589029" y="32521"/>
                  </a:lnTo>
                  <a:lnTo>
                    <a:pt x="6593111" y="26466"/>
                  </a:lnTo>
                  <a:lnTo>
                    <a:pt x="6594608" y="19051"/>
                  </a:lnTo>
                  <a:lnTo>
                    <a:pt x="6593111" y="11636"/>
                  </a:lnTo>
                  <a:lnTo>
                    <a:pt x="6589029" y="5581"/>
                  </a:lnTo>
                  <a:lnTo>
                    <a:pt x="6582973" y="1498"/>
                  </a:lnTo>
                  <a:lnTo>
                    <a:pt x="6575520" y="1"/>
                  </a:lnTo>
                  <a:close/>
                </a:path>
                <a:path w="10025380" h="38100">
                  <a:moveTo>
                    <a:pt x="6651758" y="1"/>
                  </a:moveTo>
                  <a:lnTo>
                    <a:pt x="6644344" y="1498"/>
                  </a:lnTo>
                  <a:lnTo>
                    <a:pt x="6638288" y="5581"/>
                  </a:lnTo>
                  <a:lnTo>
                    <a:pt x="6634206" y="11636"/>
                  </a:lnTo>
                  <a:lnTo>
                    <a:pt x="6632708" y="19051"/>
                  </a:lnTo>
                  <a:lnTo>
                    <a:pt x="6634206" y="26466"/>
                  </a:lnTo>
                  <a:lnTo>
                    <a:pt x="6638288" y="32521"/>
                  </a:lnTo>
                  <a:lnTo>
                    <a:pt x="6644344" y="36604"/>
                  </a:lnTo>
                  <a:lnTo>
                    <a:pt x="6651797" y="38101"/>
                  </a:lnTo>
                  <a:lnTo>
                    <a:pt x="6659212" y="36604"/>
                  </a:lnTo>
                  <a:lnTo>
                    <a:pt x="6665267" y="32521"/>
                  </a:lnTo>
                  <a:lnTo>
                    <a:pt x="6669349" y="26466"/>
                  </a:lnTo>
                  <a:lnTo>
                    <a:pt x="6670847" y="19051"/>
                  </a:lnTo>
                  <a:lnTo>
                    <a:pt x="6669349" y="11636"/>
                  </a:lnTo>
                  <a:lnTo>
                    <a:pt x="6665267" y="5581"/>
                  </a:lnTo>
                  <a:lnTo>
                    <a:pt x="6659212" y="1498"/>
                  </a:lnTo>
                  <a:lnTo>
                    <a:pt x="6651758" y="1"/>
                  </a:lnTo>
                  <a:close/>
                </a:path>
                <a:path w="10025380" h="38100">
                  <a:moveTo>
                    <a:pt x="6727997" y="1"/>
                  </a:moveTo>
                  <a:lnTo>
                    <a:pt x="6720582" y="1498"/>
                  </a:lnTo>
                  <a:lnTo>
                    <a:pt x="6714526" y="5581"/>
                  </a:lnTo>
                  <a:lnTo>
                    <a:pt x="6710444" y="11636"/>
                  </a:lnTo>
                  <a:lnTo>
                    <a:pt x="6708947" y="19051"/>
                  </a:lnTo>
                  <a:lnTo>
                    <a:pt x="6710444" y="26466"/>
                  </a:lnTo>
                  <a:lnTo>
                    <a:pt x="6714526" y="32521"/>
                  </a:lnTo>
                  <a:lnTo>
                    <a:pt x="6720582" y="36604"/>
                  </a:lnTo>
                  <a:lnTo>
                    <a:pt x="6728035" y="38101"/>
                  </a:lnTo>
                  <a:lnTo>
                    <a:pt x="6735450" y="36604"/>
                  </a:lnTo>
                  <a:lnTo>
                    <a:pt x="6741505" y="32521"/>
                  </a:lnTo>
                  <a:lnTo>
                    <a:pt x="6745588" y="26466"/>
                  </a:lnTo>
                  <a:lnTo>
                    <a:pt x="6747085" y="19051"/>
                  </a:lnTo>
                  <a:lnTo>
                    <a:pt x="6745588" y="11636"/>
                  </a:lnTo>
                  <a:lnTo>
                    <a:pt x="6741505" y="5581"/>
                  </a:lnTo>
                  <a:lnTo>
                    <a:pt x="6735450" y="1498"/>
                  </a:lnTo>
                  <a:lnTo>
                    <a:pt x="6727997" y="1"/>
                  </a:lnTo>
                  <a:close/>
                </a:path>
                <a:path w="10025380" h="38100">
                  <a:moveTo>
                    <a:pt x="6804235" y="1"/>
                  </a:moveTo>
                  <a:lnTo>
                    <a:pt x="6796819" y="1498"/>
                  </a:lnTo>
                  <a:lnTo>
                    <a:pt x="6790764" y="5581"/>
                  </a:lnTo>
                  <a:lnTo>
                    <a:pt x="6786682" y="11636"/>
                  </a:lnTo>
                  <a:lnTo>
                    <a:pt x="6785185" y="19051"/>
                  </a:lnTo>
                  <a:lnTo>
                    <a:pt x="6786682" y="26466"/>
                  </a:lnTo>
                  <a:lnTo>
                    <a:pt x="6790764" y="32521"/>
                  </a:lnTo>
                  <a:lnTo>
                    <a:pt x="6796819" y="36604"/>
                  </a:lnTo>
                  <a:lnTo>
                    <a:pt x="6804273" y="38101"/>
                  </a:lnTo>
                  <a:lnTo>
                    <a:pt x="6811688" y="36604"/>
                  </a:lnTo>
                  <a:lnTo>
                    <a:pt x="6817743" y="32521"/>
                  </a:lnTo>
                  <a:lnTo>
                    <a:pt x="6821826" y="26466"/>
                  </a:lnTo>
                  <a:lnTo>
                    <a:pt x="6823323" y="19051"/>
                  </a:lnTo>
                  <a:lnTo>
                    <a:pt x="6821826" y="11636"/>
                  </a:lnTo>
                  <a:lnTo>
                    <a:pt x="6817743" y="5581"/>
                  </a:lnTo>
                  <a:lnTo>
                    <a:pt x="6811688" y="1498"/>
                  </a:lnTo>
                  <a:lnTo>
                    <a:pt x="6804235" y="1"/>
                  </a:lnTo>
                  <a:close/>
                </a:path>
                <a:path w="10025380" h="38100">
                  <a:moveTo>
                    <a:pt x="6880473" y="1"/>
                  </a:moveTo>
                  <a:lnTo>
                    <a:pt x="6873057" y="1498"/>
                  </a:lnTo>
                  <a:lnTo>
                    <a:pt x="6867002" y="5581"/>
                  </a:lnTo>
                  <a:lnTo>
                    <a:pt x="6862920" y="11636"/>
                  </a:lnTo>
                  <a:lnTo>
                    <a:pt x="6861423" y="19051"/>
                  </a:lnTo>
                  <a:lnTo>
                    <a:pt x="6862920" y="26466"/>
                  </a:lnTo>
                  <a:lnTo>
                    <a:pt x="6867002" y="32521"/>
                  </a:lnTo>
                  <a:lnTo>
                    <a:pt x="6873057" y="36604"/>
                  </a:lnTo>
                  <a:lnTo>
                    <a:pt x="6880511" y="38101"/>
                  </a:lnTo>
                  <a:lnTo>
                    <a:pt x="6887926" y="36604"/>
                  </a:lnTo>
                  <a:lnTo>
                    <a:pt x="6893981" y="32521"/>
                  </a:lnTo>
                  <a:lnTo>
                    <a:pt x="6898064" y="26466"/>
                  </a:lnTo>
                  <a:lnTo>
                    <a:pt x="6899561" y="19051"/>
                  </a:lnTo>
                  <a:lnTo>
                    <a:pt x="6898064" y="11636"/>
                  </a:lnTo>
                  <a:lnTo>
                    <a:pt x="6893981" y="5581"/>
                  </a:lnTo>
                  <a:lnTo>
                    <a:pt x="6887926" y="1498"/>
                  </a:lnTo>
                  <a:lnTo>
                    <a:pt x="6880473" y="1"/>
                  </a:lnTo>
                  <a:close/>
                </a:path>
                <a:path w="10025380" h="38100">
                  <a:moveTo>
                    <a:pt x="6956711" y="1"/>
                  </a:moveTo>
                  <a:lnTo>
                    <a:pt x="6949295" y="1498"/>
                  </a:lnTo>
                  <a:lnTo>
                    <a:pt x="6943240" y="5581"/>
                  </a:lnTo>
                  <a:lnTo>
                    <a:pt x="6939158" y="11636"/>
                  </a:lnTo>
                  <a:lnTo>
                    <a:pt x="6937661" y="19051"/>
                  </a:lnTo>
                  <a:lnTo>
                    <a:pt x="6939158" y="26466"/>
                  </a:lnTo>
                  <a:lnTo>
                    <a:pt x="6943240" y="32521"/>
                  </a:lnTo>
                  <a:lnTo>
                    <a:pt x="6949295" y="36604"/>
                  </a:lnTo>
                  <a:lnTo>
                    <a:pt x="6956748" y="38101"/>
                  </a:lnTo>
                  <a:lnTo>
                    <a:pt x="6964163" y="36604"/>
                  </a:lnTo>
                  <a:lnTo>
                    <a:pt x="6970218" y="32521"/>
                  </a:lnTo>
                  <a:lnTo>
                    <a:pt x="6974301" y="26466"/>
                  </a:lnTo>
                  <a:lnTo>
                    <a:pt x="6975798" y="19051"/>
                  </a:lnTo>
                  <a:lnTo>
                    <a:pt x="6974301" y="11636"/>
                  </a:lnTo>
                  <a:lnTo>
                    <a:pt x="6970218" y="5581"/>
                  </a:lnTo>
                  <a:lnTo>
                    <a:pt x="6964163" y="1498"/>
                  </a:lnTo>
                  <a:lnTo>
                    <a:pt x="6956711" y="1"/>
                  </a:lnTo>
                  <a:close/>
                </a:path>
                <a:path w="10025380" h="38100">
                  <a:moveTo>
                    <a:pt x="7032948" y="1"/>
                  </a:moveTo>
                  <a:lnTo>
                    <a:pt x="7025533" y="1498"/>
                  </a:lnTo>
                  <a:lnTo>
                    <a:pt x="7019477" y="5581"/>
                  </a:lnTo>
                  <a:lnTo>
                    <a:pt x="7015395" y="11636"/>
                  </a:lnTo>
                  <a:lnTo>
                    <a:pt x="7013898" y="19051"/>
                  </a:lnTo>
                  <a:lnTo>
                    <a:pt x="7015395" y="26466"/>
                  </a:lnTo>
                  <a:lnTo>
                    <a:pt x="7019477" y="32521"/>
                  </a:lnTo>
                  <a:lnTo>
                    <a:pt x="7025533" y="36604"/>
                  </a:lnTo>
                  <a:lnTo>
                    <a:pt x="7032986" y="38101"/>
                  </a:lnTo>
                  <a:lnTo>
                    <a:pt x="7040401" y="36604"/>
                  </a:lnTo>
                  <a:lnTo>
                    <a:pt x="7046457" y="32521"/>
                  </a:lnTo>
                  <a:lnTo>
                    <a:pt x="7050539" y="26466"/>
                  </a:lnTo>
                  <a:lnTo>
                    <a:pt x="7052036" y="19051"/>
                  </a:lnTo>
                  <a:lnTo>
                    <a:pt x="7050539" y="11636"/>
                  </a:lnTo>
                  <a:lnTo>
                    <a:pt x="7046457" y="5581"/>
                  </a:lnTo>
                  <a:lnTo>
                    <a:pt x="7040401" y="1498"/>
                  </a:lnTo>
                  <a:lnTo>
                    <a:pt x="7032948" y="1"/>
                  </a:lnTo>
                  <a:close/>
                </a:path>
                <a:path w="10025380" h="38100">
                  <a:moveTo>
                    <a:pt x="7109186" y="1"/>
                  </a:moveTo>
                  <a:lnTo>
                    <a:pt x="7101771" y="1498"/>
                  </a:lnTo>
                  <a:lnTo>
                    <a:pt x="7095716" y="5581"/>
                  </a:lnTo>
                  <a:lnTo>
                    <a:pt x="7091633" y="11636"/>
                  </a:lnTo>
                  <a:lnTo>
                    <a:pt x="7090136" y="19051"/>
                  </a:lnTo>
                  <a:lnTo>
                    <a:pt x="7091633" y="26466"/>
                  </a:lnTo>
                  <a:lnTo>
                    <a:pt x="7095716" y="32521"/>
                  </a:lnTo>
                  <a:lnTo>
                    <a:pt x="7101771" y="36604"/>
                  </a:lnTo>
                  <a:lnTo>
                    <a:pt x="7109224" y="38101"/>
                  </a:lnTo>
                  <a:lnTo>
                    <a:pt x="7116639" y="36604"/>
                  </a:lnTo>
                  <a:lnTo>
                    <a:pt x="7122695" y="32521"/>
                  </a:lnTo>
                  <a:lnTo>
                    <a:pt x="7126777" y="26466"/>
                  </a:lnTo>
                  <a:lnTo>
                    <a:pt x="7128274" y="19051"/>
                  </a:lnTo>
                  <a:lnTo>
                    <a:pt x="7126777" y="11636"/>
                  </a:lnTo>
                  <a:lnTo>
                    <a:pt x="7122695" y="5581"/>
                  </a:lnTo>
                  <a:lnTo>
                    <a:pt x="7116639" y="1498"/>
                  </a:lnTo>
                  <a:lnTo>
                    <a:pt x="7109186" y="1"/>
                  </a:lnTo>
                  <a:close/>
                </a:path>
                <a:path w="10025380" h="38100">
                  <a:moveTo>
                    <a:pt x="7185424" y="1"/>
                  </a:moveTo>
                  <a:lnTo>
                    <a:pt x="7178009" y="1498"/>
                  </a:lnTo>
                  <a:lnTo>
                    <a:pt x="7171954" y="5581"/>
                  </a:lnTo>
                  <a:lnTo>
                    <a:pt x="7167871" y="11636"/>
                  </a:lnTo>
                  <a:lnTo>
                    <a:pt x="7166374" y="19051"/>
                  </a:lnTo>
                  <a:lnTo>
                    <a:pt x="7167871" y="26466"/>
                  </a:lnTo>
                  <a:lnTo>
                    <a:pt x="7171954" y="32521"/>
                  </a:lnTo>
                  <a:lnTo>
                    <a:pt x="7178009" y="36604"/>
                  </a:lnTo>
                  <a:lnTo>
                    <a:pt x="7185462" y="38101"/>
                  </a:lnTo>
                  <a:lnTo>
                    <a:pt x="7192877" y="36604"/>
                  </a:lnTo>
                  <a:lnTo>
                    <a:pt x="7198932" y="32521"/>
                  </a:lnTo>
                  <a:lnTo>
                    <a:pt x="7203015" y="26466"/>
                  </a:lnTo>
                  <a:lnTo>
                    <a:pt x="7204512" y="19051"/>
                  </a:lnTo>
                  <a:lnTo>
                    <a:pt x="7203015" y="11636"/>
                  </a:lnTo>
                  <a:lnTo>
                    <a:pt x="7198932" y="5581"/>
                  </a:lnTo>
                  <a:lnTo>
                    <a:pt x="7192877" y="1498"/>
                  </a:lnTo>
                  <a:lnTo>
                    <a:pt x="7185424" y="1"/>
                  </a:lnTo>
                  <a:close/>
                </a:path>
                <a:path w="10025380" h="38100">
                  <a:moveTo>
                    <a:pt x="7261662" y="1"/>
                  </a:moveTo>
                  <a:lnTo>
                    <a:pt x="7254247" y="1498"/>
                  </a:lnTo>
                  <a:lnTo>
                    <a:pt x="7248192" y="5581"/>
                  </a:lnTo>
                  <a:lnTo>
                    <a:pt x="7244109" y="11636"/>
                  </a:lnTo>
                  <a:lnTo>
                    <a:pt x="7242612" y="19051"/>
                  </a:lnTo>
                  <a:lnTo>
                    <a:pt x="7244109" y="26466"/>
                  </a:lnTo>
                  <a:lnTo>
                    <a:pt x="7248192" y="32521"/>
                  </a:lnTo>
                  <a:lnTo>
                    <a:pt x="7254247" y="36604"/>
                  </a:lnTo>
                  <a:lnTo>
                    <a:pt x="7261700" y="38101"/>
                  </a:lnTo>
                  <a:lnTo>
                    <a:pt x="7269115" y="36604"/>
                  </a:lnTo>
                  <a:lnTo>
                    <a:pt x="7275170" y="32521"/>
                  </a:lnTo>
                  <a:lnTo>
                    <a:pt x="7279253" y="26466"/>
                  </a:lnTo>
                  <a:lnTo>
                    <a:pt x="7280750" y="19051"/>
                  </a:lnTo>
                  <a:lnTo>
                    <a:pt x="7279253" y="11636"/>
                  </a:lnTo>
                  <a:lnTo>
                    <a:pt x="7275170" y="5581"/>
                  </a:lnTo>
                  <a:lnTo>
                    <a:pt x="7269115" y="1498"/>
                  </a:lnTo>
                  <a:lnTo>
                    <a:pt x="7261662" y="1"/>
                  </a:lnTo>
                  <a:close/>
                </a:path>
                <a:path w="10025380" h="38100">
                  <a:moveTo>
                    <a:pt x="7337900" y="1"/>
                  </a:moveTo>
                  <a:lnTo>
                    <a:pt x="7330485" y="1498"/>
                  </a:lnTo>
                  <a:lnTo>
                    <a:pt x="7324430" y="5581"/>
                  </a:lnTo>
                  <a:lnTo>
                    <a:pt x="7320347" y="11636"/>
                  </a:lnTo>
                  <a:lnTo>
                    <a:pt x="7318850" y="19051"/>
                  </a:lnTo>
                  <a:lnTo>
                    <a:pt x="7320347" y="26466"/>
                  </a:lnTo>
                  <a:lnTo>
                    <a:pt x="7324430" y="32521"/>
                  </a:lnTo>
                  <a:lnTo>
                    <a:pt x="7330485" y="36604"/>
                  </a:lnTo>
                  <a:lnTo>
                    <a:pt x="7337938" y="38101"/>
                  </a:lnTo>
                  <a:lnTo>
                    <a:pt x="7345353" y="36604"/>
                  </a:lnTo>
                  <a:lnTo>
                    <a:pt x="7351408" y="32521"/>
                  </a:lnTo>
                  <a:lnTo>
                    <a:pt x="7355491" y="26466"/>
                  </a:lnTo>
                  <a:lnTo>
                    <a:pt x="7356988" y="19051"/>
                  </a:lnTo>
                  <a:lnTo>
                    <a:pt x="7355491" y="11636"/>
                  </a:lnTo>
                  <a:lnTo>
                    <a:pt x="7351408" y="5581"/>
                  </a:lnTo>
                  <a:lnTo>
                    <a:pt x="7345353" y="1498"/>
                  </a:lnTo>
                  <a:lnTo>
                    <a:pt x="7337900" y="1"/>
                  </a:lnTo>
                  <a:close/>
                </a:path>
                <a:path w="10025380" h="38100">
                  <a:moveTo>
                    <a:pt x="7414138" y="1"/>
                  </a:moveTo>
                  <a:lnTo>
                    <a:pt x="7406723" y="1498"/>
                  </a:lnTo>
                  <a:lnTo>
                    <a:pt x="7400668" y="5581"/>
                  </a:lnTo>
                  <a:lnTo>
                    <a:pt x="7396585" y="11636"/>
                  </a:lnTo>
                  <a:lnTo>
                    <a:pt x="7395088" y="19051"/>
                  </a:lnTo>
                  <a:lnTo>
                    <a:pt x="7396585" y="26466"/>
                  </a:lnTo>
                  <a:lnTo>
                    <a:pt x="7400668" y="32521"/>
                  </a:lnTo>
                  <a:lnTo>
                    <a:pt x="7406723" y="36604"/>
                  </a:lnTo>
                  <a:lnTo>
                    <a:pt x="7414176" y="38101"/>
                  </a:lnTo>
                  <a:lnTo>
                    <a:pt x="7421591" y="36604"/>
                  </a:lnTo>
                  <a:lnTo>
                    <a:pt x="7427647" y="32521"/>
                  </a:lnTo>
                  <a:lnTo>
                    <a:pt x="7431729" y="26466"/>
                  </a:lnTo>
                  <a:lnTo>
                    <a:pt x="7433226" y="19051"/>
                  </a:lnTo>
                  <a:lnTo>
                    <a:pt x="7431729" y="11636"/>
                  </a:lnTo>
                  <a:lnTo>
                    <a:pt x="7427647" y="5581"/>
                  </a:lnTo>
                  <a:lnTo>
                    <a:pt x="7421591" y="1498"/>
                  </a:lnTo>
                  <a:lnTo>
                    <a:pt x="7414138" y="1"/>
                  </a:lnTo>
                  <a:close/>
                </a:path>
                <a:path w="10025380" h="38100">
                  <a:moveTo>
                    <a:pt x="7490376" y="1"/>
                  </a:moveTo>
                  <a:lnTo>
                    <a:pt x="7482961" y="1498"/>
                  </a:lnTo>
                  <a:lnTo>
                    <a:pt x="7476906" y="5581"/>
                  </a:lnTo>
                  <a:lnTo>
                    <a:pt x="7472823" y="11636"/>
                  </a:lnTo>
                  <a:lnTo>
                    <a:pt x="7471326" y="19051"/>
                  </a:lnTo>
                  <a:lnTo>
                    <a:pt x="7472823" y="26466"/>
                  </a:lnTo>
                  <a:lnTo>
                    <a:pt x="7476906" y="32521"/>
                  </a:lnTo>
                  <a:lnTo>
                    <a:pt x="7482961" y="36604"/>
                  </a:lnTo>
                  <a:lnTo>
                    <a:pt x="7490414" y="38101"/>
                  </a:lnTo>
                  <a:lnTo>
                    <a:pt x="7497829" y="36604"/>
                  </a:lnTo>
                  <a:lnTo>
                    <a:pt x="7503885" y="32521"/>
                  </a:lnTo>
                  <a:lnTo>
                    <a:pt x="7507967" y="26466"/>
                  </a:lnTo>
                  <a:lnTo>
                    <a:pt x="7509464" y="19051"/>
                  </a:lnTo>
                  <a:lnTo>
                    <a:pt x="7507967" y="11636"/>
                  </a:lnTo>
                  <a:lnTo>
                    <a:pt x="7503885" y="5581"/>
                  </a:lnTo>
                  <a:lnTo>
                    <a:pt x="7497829" y="1498"/>
                  </a:lnTo>
                  <a:lnTo>
                    <a:pt x="7490376" y="1"/>
                  </a:lnTo>
                  <a:close/>
                </a:path>
                <a:path w="10025380" h="38100">
                  <a:moveTo>
                    <a:pt x="7566614" y="1"/>
                  </a:moveTo>
                  <a:lnTo>
                    <a:pt x="7559199" y="1498"/>
                  </a:lnTo>
                  <a:lnTo>
                    <a:pt x="7553144" y="5581"/>
                  </a:lnTo>
                  <a:lnTo>
                    <a:pt x="7549062" y="11636"/>
                  </a:lnTo>
                  <a:lnTo>
                    <a:pt x="7547564" y="19051"/>
                  </a:lnTo>
                  <a:lnTo>
                    <a:pt x="7549062" y="26466"/>
                  </a:lnTo>
                  <a:lnTo>
                    <a:pt x="7553144" y="32521"/>
                  </a:lnTo>
                  <a:lnTo>
                    <a:pt x="7559199" y="36604"/>
                  </a:lnTo>
                  <a:lnTo>
                    <a:pt x="7566653" y="38101"/>
                  </a:lnTo>
                  <a:lnTo>
                    <a:pt x="7574067" y="36604"/>
                  </a:lnTo>
                  <a:lnTo>
                    <a:pt x="7580123" y="32521"/>
                  </a:lnTo>
                  <a:lnTo>
                    <a:pt x="7584205" y="26466"/>
                  </a:lnTo>
                  <a:lnTo>
                    <a:pt x="7585703" y="19051"/>
                  </a:lnTo>
                  <a:lnTo>
                    <a:pt x="7584205" y="11636"/>
                  </a:lnTo>
                  <a:lnTo>
                    <a:pt x="7580123" y="5581"/>
                  </a:lnTo>
                  <a:lnTo>
                    <a:pt x="7574067" y="1498"/>
                  </a:lnTo>
                  <a:lnTo>
                    <a:pt x="7566614" y="1"/>
                  </a:lnTo>
                  <a:close/>
                </a:path>
                <a:path w="10025380" h="38100">
                  <a:moveTo>
                    <a:pt x="7642853" y="1"/>
                  </a:moveTo>
                  <a:lnTo>
                    <a:pt x="7635438" y="1498"/>
                  </a:lnTo>
                  <a:lnTo>
                    <a:pt x="7629382" y="5581"/>
                  </a:lnTo>
                  <a:lnTo>
                    <a:pt x="7625300" y="11636"/>
                  </a:lnTo>
                  <a:lnTo>
                    <a:pt x="7623803" y="19051"/>
                  </a:lnTo>
                  <a:lnTo>
                    <a:pt x="7625300" y="26466"/>
                  </a:lnTo>
                  <a:lnTo>
                    <a:pt x="7629382" y="32521"/>
                  </a:lnTo>
                  <a:lnTo>
                    <a:pt x="7635438" y="36604"/>
                  </a:lnTo>
                  <a:lnTo>
                    <a:pt x="7642891" y="38101"/>
                  </a:lnTo>
                  <a:lnTo>
                    <a:pt x="7650306" y="36604"/>
                  </a:lnTo>
                  <a:lnTo>
                    <a:pt x="7656361" y="32521"/>
                  </a:lnTo>
                  <a:lnTo>
                    <a:pt x="7660444" y="26466"/>
                  </a:lnTo>
                  <a:lnTo>
                    <a:pt x="7661941" y="19051"/>
                  </a:lnTo>
                  <a:lnTo>
                    <a:pt x="7660444" y="11636"/>
                  </a:lnTo>
                  <a:lnTo>
                    <a:pt x="7656361" y="5581"/>
                  </a:lnTo>
                  <a:lnTo>
                    <a:pt x="7650306" y="1498"/>
                  </a:lnTo>
                  <a:lnTo>
                    <a:pt x="7642853" y="1"/>
                  </a:lnTo>
                  <a:close/>
                </a:path>
                <a:path w="10025380" h="38100">
                  <a:moveTo>
                    <a:pt x="7719091" y="1"/>
                  </a:moveTo>
                  <a:lnTo>
                    <a:pt x="7711675" y="1498"/>
                  </a:lnTo>
                  <a:lnTo>
                    <a:pt x="7705620" y="5581"/>
                  </a:lnTo>
                  <a:lnTo>
                    <a:pt x="7701538" y="11636"/>
                  </a:lnTo>
                  <a:lnTo>
                    <a:pt x="7700041" y="19051"/>
                  </a:lnTo>
                  <a:lnTo>
                    <a:pt x="7701538" y="26466"/>
                  </a:lnTo>
                  <a:lnTo>
                    <a:pt x="7705620" y="32521"/>
                  </a:lnTo>
                  <a:lnTo>
                    <a:pt x="7711675" y="36604"/>
                  </a:lnTo>
                  <a:lnTo>
                    <a:pt x="7719129" y="38101"/>
                  </a:lnTo>
                  <a:lnTo>
                    <a:pt x="7726544" y="36604"/>
                  </a:lnTo>
                  <a:lnTo>
                    <a:pt x="7732599" y="32521"/>
                  </a:lnTo>
                  <a:lnTo>
                    <a:pt x="7736682" y="26466"/>
                  </a:lnTo>
                  <a:lnTo>
                    <a:pt x="7738179" y="19051"/>
                  </a:lnTo>
                  <a:lnTo>
                    <a:pt x="7736682" y="11636"/>
                  </a:lnTo>
                  <a:lnTo>
                    <a:pt x="7732599" y="5581"/>
                  </a:lnTo>
                  <a:lnTo>
                    <a:pt x="7726544" y="1498"/>
                  </a:lnTo>
                  <a:lnTo>
                    <a:pt x="7719091" y="1"/>
                  </a:lnTo>
                  <a:close/>
                </a:path>
                <a:path w="10025380" h="38100">
                  <a:moveTo>
                    <a:pt x="7795329" y="1"/>
                  </a:moveTo>
                  <a:lnTo>
                    <a:pt x="7787913" y="1498"/>
                  </a:lnTo>
                  <a:lnTo>
                    <a:pt x="7781858" y="5581"/>
                  </a:lnTo>
                  <a:lnTo>
                    <a:pt x="7777776" y="11636"/>
                  </a:lnTo>
                  <a:lnTo>
                    <a:pt x="7776279" y="19051"/>
                  </a:lnTo>
                  <a:lnTo>
                    <a:pt x="7777776" y="26466"/>
                  </a:lnTo>
                  <a:lnTo>
                    <a:pt x="7781858" y="32521"/>
                  </a:lnTo>
                  <a:lnTo>
                    <a:pt x="7787913" y="36604"/>
                  </a:lnTo>
                  <a:lnTo>
                    <a:pt x="7795367" y="38101"/>
                  </a:lnTo>
                  <a:lnTo>
                    <a:pt x="7802782" y="36604"/>
                  </a:lnTo>
                  <a:lnTo>
                    <a:pt x="7808837" y="32521"/>
                  </a:lnTo>
                  <a:lnTo>
                    <a:pt x="7812920" y="26466"/>
                  </a:lnTo>
                  <a:lnTo>
                    <a:pt x="7814417" y="19051"/>
                  </a:lnTo>
                  <a:lnTo>
                    <a:pt x="7812920" y="11636"/>
                  </a:lnTo>
                  <a:lnTo>
                    <a:pt x="7808837" y="5581"/>
                  </a:lnTo>
                  <a:lnTo>
                    <a:pt x="7802782" y="1498"/>
                  </a:lnTo>
                  <a:lnTo>
                    <a:pt x="7795329" y="1"/>
                  </a:lnTo>
                  <a:close/>
                </a:path>
                <a:path w="10025380" h="38100">
                  <a:moveTo>
                    <a:pt x="7871567" y="1"/>
                  </a:moveTo>
                  <a:lnTo>
                    <a:pt x="7864151" y="1498"/>
                  </a:lnTo>
                  <a:lnTo>
                    <a:pt x="7858096" y="5581"/>
                  </a:lnTo>
                  <a:lnTo>
                    <a:pt x="7854014" y="11636"/>
                  </a:lnTo>
                  <a:lnTo>
                    <a:pt x="7852517" y="19051"/>
                  </a:lnTo>
                  <a:lnTo>
                    <a:pt x="7854014" y="26466"/>
                  </a:lnTo>
                  <a:lnTo>
                    <a:pt x="7858096" y="32521"/>
                  </a:lnTo>
                  <a:lnTo>
                    <a:pt x="7864151" y="36604"/>
                  </a:lnTo>
                  <a:lnTo>
                    <a:pt x="7871604" y="38101"/>
                  </a:lnTo>
                  <a:lnTo>
                    <a:pt x="7879019" y="36604"/>
                  </a:lnTo>
                  <a:lnTo>
                    <a:pt x="7885074" y="32521"/>
                  </a:lnTo>
                  <a:lnTo>
                    <a:pt x="7889157" y="26466"/>
                  </a:lnTo>
                  <a:lnTo>
                    <a:pt x="7890654" y="19051"/>
                  </a:lnTo>
                  <a:lnTo>
                    <a:pt x="7889157" y="11636"/>
                  </a:lnTo>
                  <a:lnTo>
                    <a:pt x="7885074" y="5581"/>
                  </a:lnTo>
                  <a:lnTo>
                    <a:pt x="7879019" y="1498"/>
                  </a:lnTo>
                  <a:lnTo>
                    <a:pt x="7871567" y="1"/>
                  </a:lnTo>
                  <a:close/>
                </a:path>
                <a:path w="10025380" h="38100">
                  <a:moveTo>
                    <a:pt x="7947804" y="1"/>
                  </a:moveTo>
                  <a:lnTo>
                    <a:pt x="7940389" y="1498"/>
                  </a:lnTo>
                  <a:lnTo>
                    <a:pt x="7934333" y="5581"/>
                  </a:lnTo>
                  <a:lnTo>
                    <a:pt x="7930251" y="11636"/>
                  </a:lnTo>
                  <a:lnTo>
                    <a:pt x="7928754" y="19051"/>
                  </a:lnTo>
                  <a:lnTo>
                    <a:pt x="7930251" y="26466"/>
                  </a:lnTo>
                  <a:lnTo>
                    <a:pt x="7934333" y="32521"/>
                  </a:lnTo>
                  <a:lnTo>
                    <a:pt x="7940389" y="36604"/>
                  </a:lnTo>
                  <a:lnTo>
                    <a:pt x="7947842" y="38101"/>
                  </a:lnTo>
                  <a:lnTo>
                    <a:pt x="7955257" y="36604"/>
                  </a:lnTo>
                  <a:lnTo>
                    <a:pt x="7961312" y="32521"/>
                  </a:lnTo>
                  <a:lnTo>
                    <a:pt x="7965395" y="26466"/>
                  </a:lnTo>
                  <a:lnTo>
                    <a:pt x="7966892" y="19051"/>
                  </a:lnTo>
                  <a:lnTo>
                    <a:pt x="7965395" y="11636"/>
                  </a:lnTo>
                  <a:lnTo>
                    <a:pt x="7961312" y="5581"/>
                  </a:lnTo>
                  <a:lnTo>
                    <a:pt x="7955257" y="1498"/>
                  </a:lnTo>
                  <a:lnTo>
                    <a:pt x="7947804" y="1"/>
                  </a:lnTo>
                  <a:close/>
                </a:path>
                <a:path w="10025380" h="38100">
                  <a:moveTo>
                    <a:pt x="8024042" y="1"/>
                  </a:moveTo>
                  <a:lnTo>
                    <a:pt x="8016627" y="1498"/>
                  </a:lnTo>
                  <a:lnTo>
                    <a:pt x="8010571" y="5581"/>
                  </a:lnTo>
                  <a:lnTo>
                    <a:pt x="8006489" y="11636"/>
                  </a:lnTo>
                  <a:lnTo>
                    <a:pt x="8004992" y="19051"/>
                  </a:lnTo>
                  <a:lnTo>
                    <a:pt x="8006489" y="26466"/>
                  </a:lnTo>
                  <a:lnTo>
                    <a:pt x="8010571" y="32521"/>
                  </a:lnTo>
                  <a:lnTo>
                    <a:pt x="8016627" y="36604"/>
                  </a:lnTo>
                  <a:lnTo>
                    <a:pt x="8024080" y="38101"/>
                  </a:lnTo>
                  <a:lnTo>
                    <a:pt x="8031495" y="36604"/>
                  </a:lnTo>
                  <a:lnTo>
                    <a:pt x="8037551" y="32521"/>
                  </a:lnTo>
                  <a:lnTo>
                    <a:pt x="8041633" y="26466"/>
                  </a:lnTo>
                  <a:lnTo>
                    <a:pt x="8043130" y="19051"/>
                  </a:lnTo>
                  <a:lnTo>
                    <a:pt x="8041633" y="11636"/>
                  </a:lnTo>
                  <a:lnTo>
                    <a:pt x="8037551" y="5581"/>
                  </a:lnTo>
                  <a:lnTo>
                    <a:pt x="8031495" y="1498"/>
                  </a:lnTo>
                  <a:lnTo>
                    <a:pt x="8024042" y="1"/>
                  </a:lnTo>
                  <a:close/>
                </a:path>
                <a:path w="10025380" h="38100">
                  <a:moveTo>
                    <a:pt x="8100280" y="1"/>
                  </a:moveTo>
                  <a:lnTo>
                    <a:pt x="8092865" y="1498"/>
                  </a:lnTo>
                  <a:lnTo>
                    <a:pt x="8086810" y="5581"/>
                  </a:lnTo>
                  <a:lnTo>
                    <a:pt x="8082727" y="11636"/>
                  </a:lnTo>
                  <a:lnTo>
                    <a:pt x="8081230" y="19051"/>
                  </a:lnTo>
                  <a:lnTo>
                    <a:pt x="8082727" y="26466"/>
                  </a:lnTo>
                  <a:lnTo>
                    <a:pt x="8086810" y="32521"/>
                  </a:lnTo>
                  <a:lnTo>
                    <a:pt x="8092865" y="36604"/>
                  </a:lnTo>
                  <a:lnTo>
                    <a:pt x="8100318" y="38101"/>
                  </a:lnTo>
                  <a:lnTo>
                    <a:pt x="8107733" y="36604"/>
                  </a:lnTo>
                  <a:lnTo>
                    <a:pt x="8113789" y="32521"/>
                  </a:lnTo>
                  <a:lnTo>
                    <a:pt x="8117871" y="26466"/>
                  </a:lnTo>
                  <a:lnTo>
                    <a:pt x="8119368" y="19051"/>
                  </a:lnTo>
                  <a:lnTo>
                    <a:pt x="8117871" y="11636"/>
                  </a:lnTo>
                  <a:lnTo>
                    <a:pt x="8113789" y="5581"/>
                  </a:lnTo>
                  <a:lnTo>
                    <a:pt x="8107733" y="1498"/>
                  </a:lnTo>
                  <a:lnTo>
                    <a:pt x="8100280" y="1"/>
                  </a:lnTo>
                  <a:close/>
                </a:path>
                <a:path w="10025380" h="38100">
                  <a:moveTo>
                    <a:pt x="8176518" y="1"/>
                  </a:moveTo>
                  <a:lnTo>
                    <a:pt x="8169103" y="1498"/>
                  </a:lnTo>
                  <a:lnTo>
                    <a:pt x="8163048" y="5581"/>
                  </a:lnTo>
                  <a:lnTo>
                    <a:pt x="8158965" y="11636"/>
                  </a:lnTo>
                  <a:lnTo>
                    <a:pt x="8157468" y="19051"/>
                  </a:lnTo>
                  <a:lnTo>
                    <a:pt x="8158965" y="26466"/>
                  </a:lnTo>
                  <a:lnTo>
                    <a:pt x="8163048" y="32521"/>
                  </a:lnTo>
                  <a:lnTo>
                    <a:pt x="8169103" y="36604"/>
                  </a:lnTo>
                  <a:lnTo>
                    <a:pt x="8176556" y="38101"/>
                  </a:lnTo>
                  <a:lnTo>
                    <a:pt x="8183971" y="36604"/>
                  </a:lnTo>
                  <a:lnTo>
                    <a:pt x="8190026" y="32521"/>
                  </a:lnTo>
                  <a:lnTo>
                    <a:pt x="8194109" y="26466"/>
                  </a:lnTo>
                  <a:lnTo>
                    <a:pt x="8195606" y="19051"/>
                  </a:lnTo>
                  <a:lnTo>
                    <a:pt x="8194109" y="11636"/>
                  </a:lnTo>
                  <a:lnTo>
                    <a:pt x="8190026" y="5581"/>
                  </a:lnTo>
                  <a:lnTo>
                    <a:pt x="8183971" y="1498"/>
                  </a:lnTo>
                  <a:lnTo>
                    <a:pt x="8176518" y="1"/>
                  </a:lnTo>
                  <a:close/>
                </a:path>
                <a:path w="10025380" h="38100">
                  <a:moveTo>
                    <a:pt x="8252756" y="1"/>
                  </a:moveTo>
                  <a:lnTo>
                    <a:pt x="8245341" y="1498"/>
                  </a:lnTo>
                  <a:lnTo>
                    <a:pt x="8239286" y="5581"/>
                  </a:lnTo>
                  <a:lnTo>
                    <a:pt x="8235203" y="11636"/>
                  </a:lnTo>
                  <a:lnTo>
                    <a:pt x="8233706" y="19051"/>
                  </a:lnTo>
                  <a:lnTo>
                    <a:pt x="8235203" y="26466"/>
                  </a:lnTo>
                  <a:lnTo>
                    <a:pt x="8239286" y="32521"/>
                  </a:lnTo>
                  <a:lnTo>
                    <a:pt x="8245341" y="36604"/>
                  </a:lnTo>
                  <a:lnTo>
                    <a:pt x="8252794" y="38101"/>
                  </a:lnTo>
                  <a:lnTo>
                    <a:pt x="8260209" y="36604"/>
                  </a:lnTo>
                  <a:lnTo>
                    <a:pt x="8266264" y="32521"/>
                  </a:lnTo>
                  <a:lnTo>
                    <a:pt x="8270347" y="26466"/>
                  </a:lnTo>
                  <a:lnTo>
                    <a:pt x="8271844" y="19051"/>
                  </a:lnTo>
                  <a:lnTo>
                    <a:pt x="8270347" y="11636"/>
                  </a:lnTo>
                  <a:lnTo>
                    <a:pt x="8266264" y="5581"/>
                  </a:lnTo>
                  <a:lnTo>
                    <a:pt x="8260209" y="1498"/>
                  </a:lnTo>
                  <a:lnTo>
                    <a:pt x="8252756" y="1"/>
                  </a:lnTo>
                  <a:close/>
                </a:path>
                <a:path w="10025380" h="38100">
                  <a:moveTo>
                    <a:pt x="8328994" y="1"/>
                  </a:moveTo>
                  <a:lnTo>
                    <a:pt x="8321579" y="1498"/>
                  </a:lnTo>
                  <a:lnTo>
                    <a:pt x="8315524" y="5581"/>
                  </a:lnTo>
                  <a:lnTo>
                    <a:pt x="8311441" y="11636"/>
                  </a:lnTo>
                  <a:lnTo>
                    <a:pt x="8309944" y="19051"/>
                  </a:lnTo>
                  <a:lnTo>
                    <a:pt x="8311441" y="26466"/>
                  </a:lnTo>
                  <a:lnTo>
                    <a:pt x="8315524" y="32521"/>
                  </a:lnTo>
                  <a:lnTo>
                    <a:pt x="8321579" y="36604"/>
                  </a:lnTo>
                  <a:lnTo>
                    <a:pt x="8329032" y="38101"/>
                  </a:lnTo>
                  <a:lnTo>
                    <a:pt x="8336447" y="36604"/>
                  </a:lnTo>
                  <a:lnTo>
                    <a:pt x="8342503" y="32521"/>
                  </a:lnTo>
                  <a:lnTo>
                    <a:pt x="8346585" y="26466"/>
                  </a:lnTo>
                  <a:lnTo>
                    <a:pt x="8348082" y="19051"/>
                  </a:lnTo>
                  <a:lnTo>
                    <a:pt x="8346585" y="11636"/>
                  </a:lnTo>
                  <a:lnTo>
                    <a:pt x="8342502" y="5581"/>
                  </a:lnTo>
                  <a:lnTo>
                    <a:pt x="8336447" y="1498"/>
                  </a:lnTo>
                  <a:lnTo>
                    <a:pt x="8328994" y="1"/>
                  </a:lnTo>
                  <a:close/>
                </a:path>
                <a:path w="10025380" h="38100">
                  <a:moveTo>
                    <a:pt x="8405232" y="1"/>
                  </a:moveTo>
                  <a:lnTo>
                    <a:pt x="8397817" y="1498"/>
                  </a:lnTo>
                  <a:lnTo>
                    <a:pt x="8391762" y="5581"/>
                  </a:lnTo>
                  <a:lnTo>
                    <a:pt x="8387679" y="11636"/>
                  </a:lnTo>
                  <a:lnTo>
                    <a:pt x="8386182" y="19051"/>
                  </a:lnTo>
                  <a:lnTo>
                    <a:pt x="8387679" y="26466"/>
                  </a:lnTo>
                  <a:lnTo>
                    <a:pt x="8391762" y="32521"/>
                  </a:lnTo>
                  <a:lnTo>
                    <a:pt x="8397817" y="36604"/>
                  </a:lnTo>
                  <a:lnTo>
                    <a:pt x="8405270" y="38101"/>
                  </a:lnTo>
                  <a:lnTo>
                    <a:pt x="8412685" y="36604"/>
                  </a:lnTo>
                  <a:lnTo>
                    <a:pt x="8418741" y="32521"/>
                  </a:lnTo>
                  <a:lnTo>
                    <a:pt x="8422823" y="26466"/>
                  </a:lnTo>
                  <a:lnTo>
                    <a:pt x="8424320" y="19051"/>
                  </a:lnTo>
                  <a:lnTo>
                    <a:pt x="8422823" y="11636"/>
                  </a:lnTo>
                  <a:lnTo>
                    <a:pt x="8418741" y="5581"/>
                  </a:lnTo>
                  <a:lnTo>
                    <a:pt x="8412685" y="1498"/>
                  </a:lnTo>
                  <a:lnTo>
                    <a:pt x="8405232" y="1"/>
                  </a:lnTo>
                  <a:close/>
                </a:path>
                <a:path w="10025380" h="38100">
                  <a:moveTo>
                    <a:pt x="8481470" y="1"/>
                  </a:moveTo>
                  <a:lnTo>
                    <a:pt x="8474055" y="1498"/>
                  </a:lnTo>
                  <a:lnTo>
                    <a:pt x="8468000" y="5581"/>
                  </a:lnTo>
                  <a:lnTo>
                    <a:pt x="8463917" y="11636"/>
                  </a:lnTo>
                  <a:lnTo>
                    <a:pt x="8462420" y="19051"/>
                  </a:lnTo>
                  <a:lnTo>
                    <a:pt x="8463917" y="26466"/>
                  </a:lnTo>
                  <a:lnTo>
                    <a:pt x="8468000" y="32521"/>
                  </a:lnTo>
                  <a:lnTo>
                    <a:pt x="8474055" y="36604"/>
                  </a:lnTo>
                  <a:lnTo>
                    <a:pt x="8481508" y="38101"/>
                  </a:lnTo>
                  <a:lnTo>
                    <a:pt x="8488923" y="36604"/>
                  </a:lnTo>
                  <a:lnTo>
                    <a:pt x="8494979" y="32521"/>
                  </a:lnTo>
                  <a:lnTo>
                    <a:pt x="8499061" y="26466"/>
                  </a:lnTo>
                  <a:lnTo>
                    <a:pt x="8500558" y="19051"/>
                  </a:lnTo>
                  <a:lnTo>
                    <a:pt x="8499061" y="11636"/>
                  </a:lnTo>
                  <a:lnTo>
                    <a:pt x="8494979" y="5581"/>
                  </a:lnTo>
                  <a:lnTo>
                    <a:pt x="8488923" y="1498"/>
                  </a:lnTo>
                  <a:lnTo>
                    <a:pt x="8481470" y="1"/>
                  </a:lnTo>
                  <a:close/>
                </a:path>
                <a:path w="10025380" h="38100">
                  <a:moveTo>
                    <a:pt x="8557708" y="1"/>
                  </a:moveTo>
                  <a:lnTo>
                    <a:pt x="8550293" y="1498"/>
                  </a:lnTo>
                  <a:lnTo>
                    <a:pt x="8544238" y="5581"/>
                  </a:lnTo>
                  <a:lnTo>
                    <a:pt x="8540156" y="11636"/>
                  </a:lnTo>
                  <a:lnTo>
                    <a:pt x="8538658" y="19051"/>
                  </a:lnTo>
                  <a:lnTo>
                    <a:pt x="8540156" y="26466"/>
                  </a:lnTo>
                  <a:lnTo>
                    <a:pt x="8544238" y="32521"/>
                  </a:lnTo>
                  <a:lnTo>
                    <a:pt x="8550293" y="36604"/>
                  </a:lnTo>
                  <a:lnTo>
                    <a:pt x="8557747" y="38101"/>
                  </a:lnTo>
                  <a:lnTo>
                    <a:pt x="8565162" y="36604"/>
                  </a:lnTo>
                  <a:lnTo>
                    <a:pt x="8571217" y="32521"/>
                  </a:lnTo>
                  <a:lnTo>
                    <a:pt x="8575299" y="26466"/>
                  </a:lnTo>
                  <a:lnTo>
                    <a:pt x="8576797" y="19051"/>
                  </a:lnTo>
                  <a:lnTo>
                    <a:pt x="8575299" y="11636"/>
                  </a:lnTo>
                  <a:lnTo>
                    <a:pt x="8571217" y="5581"/>
                  </a:lnTo>
                  <a:lnTo>
                    <a:pt x="8565162" y="1498"/>
                  </a:lnTo>
                  <a:lnTo>
                    <a:pt x="8557708" y="1"/>
                  </a:lnTo>
                  <a:close/>
                </a:path>
                <a:path w="10025380" h="38100">
                  <a:moveTo>
                    <a:pt x="8633947" y="1"/>
                  </a:moveTo>
                  <a:lnTo>
                    <a:pt x="8626532" y="1498"/>
                  </a:lnTo>
                  <a:lnTo>
                    <a:pt x="8620476" y="5581"/>
                  </a:lnTo>
                  <a:lnTo>
                    <a:pt x="8616394" y="11636"/>
                  </a:lnTo>
                  <a:lnTo>
                    <a:pt x="8614897" y="19051"/>
                  </a:lnTo>
                  <a:lnTo>
                    <a:pt x="8616394" y="26466"/>
                  </a:lnTo>
                  <a:lnTo>
                    <a:pt x="8620476" y="32521"/>
                  </a:lnTo>
                  <a:lnTo>
                    <a:pt x="8626532" y="36604"/>
                  </a:lnTo>
                  <a:lnTo>
                    <a:pt x="8633985" y="38101"/>
                  </a:lnTo>
                  <a:lnTo>
                    <a:pt x="8641400" y="36604"/>
                  </a:lnTo>
                  <a:lnTo>
                    <a:pt x="8647455" y="32521"/>
                  </a:lnTo>
                  <a:lnTo>
                    <a:pt x="8651538" y="26466"/>
                  </a:lnTo>
                  <a:lnTo>
                    <a:pt x="8653035" y="19051"/>
                  </a:lnTo>
                  <a:lnTo>
                    <a:pt x="8651538" y="11636"/>
                  </a:lnTo>
                  <a:lnTo>
                    <a:pt x="8647455" y="5581"/>
                  </a:lnTo>
                  <a:lnTo>
                    <a:pt x="8641400" y="1498"/>
                  </a:lnTo>
                  <a:lnTo>
                    <a:pt x="8633947" y="1"/>
                  </a:lnTo>
                  <a:close/>
                </a:path>
                <a:path w="10025380" h="38100">
                  <a:moveTo>
                    <a:pt x="8710185" y="1"/>
                  </a:moveTo>
                  <a:lnTo>
                    <a:pt x="8702769" y="1498"/>
                  </a:lnTo>
                  <a:lnTo>
                    <a:pt x="8696714" y="5581"/>
                  </a:lnTo>
                  <a:lnTo>
                    <a:pt x="8692632" y="11636"/>
                  </a:lnTo>
                  <a:lnTo>
                    <a:pt x="8691135" y="19051"/>
                  </a:lnTo>
                  <a:lnTo>
                    <a:pt x="8692632" y="26466"/>
                  </a:lnTo>
                  <a:lnTo>
                    <a:pt x="8696714" y="32521"/>
                  </a:lnTo>
                  <a:lnTo>
                    <a:pt x="8702769" y="36604"/>
                  </a:lnTo>
                  <a:lnTo>
                    <a:pt x="8710223" y="38101"/>
                  </a:lnTo>
                  <a:lnTo>
                    <a:pt x="8717638" y="36604"/>
                  </a:lnTo>
                  <a:lnTo>
                    <a:pt x="8723693" y="32521"/>
                  </a:lnTo>
                  <a:lnTo>
                    <a:pt x="8727776" y="26466"/>
                  </a:lnTo>
                  <a:lnTo>
                    <a:pt x="8729273" y="19051"/>
                  </a:lnTo>
                  <a:lnTo>
                    <a:pt x="8727776" y="11636"/>
                  </a:lnTo>
                  <a:lnTo>
                    <a:pt x="8723693" y="5581"/>
                  </a:lnTo>
                  <a:lnTo>
                    <a:pt x="8717638" y="1498"/>
                  </a:lnTo>
                  <a:lnTo>
                    <a:pt x="8710185" y="1"/>
                  </a:lnTo>
                  <a:close/>
                </a:path>
                <a:path w="10025380" h="38100">
                  <a:moveTo>
                    <a:pt x="8786423" y="1"/>
                  </a:moveTo>
                  <a:lnTo>
                    <a:pt x="8779007" y="1498"/>
                  </a:lnTo>
                  <a:lnTo>
                    <a:pt x="8772952" y="5581"/>
                  </a:lnTo>
                  <a:lnTo>
                    <a:pt x="8768870" y="11636"/>
                  </a:lnTo>
                  <a:lnTo>
                    <a:pt x="8767373" y="19051"/>
                  </a:lnTo>
                  <a:lnTo>
                    <a:pt x="8768870" y="26466"/>
                  </a:lnTo>
                  <a:lnTo>
                    <a:pt x="8772952" y="32521"/>
                  </a:lnTo>
                  <a:lnTo>
                    <a:pt x="8779007" y="36604"/>
                  </a:lnTo>
                  <a:lnTo>
                    <a:pt x="8786461" y="38101"/>
                  </a:lnTo>
                  <a:lnTo>
                    <a:pt x="8793876" y="36604"/>
                  </a:lnTo>
                  <a:lnTo>
                    <a:pt x="8799931" y="32521"/>
                  </a:lnTo>
                  <a:lnTo>
                    <a:pt x="8804014" y="26466"/>
                  </a:lnTo>
                  <a:lnTo>
                    <a:pt x="8805511" y="19051"/>
                  </a:lnTo>
                  <a:lnTo>
                    <a:pt x="8804014" y="11636"/>
                  </a:lnTo>
                  <a:lnTo>
                    <a:pt x="8799931" y="5581"/>
                  </a:lnTo>
                  <a:lnTo>
                    <a:pt x="8793876" y="1498"/>
                  </a:lnTo>
                  <a:lnTo>
                    <a:pt x="8786423" y="1"/>
                  </a:lnTo>
                  <a:close/>
                </a:path>
                <a:path w="10025380" h="38100">
                  <a:moveTo>
                    <a:pt x="8862661" y="1"/>
                  </a:moveTo>
                  <a:lnTo>
                    <a:pt x="8855245" y="1498"/>
                  </a:lnTo>
                  <a:lnTo>
                    <a:pt x="8849190" y="5581"/>
                  </a:lnTo>
                  <a:lnTo>
                    <a:pt x="8845108" y="11636"/>
                  </a:lnTo>
                  <a:lnTo>
                    <a:pt x="8843611" y="19051"/>
                  </a:lnTo>
                  <a:lnTo>
                    <a:pt x="8845108" y="26466"/>
                  </a:lnTo>
                  <a:lnTo>
                    <a:pt x="8849190" y="32521"/>
                  </a:lnTo>
                  <a:lnTo>
                    <a:pt x="8855245" y="36604"/>
                  </a:lnTo>
                  <a:lnTo>
                    <a:pt x="8862698" y="38101"/>
                  </a:lnTo>
                  <a:lnTo>
                    <a:pt x="8870113" y="36604"/>
                  </a:lnTo>
                  <a:lnTo>
                    <a:pt x="8876168" y="32521"/>
                  </a:lnTo>
                  <a:lnTo>
                    <a:pt x="8880251" y="26466"/>
                  </a:lnTo>
                  <a:lnTo>
                    <a:pt x="8881748" y="19051"/>
                  </a:lnTo>
                  <a:lnTo>
                    <a:pt x="8880251" y="11636"/>
                  </a:lnTo>
                  <a:lnTo>
                    <a:pt x="8876168" y="5581"/>
                  </a:lnTo>
                  <a:lnTo>
                    <a:pt x="8870113" y="1498"/>
                  </a:lnTo>
                  <a:lnTo>
                    <a:pt x="8862661" y="1"/>
                  </a:lnTo>
                  <a:close/>
                </a:path>
                <a:path w="10025380" h="38100">
                  <a:moveTo>
                    <a:pt x="8938898" y="1"/>
                  </a:moveTo>
                  <a:lnTo>
                    <a:pt x="8931483" y="1498"/>
                  </a:lnTo>
                  <a:lnTo>
                    <a:pt x="8925427" y="5581"/>
                  </a:lnTo>
                  <a:lnTo>
                    <a:pt x="8921345" y="11636"/>
                  </a:lnTo>
                  <a:lnTo>
                    <a:pt x="8919848" y="19051"/>
                  </a:lnTo>
                  <a:lnTo>
                    <a:pt x="8921345" y="26466"/>
                  </a:lnTo>
                  <a:lnTo>
                    <a:pt x="8925427" y="32521"/>
                  </a:lnTo>
                  <a:lnTo>
                    <a:pt x="8931483" y="36604"/>
                  </a:lnTo>
                  <a:lnTo>
                    <a:pt x="8938936" y="38101"/>
                  </a:lnTo>
                  <a:lnTo>
                    <a:pt x="8946351" y="36604"/>
                  </a:lnTo>
                  <a:lnTo>
                    <a:pt x="8952407" y="32521"/>
                  </a:lnTo>
                  <a:lnTo>
                    <a:pt x="8956489" y="26466"/>
                  </a:lnTo>
                  <a:lnTo>
                    <a:pt x="8957986" y="19051"/>
                  </a:lnTo>
                  <a:lnTo>
                    <a:pt x="8956489" y="11636"/>
                  </a:lnTo>
                  <a:lnTo>
                    <a:pt x="8952407" y="5581"/>
                  </a:lnTo>
                  <a:lnTo>
                    <a:pt x="8946351" y="1498"/>
                  </a:lnTo>
                  <a:lnTo>
                    <a:pt x="8938898" y="1"/>
                  </a:lnTo>
                  <a:close/>
                </a:path>
                <a:path w="10025380" h="38100">
                  <a:moveTo>
                    <a:pt x="9015136" y="1"/>
                  </a:moveTo>
                  <a:lnTo>
                    <a:pt x="9007721" y="1498"/>
                  </a:lnTo>
                  <a:lnTo>
                    <a:pt x="9001666" y="5581"/>
                  </a:lnTo>
                  <a:lnTo>
                    <a:pt x="8997583" y="11636"/>
                  </a:lnTo>
                  <a:lnTo>
                    <a:pt x="8996086" y="19051"/>
                  </a:lnTo>
                  <a:lnTo>
                    <a:pt x="8997583" y="26466"/>
                  </a:lnTo>
                  <a:lnTo>
                    <a:pt x="9001666" y="32521"/>
                  </a:lnTo>
                  <a:lnTo>
                    <a:pt x="9007721" y="36604"/>
                  </a:lnTo>
                  <a:lnTo>
                    <a:pt x="9015174" y="38101"/>
                  </a:lnTo>
                  <a:lnTo>
                    <a:pt x="9022589" y="36604"/>
                  </a:lnTo>
                  <a:lnTo>
                    <a:pt x="9028645" y="32521"/>
                  </a:lnTo>
                  <a:lnTo>
                    <a:pt x="9032727" y="26466"/>
                  </a:lnTo>
                  <a:lnTo>
                    <a:pt x="9034224" y="19051"/>
                  </a:lnTo>
                  <a:lnTo>
                    <a:pt x="9032727" y="11636"/>
                  </a:lnTo>
                  <a:lnTo>
                    <a:pt x="9028645" y="5581"/>
                  </a:lnTo>
                  <a:lnTo>
                    <a:pt x="9022589" y="1498"/>
                  </a:lnTo>
                  <a:lnTo>
                    <a:pt x="9015136" y="1"/>
                  </a:lnTo>
                  <a:close/>
                </a:path>
                <a:path w="10025380" h="38100">
                  <a:moveTo>
                    <a:pt x="9091374" y="1"/>
                  </a:moveTo>
                  <a:lnTo>
                    <a:pt x="9083959" y="1498"/>
                  </a:lnTo>
                  <a:lnTo>
                    <a:pt x="9077904" y="5581"/>
                  </a:lnTo>
                  <a:lnTo>
                    <a:pt x="9073821" y="11636"/>
                  </a:lnTo>
                  <a:lnTo>
                    <a:pt x="9072324" y="19051"/>
                  </a:lnTo>
                  <a:lnTo>
                    <a:pt x="9073821" y="26466"/>
                  </a:lnTo>
                  <a:lnTo>
                    <a:pt x="9077904" y="32521"/>
                  </a:lnTo>
                  <a:lnTo>
                    <a:pt x="9083959" y="36604"/>
                  </a:lnTo>
                  <a:lnTo>
                    <a:pt x="9091412" y="38101"/>
                  </a:lnTo>
                  <a:lnTo>
                    <a:pt x="9098827" y="36604"/>
                  </a:lnTo>
                  <a:lnTo>
                    <a:pt x="9104882" y="32521"/>
                  </a:lnTo>
                  <a:lnTo>
                    <a:pt x="9108965" y="26466"/>
                  </a:lnTo>
                  <a:lnTo>
                    <a:pt x="9110462" y="19051"/>
                  </a:lnTo>
                  <a:lnTo>
                    <a:pt x="9108965" y="11636"/>
                  </a:lnTo>
                  <a:lnTo>
                    <a:pt x="9104882" y="5581"/>
                  </a:lnTo>
                  <a:lnTo>
                    <a:pt x="9098827" y="1498"/>
                  </a:lnTo>
                  <a:lnTo>
                    <a:pt x="9091374" y="1"/>
                  </a:lnTo>
                  <a:close/>
                </a:path>
                <a:path w="10025380" h="38100">
                  <a:moveTo>
                    <a:pt x="9167612" y="1"/>
                  </a:moveTo>
                  <a:lnTo>
                    <a:pt x="9160197" y="1498"/>
                  </a:lnTo>
                  <a:lnTo>
                    <a:pt x="9154142" y="5581"/>
                  </a:lnTo>
                  <a:lnTo>
                    <a:pt x="9150059" y="11636"/>
                  </a:lnTo>
                  <a:lnTo>
                    <a:pt x="9148562" y="19051"/>
                  </a:lnTo>
                  <a:lnTo>
                    <a:pt x="9150059" y="26466"/>
                  </a:lnTo>
                  <a:lnTo>
                    <a:pt x="9154142" y="32521"/>
                  </a:lnTo>
                  <a:lnTo>
                    <a:pt x="9160197" y="36604"/>
                  </a:lnTo>
                  <a:lnTo>
                    <a:pt x="9167650" y="38101"/>
                  </a:lnTo>
                  <a:lnTo>
                    <a:pt x="9175065" y="36604"/>
                  </a:lnTo>
                  <a:lnTo>
                    <a:pt x="9181120" y="32521"/>
                  </a:lnTo>
                  <a:lnTo>
                    <a:pt x="9185203" y="26466"/>
                  </a:lnTo>
                  <a:lnTo>
                    <a:pt x="9186700" y="19051"/>
                  </a:lnTo>
                  <a:lnTo>
                    <a:pt x="9185203" y="11636"/>
                  </a:lnTo>
                  <a:lnTo>
                    <a:pt x="9181120" y="5581"/>
                  </a:lnTo>
                  <a:lnTo>
                    <a:pt x="9175065" y="1498"/>
                  </a:lnTo>
                  <a:lnTo>
                    <a:pt x="9167612" y="1"/>
                  </a:lnTo>
                  <a:close/>
                </a:path>
                <a:path w="10025380" h="38100">
                  <a:moveTo>
                    <a:pt x="9243850" y="1"/>
                  </a:moveTo>
                  <a:lnTo>
                    <a:pt x="9236435" y="1498"/>
                  </a:lnTo>
                  <a:lnTo>
                    <a:pt x="9230380" y="5581"/>
                  </a:lnTo>
                  <a:lnTo>
                    <a:pt x="9226297" y="11636"/>
                  </a:lnTo>
                  <a:lnTo>
                    <a:pt x="9224800" y="19051"/>
                  </a:lnTo>
                  <a:lnTo>
                    <a:pt x="9226297" y="26466"/>
                  </a:lnTo>
                  <a:lnTo>
                    <a:pt x="9230380" y="32521"/>
                  </a:lnTo>
                  <a:lnTo>
                    <a:pt x="9236435" y="36604"/>
                  </a:lnTo>
                  <a:lnTo>
                    <a:pt x="9243888" y="38101"/>
                  </a:lnTo>
                  <a:lnTo>
                    <a:pt x="9251303" y="36604"/>
                  </a:lnTo>
                  <a:lnTo>
                    <a:pt x="9257358" y="32521"/>
                  </a:lnTo>
                  <a:lnTo>
                    <a:pt x="9261441" y="26466"/>
                  </a:lnTo>
                  <a:lnTo>
                    <a:pt x="9262938" y="19051"/>
                  </a:lnTo>
                  <a:lnTo>
                    <a:pt x="9261441" y="11636"/>
                  </a:lnTo>
                  <a:lnTo>
                    <a:pt x="9257358" y="5581"/>
                  </a:lnTo>
                  <a:lnTo>
                    <a:pt x="9251303" y="1498"/>
                  </a:lnTo>
                  <a:lnTo>
                    <a:pt x="9243850" y="1"/>
                  </a:lnTo>
                  <a:close/>
                </a:path>
                <a:path w="10025380" h="38100">
                  <a:moveTo>
                    <a:pt x="9320088" y="1"/>
                  </a:moveTo>
                  <a:lnTo>
                    <a:pt x="9312673" y="1498"/>
                  </a:lnTo>
                  <a:lnTo>
                    <a:pt x="9306618" y="5581"/>
                  </a:lnTo>
                  <a:lnTo>
                    <a:pt x="9302535" y="11636"/>
                  </a:lnTo>
                  <a:lnTo>
                    <a:pt x="9301038" y="19051"/>
                  </a:lnTo>
                  <a:lnTo>
                    <a:pt x="9302535" y="26466"/>
                  </a:lnTo>
                  <a:lnTo>
                    <a:pt x="9306618" y="32521"/>
                  </a:lnTo>
                  <a:lnTo>
                    <a:pt x="9312673" y="36604"/>
                  </a:lnTo>
                  <a:lnTo>
                    <a:pt x="9320126" y="38101"/>
                  </a:lnTo>
                  <a:lnTo>
                    <a:pt x="9327541" y="36604"/>
                  </a:lnTo>
                  <a:lnTo>
                    <a:pt x="9333597" y="32521"/>
                  </a:lnTo>
                  <a:lnTo>
                    <a:pt x="9337679" y="26466"/>
                  </a:lnTo>
                  <a:lnTo>
                    <a:pt x="9339176" y="19051"/>
                  </a:lnTo>
                  <a:lnTo>
                    <a:pt x="9337679" y="11636"/>
                  </a:lnTo>
                  <a:lnTo>
                    <a:pt x="9333597" y="5581"/>
                  </a:lnTo>
                  <a:lnTo>
                    <a:pt x="9327541" y="1498"/>
                  </a:lnTo>
                  <a:lnTo>
                    <a:pt x="9320088" y="1"/>
                  </a:lnTo>
                  <a:close/>
                </a:path>
                <a:path w="10025380" h="38100">
                  <a:moveTo>
                    <a:pt x="9396326" y="1"/>
                  </a:moveTo>
                  <a:lnTo>
                    <a:pt x="9388911" y="1498"/>
                  </a:lnTo>
                  <a:lnTo>
                    <a:pt x="9382856" y="5581"/>
                  </a:lnTo>
                  <a:lnTo>
                    <a:pt x="9378773" y="11636"/>
                  </a:lnTo>
                  <a:lnTo>
                    <a:pt x="9377276" y="19051"/>
                  </a:lnTo>
                  <a:lnTo>
                    <a:pt x="9378773" y="26466"/>
                  </a:lnTo>
                  <a:lnTo>
                    <a:pt x="9382856" y="32521"/>
                  </a:lnTo>
                  <a:lnTo>
                    <a:pt x="9388911" y="36604"/>
                  </a:lnTo>
                  <a:lnTo>
                    <a:pt x="9396364" y="38101"/>
                  </a:lnTo>
                  <a:lnTo>
                    <a:pt x="9403779" y="36604"/>
                  </a:lnTo>
                  <a:lnTo>
                    <a:pt x="9409835" y="32521"/>
                  </a:lnTo>
                  <a:lnTo>
                    <a:pt x="9413917" y="26466"/>
                  </a:lnTo>
                  <a:lnTo>
                    <a:pt x="9415414" y="19051"/>
                  </a:lnTo>
                  <a:lnTo>
                    <a:pt x="9413917" y="11636"/>
                  </a:lnTo>
                  <a:lnTo>
                    <a:pt x="9409835" y="5581"/>
                  </a:lnTo>
                  <a:lnTo>
                    <a:pt x="9403779" y="1498"/>
                  </a:lnTo>
                  <a:lnTo>
                    <a:pt x="9396326" y="1"/>
                  </a:lnTo>
                  <a:close/>
                </a:path>
                <a:path w="10025380" h="38100">
                  <a:moveTo>
                    <a:pt x="9472564" y="1"/>
                  </a:moveTo>
                  <a:lnTo>
                    <a:pt x="9465149" y="1498"/>
                  </a:lnTo>
                  <a:lnTo>
                    <a:pt x="9459094" y="5581"/>
                  </a:lnTo>
                  <a:lnTo>
                    <a:pt x="9455011" y="11636"/>
                  </a:lnTo>
                  <a:lnTo>
                    <a:pt x="9453514" y="19051"/>
                  </a:lnTo>
                  <a:lnTo>
                    <a:pt x="9455011" y="26466"/>
                  </a:lnTo>
                  <a:lnTo>
                    <a:pt x="9459094" y="32521"/>
                  </a:lnTo>
                  <a:lnTo>
                    <a:pt x="9465149" y="36604"/>
                  </a:lnTo>
                  <a:lnTo>
                    <a:pt x="9472602" y="38101"/>
                  </a:lnTo>
                  <a:lnTo>
                    <a:pt x="9480017" y="36604"/>
                  </a:lnTo>
                  <a:lnTo>
                    <a:pt x="9486073" y="32521"/>
                  </a:lnTo>
                  <a:lnTo>
                    <a:pt x="9490155" y="26466"/>
                  </a:lnTo>
                  <a:lnTo>
                    <a:pt x="9491652" y="19051"/>
                  </a:lnTo>
                  <a:lnTo>
                    <a:pt x="9490155" y="11636"/>
                  </a:lnTo>
                  <a:lnTo>
                    <a:pt x="9486073" y="5581"/>
                  </a:lnTo>
                  <a:lnTo>
                    <a:pt x="9480017" y="1498"/>
                  </a:lnTo>
                  <a:lnTo>
                    <a:pt x="9472564" y="1"/>
                  </a:lnTo>
                  <a:close/>
                </a:path>
                <a:path w="10025380" h="38100">
                  <a:moveTo>
                    <a:pt x="9548802" y="1"/>
                  </a:moveTo>
                  <a:lnTo>
                    <a:pt x="9541388" y="1498"/>
                  </a:lnTo>
                  <a:lnTo>
                    <a:pt x="9535332" y="5581"/>
                  </a:lnTo>
                  <a:lnTo>
                    <a:pt x="9531250" y="11636"/>
                  </a:lnTo>
                  <a:lnTo>
                    <a:pt x="9529752" y="19051"/>
                  </a:lnTo>
                  <a:lnTo>
                    <a:pt x="9531250" y="26466"/>
                  </a:lnTo>
                  <a:lnTo>
                    <a:pt x="9535332" y="32521"/>
                  </a:lnTo>
                  <a:lnTo>
                    <a:pt x="9541388" y="36604"/>
                  </a:lnTo>
                  <a:lnTo>
                    <a:pt x="9548841" y="38101"/>
                  </a:lnTo>
                  <a:lnTo>
                    <a:pt x="9556256" y="36604"/>
                  </a:lnTo>
                  <a:lnTo>
                    <a:pt x="9562311" y="32521"/>
                  </a:lnTo>
                  <a:lnTo>
                    <a:pt x="9566393" y="26466"/>
                  </a:lnTo>
                  <a:lnTo>
                    <a:pt x="9567891" y="19051"/>
                  </a:lnTo>
                  <a:lnTo>
                    <a:pt x="9566393" y="11636"/>
                  </a:lnTo>
                  <a:lnTo>
                    <a:pt x="9562311" y="5581"/>
                  </a:lnTo>
                  <a:lnTo>
                    <a:pt x="9556256" y="1498"/>
                  </a:lnTo>
                  <a:lnTo>
                    <a:pt x="9548802" y="1"/>
                  </a:lnTo>
                  <a:close/>
                </a:path>
                <a:path w="10025380" h="38100">
                  <a:moveTo>
                    <a:pt x="9625041" y="1"/>
                  </a:moveTo>
                  <a:lnTo>
                    <a:pt x="9617625" y="1498"/>
                  </a:lnTo>
                  <a:lnTo>
                    <a:pt x="9611570" y="5581"/>
                  </a:lnTo>
                  <a:lnTo>
                    <a:pt x="9607487" y="11636"/>
                  </a:lnTo>
                  <a:lnTo>
                    <a:pt x="9605991" y="19051"/>
                  </a:lnTo>
                  <a:lnTo>
                    <a:pt x="9607488" y="26466"/>
                  </a:lnTo>
                  <a:lnTo>
                    <a:pt x="9611571" y="32522"/>
                  </a:lnTo>
                  <a:lnTo>
                    <a:pt x="9617626" y="36604"/>
                  </a:lnTo>
                  <a:lnTo>
                    <a:pt x="9625079" y="38101"/>
                  </a:lnTo>
                  <a:lnTo>
                    <a:pt x="9632494" y="36604"/>
                  </a:lnTo>
                  <a:lnTo>
                    <a:pt x="9638549" y="32521"/>
                  </a:lnTo>
                  <a:lnTo>
                    <a:pt x="9642632" y="26466"/>
                  </a:lnTo>
                  <a:lnTo>
                    <a:pt x="9644129" y="19051"/>
                  </a:lnTo>
                  <a:lnTo>
                    <a:pt x="9642632" y="11636"/>
                  </a:lnTo>
                  <a:lnTo>
                    <a:pt x="9638549" y="5581"/>
                  </a:lnTo>
                  <a:lnTo>
                    <a:pt x="9632494" y="1498"/>
                  </a:lnTo>
                  <a:lnTo>
                    <a:pt x="9625041" y="1"/>
                  </a:lnTo>
                  <a:close/>
                </a:path>
                <a:path w="10025380" h="38100">
                  <a:moveTo>
                    <a:pt x="9701279" y="1"/>
                  </a:moveTo>
                  <a:lnTo>
                    <a:pt x="9693863" y="1498"/>
                  </a:lnTo>
                  <a:lnTo>
                    <a:pt x="9687808" y="5581"/>
                  </a:lnTo>
                  <a:lnTo>
                    <a:pt x="9683726" y="11636"/>
                  </a:lnTo>
                  <a:lnTo>
                    <a:pt x="9682229" y="19051"/>
                  </a:lnTo>
                  <a:lnTo>
                    <a:pt x="9683726" y="26466"/>
                  </a:lnTo>
                  <a:lnTo>
                    <a:pt x="9687808" y="32522"/>
                  </a:lnTo>
                  <a:lnTo>
                    <a:pt x="9693863" y="36604"/>
                  </a:lnTo>
                  <a:lnTo>
                    <a:pt x="9701317" y="38101"/>
                  </a:lnTo>
                  <a:lnTo>
                    <a:pt x="9708732" y="36604"/>
                  </a:lnTo>
                  <a:lnTo>
                    <a:pt x="9714787" y="32522"/>
                  </a:lnTo>
                  <a:lnTo>
                    <a:pt x="9718870" y="26466"/>
                  </a:lnTo>
                  <a:lnTo>
                    <a:pt x="9720367" y="19051"/>
                  </a:lnTo>
                  <a:lnTo>
                    <a:pt x="9718870" y="11636"/>
                  </a:lnTo>
                  <a:lnTo>
                    <a:pt x="9714787" y="5581"/>
                  </a:lnTo>
                  <a:lnTo>
                    <a:pt x="9708732" y="1498"/>
                  </a:lnTo>
                  <a:lnTo>
                    <a:pt x="9701279" y="1"/>
                  </a:lnTo>
                  <a:close/>
                </a:path>
                <a:path w="10025380" h="38100">
                  <a:moveTo>
                    <a:pt x="9777517" y="1"/>
                  </a:moveTo>
                  <a:lnTo>
                    <a:pt x="9770101" y="1498"/>
                  </a:lnTo>
                  <a:lnTo>
                    <a:pt x="9764046" y="5581"/>
                  </a:lnTo>
                  <a:lnTo>
                    <a:pt x="9759964" y="11636"/>
                  </a:lnTo>
                  <a:lnTo>
                    <a:pt x="9758467" y="19051"/>
                  </a:lnTo>
                  <a:lnTo>
                    <a:pt x="9759964" y="26466"/>
                  </a:lnTo>
                  <a:lnTo>
                    <a:pt x="9764046" y="32522"/>
                  </a:lnTo>
                  <a:lnTo>
                    <a:pt x="9770101" y="36604"/>
                  </a:lnTo>
                  <a:lnTo>
                    <a:pt x="9777554" y="38101"/>
                  </a:lnTo>
                  <a:lnTo>
                    <a:pt x="9784969" y="36604"/>
                  </a:lnTo>
                  <a:lnTo>
                    <a:pt x="9791024" y="32522"/>
                  </a:lnTo>
                  <a:lnTo>
                    <a:pt x="9795107" y="26466"/>
                  </a:lnTo>
                  <a:lnTo>
                    <a:pt x="9796604" y="19051"/>
                  </a:lnTo>
                  <a:lnTo>
                    <a:pt x="9795107" y="11636"/>
                  </a:lnTo>
                  <a:lnTo>
                    <a:pt x="9791024" y="5581"/>
                  </a:lnTo>
                  <a:lnTo>
                    <a:pt x="9784969" y="1498"/>
                  </a:lnTo>
                  <a:lnTo>
                    <a:pt x="9777517" y="1"/>
                  </a:lnTo>
                  <a:close/>
                </a:path>
                <a:path w="10025380" h="38100">
                  <a:moveTo>
                    <a:pt x="9853754" y="1"/>
                  </a:moveTo>
                  <a:lnTo>
                    <a:pt x="9846339" y="1498"/>
                  </a:lnTo>
                  <a:lnTo>
                    <a:pt x="9840283" y="5581"/>
                  </a:lnTo>
                  <a:lnTo>
                    <a:pt x="9836201" y="11636"/>
                  </a:lnTo>
                  <a:lnTo>
                    <a:pt x="9834704" y="19051"/>
                  </a:lnTo>
                  <a:lnTo>
                    <a:pt x="9836201" y="26466"/>
                  </a:lnTo>
                  <a:lnTo>
                    <a:pt x="9840283" y="32522"/>
                  </a:lnTo>
                  <a:lnTo>
                    <a:pt x="9846339" y="36604"/>
                  </a:lnTo>
                  <a:lnTo>
                    <a:pt x="9853792" y="38101"/>
                  </a:lnTo>
                  <a:lnTo>
                    <a:pt x="9861207" y="36604"/>
                  </a:lnTo>
                  <a:lnTo>
                    <a:pt x="9867262" y="32522"/>
                  </a:lnTo>
                  <a:lnTo>
                    <a:pt x="9871345" y="26466"/>
                  </a:lnTo>
                  <a:lnTo>
                    <a:pt x="9872842" y="19051"/>
                  </a:lnTo>
                  <a:lnTo>
                    <a:pt x="9871345" y="11636"/>
                  </a:lnTo>
                  <a:lnTo>
                    <a:pt x="9867262" y="5581"/>
                  </a:lnTo>
                  <a:lnTo>
                    <a:pt x="9861207" y="1498"/>
                  </a:lnTo>
                  <a:lnTo>
                    <a:pt x="9853754" y="1"/>
                  </a:lnTo>
                  <a:close/>
                </a:path>
                <a:path w="10025380" h="38100">
                  <a:moveTo>
                    <a:pt x="9929992" y="1"/>
                  </a:moveTo>
                  <a:lnTo>
                    <a:pt x="9922577" y="1498"/>
                  </a:lnTo>
                  <a:lnTo>
                    <a:pt x="9916521" y="5581"/>
                  </a:lnTo>
                  <a:lnTo>
                    <a:pt x="9912439" y="11636"/>
                  </a:lnTo>
                  <a:lnTo>
                    <a:pt x="9910942" y="19051"/>
                  </a:lnTo>
                  <a:lnTo>
                    <a:pt x="9912439" y="26466"/>
                  </a:lnTo>
                  <a:lnTo>
                    <a:pt x="9916521" y="32522"/>
                  </a:lnTo>
                  <a:lnTo>
                    <a:pt x="9922577" y="36604"/>
                  </a:lnTo>
                  <a:lnTo>
                    <a:pt x="9930030" y="38101"/>
                  </a:lnTo>
                  <a:lnTo>
                    <a:pt x="9937445" y="36604"/>
                  </a:lnTo>
                  <a:lnTo>
                    <a:pt x="9943501" y="32522"/>
                  </a:lnTo>
                  <a:lnTo>
                    <a:pt x="9947583" y="26466"/>
                  </a:lnTo>
                  <a:lnTo>
                    <a:pt x="9949080" y="19051"/>
                  </a:lnTo>
                  <a:lnTo>
                    <a:pt x="9947583" y="11636"/>
                  </a:lnTo>
                  <a:lnTo>
                    <a:pt x="9943501" y="5581"/>
                  </a:lnTo>
                  <a:lnTo>
                    <a:pt x="9937445" y="1498"/>
                  </a:lnTo>
                  <a:lnTo>
                    <a:pt x="9929992" y="1"/>
                  </a:lnTo>
                  <a:close/>
                </a:path>
                <a:path w="10025380" h="38100">
                  <a:moveTo>
                    <a:pt x="10006230" y="1"/>
                  </a:moveTo>
                  <a:lnTo>
                    <a:pt x="9998815" y="1498"/>
                  </a:lnTo>
                  <a:lnTo>
                    <a:pt x="9992760" y="5581"/>
                  </a:lnTo>
                  <a:lnTo>
                    <a:pt x="9988677" y="11636"/>
                  </a:lnTo>
                  <a:lnTo>
                    <a:pt x="9987180" y="19051"/>
                  </a:lnTo>
                  <a:lnTo>
                    <a:pt x="9988677" y="26466"/>
                  </a:lnTo>
                  <a:lnTo>
                    <a:pt x="9992760" y="32522"/>
                  </a:lnTo>
                  <a:lnTo>
                    <a:pt x="9998815" y="36604"/>
                  </a:lnTo>
                  <a:lnTo>
                    <a:pt x="10006268" y="38101"/>
                  </a:lnTo>
                  <a:lnTo>
                    <a:pt x="10013683" y="36604"/>
                  </a:lnTo>
                  <a:lnTo>
                    <a:pt x="10019738" y="32522"/>
                  </a:lnTo>
                  <a:lnTo>
                    <a:pt x="10023821" y="26466"/>
                  </a:lnTo>
                  <a:lnTo>
                    <a:pt x="10025318" y="19051"/>
                  </a:lnTo>
                  <a:lnTo>
                    <a:pt x="10023821" y="11636"/>
                  </a:lnTo>
                  <a:lnTo>
                    <a:pt x="10019738" y="5581"/>
                  </a:lnTo>
                  <a:lnTo>
                    <a:pt x="10013683" y="1498"/>
                  </a:lnTo>
                  <a:lnTo>
                    <a:pt x="10006230" y="1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764595" y="3648135"/>
              <a:ext cx="219125" cy="219125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4150709" y="4023629"/>
            <a:ext cx="2465070" cy="1820545"/>
          </a:xfrm>
          <a:custGeom>
            <a:avLst/>
            <a:gdLst/>
            <a:ahLst/>
            <a:cxnLst/>
            <a:rect l="l" t="t" r="r" b="b"/>
            <a:pathLst>
              <a:path w="2465070" h="1820545">
                <a:moveTo>
                  <a:pt x="0" y="300223"/>
                </a:moveTo>
                <a:lnTo>
                  <a:pt x="410844" y="300223"/>
                </a:lnTo>
                <a:lnTo>
                  <a:pt x="716445" y="0"/>
                </a:lnTo>
                <a:lnTo>
                  <a:pt x="1027110" y="300223"/>
                </a:lnTo>
                <a:lnTo>
                  <a:pt x="2465064" y="300223"/>
                </a:lnTo>
                <a:lnTo>
                  <a:pt x="2465064" y="553526"/>
                </a:lnTo>
                <a:lnTo>
                  <a:pt x="2465064" y="933476"/>
                </a:lnTo>
                <a:lnTo>
                  <a:pt x="2465064" y="1820031"/>
                </a:lnTo>
                <a:lnTo>
                  <a:pt x="1027110" y="1820031"/>
                </a:lnTo>
                <a:lnTo>
                  <a:pt x="410844" y="1820031"/>
                </a:lnTo>
                <a:lnTo>
                  <a:pt x="0" y="1820031"/>
                </a:lnTo>
                <a:lnTo>
                  <a:pt x="0" y="933476"/>
                </a:lnTo>
                <a:lnTo>
                  <a:pt x="0" y="553526"/>
                </a:lnTo>
                <a:lnTo>
                  <a:pt x="0" y="300223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350099" y="4666741"/>
            <a:ext cx="2139950" cy="7207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35"/>
              </a:spcBef>
            </a:pPr>
            <a:r>
              <a:rPr sz="1800" spc="4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OpenAPI</a:t>
            </a:r>
            <a:r>
              <a:rPr sz="1800" spc="-15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Initiative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2015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4046" y="517651"/>
            <a:ext cx="8096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API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OpenAPI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Timeline</a:t>
            </a:r>
            <a:endParaRPr sz="3600"/>
          </a:p>
        </p:txBody>
      </p:sp>
      <p:sp>
        <p:nvSpPr>
          <p:cNvPr id="8" name="object 8"/>
          <p:cNvSpPr/>
          <p:nvPr/>
        </p:nvSpPr>
        <p:spPr>
          <a:xfrm>
            <a:off x="5964219" y="2003076"/>
            <a:ext cx="2651760" cy="1490345"/>
          </a:xfrm>
          <a:custGeom>
            <a:avLst/>
            <a:gdLst/>
            <a:ahLst/>
            <a:cxnLst/>
            <a:rect l="l" t="t" r="r" b="b"/>
            <a:pathLst>
              <a:path w="2651759" h="1490345">
                <a:moveTo>
                  <a:pt x="0" y="0"/>
                </a:moveTo>
                <a:lnTo>
                  <a:pt x="441960" y="0"/>
                </a:lnTo>
                <a:lnTo>
                  <a:pt x="1104900" y="0"/>
                </a:lnTo>
                <a:lnTo>
                  <a:pt x="2651760" y="0"/>
                </a:lnTo>
                <a:lnTo>
                  <a:pt x="2651760" y="764058"/>
                </a:lnTo>
                <a:lnTo>
                  <a:pt x="2651760" y="1091512"/>
                </a:lnTo>
                <a:lnTo>
                  <a:pt x="2651760" y="1309813"/>
                </a:lnTo>
                <a:lnTo>
                  <a:pt x="1104900" y="1309813"/>
                </a:lnTo>
                <a:lnTo>
                  <a:pt x="756175" y="1489990"/>
                </a:lnTo>
                <a:lnTo>
                  <a:pt x="441960" y="1309813"/>
                </a:lnTo>
                <a:lnTo>
                  <a:pt x="0" y="1309813"/>
                </a:lnTo>
                <a:lnTo>
                  <a:pt x="0" y="1091512"/>
                </a:lnTo>
                <a:lnTo>
                  <a:pt x="0" y="76405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163609" y="2240533"/>
            <a:ext cx="2361565" cy="7207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35"/>
              </a:spcBef>
            </a:pP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4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1800" spc="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3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1800" spc="-1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7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2016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7032" y="3631237"/>
            <a:ext cx="219125" cy="21912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7514102" y="4044726"/>
            <a:ext cx="2440940" cy="1840864"/>
            <a:chOff x="7514102" y="4044726"/>
            <a:chExt cx="2440940" cy="1840864"/>
          </a:xfrm>
        </p:grpSpPr>
        <p:sp>
          <p:nvSpPr>
            <p:cNvPr id="12" name="object 12"/>
            <p:cNvSpPr/>
            <p:nvPr/>
          </p:nvSpPr>
          <p:spPr>
            <a:xfrm>
              <a:off x="7533152" y="4063776"/>
              <a:ext cx="2402840" cy="1802764"/>
            </a:xfrm>
            <a:custGeom>
              <a:avLst/>
              <a:gdLst/>
              <a:ahLst/>
              <a:cxnLst/>
              <a:rect l="l" t="t" r="r" b="b"/>
              <a:pathLst>
                <a:path w="2402840" h="1802764">
                  <a:moveTo>
                    <a:pt x="691643" y="0"/>
                  </a:moveTo>
                  <a:lnTo>
                    <a:pt x="400437" y="289295"/>
                  </a:lnTo>
                  <a:lnTo>
                    <a:pt x="0" y="289295"/>
                  </a:lnTo>
                  <a:lnTo>
                    <a:pt x="0" y="1802588"/>
                  </a:lnTo>
                  <a:lnTo>
                    <a:pt x="2402629" y="1802588"/>
                  </a:lnTo>
                  <a:lnTo>
                    <a:pt x="2402629" y="289295"/>
                  </a:lnTo>
                  <a:lnTo>
                    <a:pt x="1001095" y="289295"/>
                  </a:lnTo>
                  <a:lnTo>
                    <a:pt x="691643" y="0"/>
                  </a:lnTo>
                  <a:close/>
                </a:path>
              </a:pathLst>
            </a:custGeom>
            <a:solidFill>
              <a:srgbClr val="E1DE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533152" y="4063776"/>
              <a:ext cx="2402840" cy="1802764"/>
            </a:xfrm>
            <a:custGeom>
              <a:avLst/>
              <a:gdLst/>
              <a:ahLst/>
              <a:cxnLst/>
              <a:rect l="l" t="t" r="r" b="b"/>
              <a:pathLst>
                <a:path w="2402840" h="1802764">
                  <a:moveTo>
                    <a:pt x="0" y="289295"/>
                  </a:moveTo>
                  <a:lnTo>
                    <a:pt x="400438" y="289295"/>
                  </a:lnTo>
                  <a:lnTo>
                    <a:pt x="691644" y="0"/>
                  </a:lnTo>
                  <a:lnTo>
                    <a:pt x="1001096" y="289295"/>
                  </a:lnTo>
                  <a:lnTo>
                    <a:pt x="2402630" y="289295"/>
                  </a:lnTo>
                  <a:lnTo>
                    <a:pt x="2402630" y="541511"/>
                  </a:lnTo>
                  <a:lnTo>
                    <a:pt x="2402630" y="919834"/>
                  </a:lnTo>
                  <a:lnTo>
                    <a:pt x="2402630" y="1802588"/>
                  </a:lnTo>
                  <a:lnTo>
                    <a:pt x="1001096" y="1802588"/>
                  </a:lnTo>
                  <a:lnTo>
                    <a:pt x="400438" y="1802588"/>
                  </a:lnTo>
                  <a:lnTo>
                    <a:pt x="0" y="1802588"/>
                  </a:lnTo>
                  <a:lnTo>
                    <a:pt x="0" y="919834"/>
                  </a:lnTo>
                  <a:lnTo>
                    <a:pt x="0" y="541511"/>
                  </a:lnTo>
                  <a:lnTo>
                    <a:pt x="0" y="289295"/>
                  </a:lnTo>
                  <a:close/>
                </a:path>
              </a:pathLst>
            </a:custGeom>
            <a:ln w="381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732541" y="4697603"/>
            <a:ext cx="1510030" cy="7143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10"/>
              </a:spcBef>
            </a:pPr>
            <a:r>
              <a:rPr sz="1800" spc="10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7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1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9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1800" spc="-17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15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2017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06198" y="3646181"/>
            <a:ext cx="219125" cy="219125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813420" y="2019781"/>
            <a:ext cx="2766695" cy="1511300"/>
          </a:xfrm>
          <a:custGeom>
            <a:avLst/>
            <a:gdLst/>
            <a:ahLst/>
            <a:cxnLst/>
            <a:rect l="l" t="t" r="r" b="b"/>
            <a:pathLst>
              <a:path w="2766695" h="1511300">
                <a:moveTo>
                  <a:pt x="0" y="0"/>
                </a:moveTo>
                <a:lnTo>
                  <a:pt x="461107" y="0"/>
                </a:lnTo>
                <a:lnTo>
                  <a:pt x="1152768" y="0"/>
                </a:lnTo>
                <a:lnTo>
                  <a:pt x="2766643" y="0"/>
                </a:lnTo>
                <a:lnTo>
                  <a:pt x="2766643" y="773801"/>
                </a:lnTo>
                <a:lnTo>
                  <a:pt x="2766643" y="1105430"/>
                </a:lnTo>
                <a:lnTo>
                  <a:pt x="2766643" y="1326517"/>
                </a:lnTo>
                <a:lnTo>
                  <a:pt x="1152768" y="1326517"/>
                </a:lnTo>
                <a:lnTo>
                  <a:pt x="798620" y="1511075"/>
                </a:lnTo>
                <a:lnTo>
                  <a:pt x="461107" y="1326517"/>
                </a:lnTo>
                <a:lnTo>
                  <a:pt x="0" y="1326517"/>
                </a:lnTo>
                <a:lnTo>
                  <a:pt x="0" y="1105430"/>
                </a:lnTo>
                <a:lnTo>
                  <a:pt x="0" y="77380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12810" y="2271394"/>
            <a:ext cx="1523365" cy="7143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10"/>
              </a:spcBef>
            </a:pP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4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1800" spc="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6946" y="3664840"/>
            <a:ext cx="217424" cy="21742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42616" y="2209800"/>
            <a:ext cx="841247" cy="917448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3550" y="1680555"/>
            <a:ext cx="0" cy="731520"/>
          </a:xfrm>
          <a:custGeom>
            <a:avLst/>
            <a:gdLst/>
            <a:ahLst/>
            <a:cxnLst/>
            <a:rect l="l" t="t" r="r" b="b"/>
            <a:pathLst>
              <a:path h="731519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33550" y="264859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33550" y="3570100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33550" y="451607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33550" y="5458829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55138" y="1869947"/>
            <a:ext cx="242887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Editor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302000"/>
              </a:lnSpc>
              <a:spcBef>
                <a:spcPts val="36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 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UI 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Inspector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97486" y="517651"/>
            <a:ext cx="3308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Tools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1855138" y="4704588"/>
            <a:ext cx="2379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Codegen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2033" y="5646420"/>
            <a:ext cx="1667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818" y="1825479"/>
            <a:ext cx="469676" cy="51952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588" y="2720158"/>
            <a:ext cx="531450" cy="58839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3066" y="3718614"/>
            <a:ext cx="434490" cy="43449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0220" y="4610410"/>
            <a:ext cx="520186" cy="54285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7412" y="5486565"/>
            <a:ext cx="685799" cy="67604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39499" y="2133809"/>
            <a:ext cx="2324099" cy="232410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975848" y="4676139"/>
            <a:ext cx="23202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0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000" spc="4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000" spc="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000" spc="-4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1612</Words>
  <Application>WPS Presentation</Application>
  <PresentationFormat>On-screen Show (4:3)</PresentationFormat>
  <Paragraphs>225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SimSun</vt:lpstr>
      <vt:lpstr>Wingdings</vt:lpstr>
      <vt:lpstr>Verdana</vt:lpstr>
      <vt:lpstr>Arial</vt:lpstr>
      <vt:lpstr>Calibri</vt:lpstr>
      <vt:lpstr>Microsoft YaHei</vt:lpstr>
      <vt:lpstr>Arial Unicode MS</vt:lpstr>
      <vt:lpstr>Times New Roman</vt:lpstr>
      <vt:lpstr>Lucida Sans Unicode</vt:lpstr>
      <vt:lpstr>Office Theme</vt:lpstr>
      <vt:lpstr>Getting Started with Swagger Tools</vt:lpstr>
      <vt:lpstr>Swagger Tools</vt:lpstr>
      <vt:lpstr>Swagger API and OpenAPI</vt:lpstr>
      <vt:lpstr>RESTful Web Services Documentation</vt:lpstr>
      <vt:lpstr>Swagger API and OpenAPI Timeline</vt:lpstr>
      <vt:lpstr>Swagger API and OpenAPI Timeline</vt:lpstr>
      <vt:lpstr>Swagger API and OpenAPI Timeline</vt:lpstr>
      <vt:lpstr>Swagger API and OpenAPI Timeline</vt:lpstr>
      <vt:lpstr>Swagger Tools</vt:lpstr>
      <vt:lpstr>Overview</vt:lpstr>
      <vt:lpstr>The Swagger Tools</vt:lpstr>
      <vt:lpstr>Swagger Tools</vt:lpstr>
      <vt:lpstr>Swagger Editor</vt:lpstr>
      <vt:lpstr>Swagger Editor</vt:lpstr>
      <vt:lpstr>Swagger UI</vt:lpstr>
      <vt:lpstr>Swagger UI</vt:lpstr>
      <vt:lpstr>Swagger  Inspector</vt:lpstr>
      <vt:lpstr>Swagger Inspector</vt:lpstr>
      <vt:lpstr>Swagger  Codegen</vt:lpstr>
      <vt:lpstr>Swagger Codegen</vt:lpstr>
      <vt:lpstr>Swagger Tools</vt:lpstr>
      <vt:lpstr>SwaggerHub</vt:lpstr>
      <vt:lpstr>SwaggerHub</vt:lpstr>
      <vt:lpstr>The Demo Code</vt:lpstr>
      <vt:lpstr>Globomantics : Employee Management Service</vt:lpstr>
      <vt:lpstr>History of Swagger and OpenAPI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Swagger Tools</dc:title>
  <dc:creator/>
  <cp:lastModifiedBy>steve</cp:lastModifiedBy>
  <cp:revision>11</cp:revision>
  <dcterms:created xsi:type="dcterms:W3CDTF">2021-08-22T16:15:00Z</dcterms:created>
  <dcterms:modified xsi:type="dcterms:W3CDTF">2022-10-22T09:00:07Z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2020-08-18T09:00:00Z</vt:filetime>
  </property>
  <property fmtid="{D5CDD505-2E9C-101B-9397-08002B2CF9AE}" pid="3" name="LastSaved">
    <vt:filetime>2021-08-23T09:00:00Z</vt:filetime>
  </property>
  <property fmtid="{D5CDD505-2E9C-101B-9397-08002B2CF9AE}" pid="4" name="ICV">
    <vt:lpwstr>0D38606A34744C33A9A7A8AC7D536648</vt:lpwstr>
  </property>
  <property fmtid="{D5CDD505-2E9C-101B-9397-08002B2CF9AE}" pid="5" name="KSOProductBuildVer">
    <vt:lpwstr>1033-11.2.0.11341</vt:lpwstr>
  </property>
</Properties>
</file>