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92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4" y="2092811"/>
            <a:ext cx="1010451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31036" y="3634740"/>
            <a:ext cx="882650" cy="951230"/>
          </a:xfrm>
          <a:custGeom>
            <a:avLst/>
            <a:gdLst/>
            <a:ahLst/>
            <a:cxnLst/>
            <a:rect l="l" t="t" r="r" b="b"/>
            <a:pathLst>
              <a:path w="882650" h="951229">
                <a:moveTo>
                  <a:pt x="0" y="0"/>
                </a:moveTo>
                <a:lnTo>
                  <a:pt x="882396" y="0"/>
                </a:lnTo>
                <a:lnTo>
                  <a:pt x="882396" y="950976"/>
                </a:lnTo>
                <a:lnTo>
                  <a:pt x="0" y="95097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390" y="3990555"/>
            <a:ext cx="392487" cy="4557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9864" y="715897"/>
            <a:ext cx="103251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6079" y="1675490"/>
            <a:ext cx="5248275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30.png"/><Relationship Id="rId21" Type="http://schemas.openxmlformats.org/officeDocument/2006/relationships/image" Target="../media/image29.png"/><Relationship Id="rId20" Type="http://schemas.openxmlformats.org/officeDocument/2006/relationships/image" Target="../media/image28.png"/><Relationship Id="rId2" Type="http://schemas.openxmlformats.org/officeDocument/2006/relationships/image" Target="../media/image9.png"/><Relationship Id="rId19" Type="http://schemas.openxmlformats.org/officeDocument/2006/relationships/image" Target="../media/image27.png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1427896"/>
            <a:ext cx="10060305" cy="70548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6350">
              <a:lnSpc>
                <a:spcPts val="4590"/>
              </a:lnSpc>
              <a:spcBef>
                <a:spcPts val="925"/>
              </a:spcBef>
            </a:pPr>
            <a:r>
              <a:rPr sz="4500" spc="-105" dirty="0">
                <a:solidFill>
                  <a:srgbClr val="101010"/>
                </a:solidFill>
              </a:rPr>
              <a:t>Understanding</a:t>
            </a:r>
            <a:r>
              <a:rPr sz="4500" spc="-434" dirty="0">
                <a:solidFill>
                  <a:srgbClr val="101010"/>
                </a:solidFill>
              </a:rPr>
              <a:t> </a:t>
            </a:r>
            <a:r>
              <a:rPr sz="4500" spc="-180" dirty="0">
                <a:solidFill>
                  <a:srgbClr val="101010"/>
                </a:solidFill>
              </a:rPr>
              <a:t>Topics</a:t>
            </a:r>
            <a:r>
              <a:rPr lang="en-US" sz="4500" spc="-180" dirty="0">
                <a:solidFill>
                  <a:srgbClr val="101010"/>
                </a:solidFill>
              </a:rPr>
              <a:t> </a:t>
            </a:r>
            <a:r>
              <a:rPr sz="4500" dirty="0">
                <a:solidFill>
                  <a:srgbClr val="101010"/>
                </a:solidFill>
              </a:rPr>
              <a:t>and </a:t>
            </a:r>
            <a:r>
              <a:rPr lang="en-US" sz="4500" dirty="0">
                <a:solidFill>
                  <a:srgbClr val="101010"/>
                </a:solidFill>
              </a:rPr>
              <a:t>Brokers</a:t>
            </a:r>
            <a:endParaRPr lang="en-US" sz="4500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391992"/>
            <a:ext cx="6344285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placeholder: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position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Maintained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Corresponds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identifier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56275" y="519066"/>
            <a:ext cx="2391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The</a:t>
            </a:r>
            <a:r>
              <a:rPr sz="3600" spc="-275" dirty="0"/>
              <a:t> </a:t>
            </a:r>
            <a:r>
              <a:rPr sz="3600" spc="30" dirty="0"/>
              <a:t>Offset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992" y="2135885"/>
            <a:ext cx="2247709" cy="29969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0" name="object 10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0"/>
              </a:spcBef>
            </a:pPr>
            <a:r>
              <a:rPr sz="2800" i="1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98192" y="2838830"/>
          <a:ext cx="2806065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/>
                <a:gridCol w="692150"/>
                <a:gridCol w="692150"/>
                <a:gridCol w="692150"/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9BC85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0853" y="2882645"/>
            <a:ext cx="365760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2341631" y="5322570"/>
            <a:ext cx="182245" cy="940435"/>
            <a:chOff x="2341631" y="5322570"/>
            <a:chExt cx="182245" cy="940435"/>
          </a:xfrm>
        </p:grpSpPr>
        <p:sp>
          <p:nvSpPr>
            <p:cNvPr id="25" name="object 25"/>
            <p:cNvSpPr/>
            <p:nvPr/>
          </p:nvSpPr>
          <p:spPr>
            <a:xfrm>
              <a:off x="2354204" y="533590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387" y="914400"/>
                  </a:moveTo>
                  <a:lnTo>
                    <a:pt x="122725" y="908412"/>
                  </a:lnTo>
                  <a:lnTo>
                    <a:pt x="98504" y="892082"/>
                  </a:lnTo>
                  <a:lnTo>
                    <a:pt x="82174" y="867862"/>
                  </a:lnTo>
                  <a:lnTo>
                    <a:pt x="76187" y="838200"/>
                  </a:lnTo>
                  <a:lnTo>
                    <a:pt x="76187" y="533400"/>
                  </a:lnTo>
                  <a:lnTo>
                    <a:pt x="70199" y="503737"/>
                  </a:lnTo>
                  <a:lnTo>
                    <a:pt x="53871" y="479517"/>
                  </a:lnTo>
                  <a:lnTo>
                    <a:pt x="29654" y="463187"/>
                  </a:lnTo>
                  <a:lnTo>
                    <a:pt x="0" y="457200"/>
                  </a:lnTo>
                  <a:lnTo>
                    <a:pt x="29654" y="451212"/>
                  </a:lnTo>
                  <a:lnTo>
                    <a:pt x="53871" y="434882"/>
                  </a:lnTo>
                  <a:lnTo>
                    <a:pt x="70199" y="410662"/>
                  </a:lnTo>
                  <a:lnTo>
                    <a:pt x="76187" y="381000"/>
                  </a:lnTo>
                  <a:lnTo>
                    <a:pt x="76187" y="76200"/>
                  </a:lnTo>
                  <a:lnTo>
                    <a:pt x="82174" y="46537"/>
                  </a:lnTo>
                  <a:lnTo>
                    <a:pt x="98504" y="22317"/>
                  </a:lnTo>
                  <a:lnTo>
                    <a:pt x="122725" y="5987"/>
                  </a:lnTo>
                  <a:lnTo>
                    <a:pt x="152387" y="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358776" y="5335143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152387" y="914399"/>
                  </a:moveTo>
                  <a:lnTo>
                    <a:pt x="122725" y="908412"/>
                  </a:lnTo>
                  <a:lnTo>
                    <a:pt x="98504" y="892082"/>
                  </a:lnTo>
                  <a:lnTo>
                    <a:pt x="82174" y="867862"/>
                  </a:lnTo>
                  <a:lnTo>
                    <a:pt x="76187" y="838199"/>
                  </a:lnTo>
                  <a:lnTo>
                    <a:pt x="76187" y="533399"/>
                  </a:lnTo>
                  <a:lnTo>
                    <a:pt x="70199" y="503737"/>
                  </a:lnTo>
                  <a:lnTo>
                    <a:pt x="53871" y="479517"/>
                  </a:lnTo>
                  <a:lnTo>
                    <a:pt x="29654" y="463187"/>
                  </a:lnTo>
                  <a:lnTo>
                    <a:pt x="0" y="457199"/>
                  </a:lnTo>
                  <a:lnTo>
                    <a:pt x="29654" y="451212"/>
                  </a:lnTo>
                  <a:lnTo>
                    <a:pt x="53871" y="434882"/>
                  </a:lnTo>
                  <a:lnTo>
                    <a:pt x="70199" y="410662"/>
                  </a:lnTo>
                  <a:lnTo>
                    <a:pt x="76187" y="380999"/>
                  </a:lnTo>
                  <a:lnTo>
                    <a:pt x="76187" y="76199"/>
                  </a:lnTo>
                  <a:lnTo>
                    <a:pt x="82174" y="46537"/>
                  </a:lnTo>
                  <a:lnTo>
                    <a:pt x="98504" y="22317"/>
                  </a:lnTo>
                  <a:lnTo>
                    <a:pt x="122725" y="5987"/>
                  </a:lnTo>
                  <a:lnTo>
                    <a:pt x="152387" y="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3697228" y="5322570"/>
            <a:ext cx="182245" cy="940435"/>
            <a:chOff x="3697228" y="5322570"/>
            <a:chExt cx="182245" cy="940435"/>
          </a:xfrm>
        </p:grpSpPr>
        <p:sp>
          <p:nvSpPr>
            <p:cNvPr id="28" name="object 28"/>
            <p:cNvSpPr/>
            <p:nvPr/>
          </p:nvSpPr>
          <p:spPr>
            <a:xfrm>
              <a:off x="3709801" y="5335905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0"/>
                  </a:moveTo>
                  <a:lnTo>
                    <a:pt x="29662" y="5987"/>
                  </a:lnTo>
                  <a:lnTo>
                    <a:pt x="53882" y="22317"/>
                  </a:lnTo>
                  <a:lnTo>
                    <a:pt x="70212" y="46537"/>
                  </a:lnTo>
                  <a:lnTo>
                    <a:pt x="76199" y="76200"/>
                  </a:lnTo>
                  <a:lnTo>
                    <a:pt x="76199" y="381000"/>
                  </a:lnTo>
                  <a:lnTo>
                    <a:pt x="82187" y="410662"/>
                  </a:lnTo>
                  <a:lnTo>
                    <a:pt x="98517" y="434882"/>
                  </a:lnTo>
                  <a:lnTo>
                    <a:pt x="122737" y="451212"/>
                  </a:lnTo>
                  <a:lnTo>
                    <a:pt x="152399" y="457200"/>
                  </a:lnTo>
                  <a:lnTo>
                    <a:pt x="122737" y="463187"/>
                  </a:lnTo>
                  <a:lnTo>
                    <a:pt x="98517" y="479517"/>
                  </a:lnTo>
                  <a:lnTo>
                    <a:pt x="82187" y="503737"/>
                  </a:lnTo>
                  <a:lnTo>
                    <a:pt x="76199" y="533400"/>
                  </a:lnTo>
                  <a:lnTo>
                    <a:pt x="76199" y="838200"/>
                  </a:lnTo>
                  <a:lnTo>
                    <a:pt x="70212" y="867862"/>
                  </a:lnTo>
                  <a:lnTo>
                    <a:pt x="53882" y="892082"/>
                  </a:lnTo>
                  <a:lnTo>
                    <a:pt x="29662" y="908412"/>
                  </a:lnTo>
                  <a:lnTo>
                    <a:pt x="0" y="914400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14373" y="5335143"/>
              <a:ext cx="152400" cy="914400"/>
            </a:xfrm>
            <a:custGeom>
              <a:avLst/>
              <a:gdLst/>
              <a:ahLst/>
              <a:cxnLst/>
              <a:rect l="l" t="t" r="r" b="b"/>
              <a:pathLst>
                <a:path w="152400" h="914400">
                  <a:moveTo>
                    <a:pt x="0" y="0"/>
                  </a:moveTo>
                  <a:lnTo>
                    <a:pt x="29662" y="5987"/>
                  </a:lnTo>
                  <a:lnTo>
                    <a:pt x="53882" y="22317"/>
                  </a:lnTo>
                  <a:lnTo>
                    <a:pt x="70212" y="46537"/>
                  </a:lnTo>
                  <a:lnTo>
                    <a:pt x="76200" y="76199"/>
                  </a:lnTo>
                  <a:lnTo>
                    <a:pt x="76200" y="380999"/>
                  </a:lnTo>
                  <a:lnTo>
                    <a:pt x="82187" y="410662"/>
                  </a:lnTo>
                  <a:lnTo>
                    <a:pt x="98517" y="434882"/>
                  </a:lnTo>
                  <a:lnTo>
                    <a:pt x="122737" y="451212"/>
                  </a:lnTo>
                  <a:lnTo>
                    <a:pt x="152400" y="457199"/>
                  </a:lnTo>
                  <a:lnTo>
                    <a:pt x="122737" y="463187"/>
                  </a:lnTo>
                  <a:lnTo>
                    <a:pt x="98517" y="479517"/>
                  </a:lnTo>
                  <a:lnTo>
                    <a:pt x="82187" y="503737"/>
                  </a:lnTo>
                  <a:lnTo>
                    <a:pt x="76200" y="533399"/>
                  </a:lnTo>
                  <a:lnTo>
                    <a:pt x="76200" y="838199"/>
                  </a:lnTo>
                  <a:lnTo>
                    <a:pt x="70212" y="867862"/>
                  </a:lnTo>
                  <a:lnTo>
                    <a:pt x="53882" y="892082"/>
                  </a:lnTo>
                  <a:lnTo>
                    <a:pt x="29662" y="908412"/>
                  </a:lnTo>
                  <a:lnTo>
                    <a:pt x="0" y="914399"/>
                  </a:lnTo>
                </a:path>
              </a:pathLst>
            </a:custGeom>
            <a:ln w="25146">
              <a:solidFill>
                <a:srgbClr val="8D8D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440067" y="3934148"/>
            <a:ext cx="4477385" cy="217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 panose="020B0604030504040204"/>
                <a:cs typeface="Verdana" panose="020B0604030504040204"/>
              </a:rPr>
              <a:t>“MY_TOPIC”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“from</a:t>
            </a:r>
            <a:r>
              <a:rPr sz="1600" spc="-1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beginning”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Verdana" panose="020B0604030504040204"/>
              <a:cs typeface="Verdana" panose="020B0604030504040204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800" u="dash" spc="8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1800" u="dash" spc="4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 panose="020B0604030504040204"/>
                <a:cs typeface="Verdana" panose="020B0604030504040204"/>
              </a:rPr>
              <a:t>ff</a:t>
            </a:r>
            <a:r>
              <a:rPr sz="1800" u="dash" spc="-4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r>
              <a:rPr sz="1800" u="dash" spc="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 panose="020B0604030504040204"/>
                <a:cs typeface="Verdana" panose="020B0604030504040204"/>
              </a:rPr>
              <a:t>e</a:t>
            </a:r>
            <a:r>
              <a:rPr sz="1800" u="dash" spc="2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1800" u="dash" spc="-32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 panose="020B0604030504040204"/>
                <a:cs typeface="Verdana" panose="020B0604030504040204"/>
              </a:rPr>
              <a:t>:</a:t>
            </a:r>
            <a:r>
              <a:rPr sz="1800" u="dash" spc="-100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sz="1800" u="dash" spc="155" dirty="0">
                <a:solidFill>
                  <a:srgbClr val="8D8D8D"/>
                </a:solidFill>
                <a:uFill>
                  <a:solidFill>
                    <a:srgbClr val="8D8D8D"/>
                  </a:solidFill>
                </a:uFill>
                <a:latin typeface="Verdana" panose="020B0604030504040204"/>
                <a:cs typeface="Verdana" panose="020B0604030504040204"/>
              </a:rPr>
              <a:t>0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201930">
              <a:lnSpc>
                <a:spcPct val="100000"/>
              </a:lnSpc>
            </a:pPr>
            <a:r>
              <a:rPr sz="1800" spc="8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4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ff</a:t>
            </a:r>
            <a:r>
              <a:rPr sz="1800" spc="-8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1800" spc="-7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800" spc="-10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35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0" name="object 10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98192" y="2838830"/>
          <a:ext cx="6265545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/>
                <a:gridCol w="692150"/>
                <a:gridCol w="692150"/>
                <a:gridCol w="692150"/>
                <a:gridCol w="692150"/>
                <a:gridCol w="692150"/>
                <a:gridCol w="692150"/>
                <a:gridCol w="692150"/>
                <a:gridCol w="692150"/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1020" y="2883407"/>
            <a:ext cx="365760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75360" y="3934148"/>
            <a:ext cx="4526915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 panose="020B0604030504040204"/>
                <a:cs typeface="Verdana" panose="020B0604030504040204"/>
              </a:rPr>
              <a:t>“MY_TOPIC”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 panose="020B0604030504040204"/>
              <a:cs typeface="Verdana" panose="020B0604030504040204"/>
            </a:endParaRPr>
          </a:p>
          <a:p>
            <a:pPr marL="2749550">
              <a:lnSpc>
                <a:spcPct val="100000"/>
              </a:lnSpc>
            </a:pPr>
            <a:r>
              <a:rPr sz="1600" spc="1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“from</a:t>
            </a:r>
            <a:r>
              <a:rPr sz="1600" spc="-1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1600" spc="-1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offset”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06139" y="5463539"/>
            <a:ext cx="365760" cy="66446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511980" y="5647761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00857" y="4688537"/>
            <a:ext cx="471726" cy="46567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7582" y="2883407"/>
            <a:ext cx="365760" cy="36576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44" y="2883407"/>
            <a:ext cx="365760" cy="36576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7563" y="2879597"/>
            <a:ext cx="365760" cy="36576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9459" y="2883407"/>
            <a:ext cx="365760" cy="36576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5928" y="2883407"/>
            <a:ext cx="365760" cy="36576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60819" y="5463539"/>
            <a:ext cx="365760" cy="66446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6665204" y="5647761"/>
            <a:ext cx="1536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8D8D8D"/>
                </a:solidFill>
                <a:latin typeface="Verdana" panose="020B0604030504040204"/>
                <a:cs typeface="Verdana" panose="020B0604030504040204"/>
              </a:rPr>
              <a:t>8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1767152"/>
            <a:ext cx="6483350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375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Apache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Kafka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retains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published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regardless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consumption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Retention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period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68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Retention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period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defined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per-topic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286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Physical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storage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constrain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retention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2348" y="519066"/>
            <a:ext cx="5777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Message</a:t>
            </a:r>
            <a:r>
              <a:rPr sz="3600" spc="-220" dirty="0"/>
              <a:t> </a:t>
            </a:r>
            <a:r>
              <a:rPr sz="3600" spc="-20" dirty="0"/>
              <a:t>Retention</a:t>
            </a:r>
            <a:r>
              <a:rPr sz="3600" spc="-204" dirty="0"/>
              <a:t> </a:t>
            </a:r>
            <a:r>
              <a:rPr sz="3600" spc="45" dirty="0"/>
              <a:t>Policy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28892" y="1935853"/>
            <a:ext cx="2418978" cy="33905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19685" y="1916430"/>
            <a:ext cx="4681855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900" y="418190"/>
            <a:ext cx="49002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C"/>
                </a:solidFill>
              </a:rPr>
              <a:t>Simple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Kafka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cluster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10" dirty="0">
                <a:solidFill>
                  <a:srgbClr val="2A9FBC"/>
                </a:solidFill>
              </a:rPr>
              <a:t>setup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2A9FBC"/>
                </a:solidFill>
              </a:rPr>
              <a:t>Creating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35" dirty="0">
                <a:solidFill>
                  <a:srgbClr val="2A9FBC"/>
                </a:solidFill>
              </a:rPr>
              <a:t>an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Apache</a:t>
            </a:r>
            <a:r>
              <a:rPr sz="2400" spc="-110" dirty="0">
                <a:solidFill>
                  <a:srgbClr val="2A9FBC"/>
                </a:solidFill>
              </a:rPr>
              <a:t> </a:t>
            </a:r>
            <a:r>
              <a:rPr sz="2400" spc="-5" dirty="0">
                <a:solidFill>
                  <a:srgbClr val="2A9FBC"/>
                </a:solidFill>
              </a:rPr>
              <a:t>Kafka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topic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226050" y="1606910"/>
            <a:ext cx="633476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messages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topic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8745">
              <a:lnSpc>
                <a:spcPct val="163000"/>
              </a:lnSpc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Consuming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messages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topic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Look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marR="94234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Consumer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clients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ordering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messages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topic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Don’t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caught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on: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36575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command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line</a:t>
            </a:r>
            <a:r>
              <a:rPr sz="2400" spc="-1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parameters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49810"/>
            <a:ext cx="4759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Detailed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explanation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60" dirty="0">
                <a:solidFill>
                  <a:srgbClr val="F05A28"/>
                </a:solidFill>
              </a:rPr>
              <a:t>view: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2315570"/>
            <a:ext cx="5998845" cy="22428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Topics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Partitions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31623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Broker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partition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behavior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Foundation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upon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which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dive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deeper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-15240" y="1916430"/>
            <a:ext cx="46513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Assisted Practice</a:t>
            </a:r>
            <a:endParaRPr lang="en-US"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50" y="852530"/>
            <a:ext cx="492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C"/>
                </a:solidFill>
              </a:rPr>
              <a:t>Basic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70" dirty="0">
                <a:solidFill>
                  <a:srgbClr val="2A9FBC"/>
                </a:solidFill>
              </a:rPr>
              <a:t>Apache</a:t>
            </a:r>
            <a:r>
              <a:rPr sz="2400" spc="-130" dirty="0">
                <a:solidFill>
                  <a:srgbClr val="2A9FBC"/>
                </a:solidFill>
              </a:rPr>
              <a:t> </a:t>
            </a:r>
            <a:r>
              <a:rPr sz="2400" spc="5" dirty="0">
                <a:solidFill>
                  <a:srgbClr val="2A9FBC"/>
                </a:solidFill>
              </a:rPr>
              <a:t>Kafka</a:t>
            </a:r>
            <a:r>
              <a:rPr sz="2400" spc="-125" dirty="0">
                <a:solidFill>
                  <a:srgbClr val="2A9FBC"/>
                </a:solidFill>
              </a:rPr>
              <a:t> </a:t>
            </a:r>
            <a:r>
              <a:rPr sz="2400" spc="-30" dirty="0">
                <a:solidFill>
                  <a:srgbClr val="2A9FBC"/>
                </a:solidFill>
              </a:rPr>
              <a:t>installation: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466079" y="1218290"/>
            <a:ext cx="5248275" cy="50590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lang="en-US" spc="25" dirty="0"/>
              <a:t>Install WSL2</a:t>
            </a:r>
            <a:endParaRPr lang="en-US" spc="25" dirty="0"/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lang="en-US" spc="25" dirty="0"/>
              <a:t>Install J</a:t>
            </a:r>
            <a:r>
              <a:rPr dirty="0">
                <a:sym typeface="+mn-ea"/>
              </a:rPr>
              <a:t>ava</a:t>
            </a:r>
            <a:r>
              <a:rPr spc="-145" dirty="0">
                <a:sym typeface="+mn-ea"/>
              </a:rPr>
              <a:t> </a:t>
            </a:r>
            <a:r>
              <a:rPr spc="-15" dirty="0">
                <a:sym typeface="+mn-ea"/>
              </a:rPr>
              <a:t>8</a:t>
            </a:r>
            <a:r>
              <a:rPr lang="en-US" spc="-15" dirty="0">
                <a:sym typeface="+mn-ea"/>
              </a:rPr>
              <a:t> or above</a:t>
            </a:r>
            <a:r>
              <a:rPr spc="-140" dirty="0">
                <a:sym typeface="+mn-ea"/>
              </a:rPr>
              <a:t> </a:t>
            </a:r>
            <a:r>
              <a:rPr spc="105" dirty="0">
                <a:sym typeface="+mn-ea"/>
              </a:rPr>
              <a:t>JD</a:t>
            </a:r>
            <a:r>
              <a:rPr lang="en-US" spc="105" dirty="0">
                <a:sym typeface="+mn-ea"/>
              </a:rPr>
              <a:t>K</a:t>
            </a:r>
            <a:endParaRPr lang="en-US" spc="105" dirty="0">
              <a:sym typeface="+mn-ea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lang="en-US" spc="105" dirty="0">
                <a:sym typeface="+mn-ea"/>
              </a:rPr>
              <a:t>Download Apache Kafka </a:t>
            </a:r>
            <a:endParaRPr lang="en-US" spc="105" dirty="0">
              <a:sym typeface="+mn-ea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5" dirty="0"/>
              <a:t>Extract</a:t>
            </a:r>
            <a:r>
              <a:rPr spc="-120" dirty="0"/>
              <a:t> </a:t>
            </a:r>
            <a:r>
              <a:rPr spc="-15" dirty="0"/>
              <a:t>the</a:t>
            </a:r>
            <a:r>
              <a:rPr spc="-135" dirty="0"/>
              <a:t> </a:t>
            </a:r>
            <a:r>
              <a:rPr spc="-35" dirty="0"/>
              <a:t>archive</a:t>
            </a:r>
            <a:endParaRPr spc="-35" dirty="0"/>
          </a:p>
          <a:p>
            <a:pPr marL="30099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pc="10" dirty="0"/>
              <a:t>Explore</a:t>
            </a:r>
            <a:r>
              <a:rPr spc="-130" dirty="0"/>
              <a:t> </a:t>
            </a:r>
            <a:r>
              <a:rPr spc="-15" dirty="0"/>
              <a:t>the</a:t>
            </a:r>
            <a:r>
              <a:rPr spc="-114" dirty="0"/>
              <a:t> </a:t>
            </a:r>
            <a:r>
              <a:rPr spc="-25" dirty="0"/>
              <a:t>installation</a:t>
            </a:r>
            <a:r>
              <a:rPr spc="-140" dirty="0"/>
              <a:t> </a:t>
            </a:r>
            <a:r>
              <a:rPr spc="5" dirty="0"/>
              <a:t>directory </a:t>
            </a:r>
            <a:r>
              <a:rPr spc="-830" dirty="0"/>
              <a:t> </a:t>
            </a:r>
            <a:r>
              <a:rPr dirty="0"/>
              <a:t>contents</a:t>
            </a:r>
            <a:endParaRPr dirty="0"/>
          </a:p>
          <a:p>
            <a:pPr marL="30099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dirty="0"/>
              <a:t>Start Zookeeper using the binaries in WSL2</a:t>
            </a:r>
            <a:endParaRPr dirty="0"/>
          </a:p>
          <a:p>
            <a:pPr marL="30099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dirty="0"/>
              <a:t>Start Kafka using the binaries in another process in WSL2</a:t>
            </a:r>
            <a:endParaRPr dirty="0"/>
          </a:p>
          <a:p>
            <a:pPr marL="300990" marR="508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dirty="0"/>
              <a:t>Setup the $PATH environment variables 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1813" y="2094812"/>
            <a:ext cx="579120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Central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Kafka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feed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category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Consumers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Logical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entity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Physically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0415" y="519066"/>
            <a:ext cx="472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/>
              <a:t>Apache</a:t>
            </a:r>
            <a:r>
              <a:rPr sz="3600" spc="-240" dirty="0"/>
              <a:t> </a:t>
            </a:r>
            <a:r>
              <a:rPr sz="3600" spc="-55" dirty="0"/>
              <a:t>Kafka</a:t>
            </a:r>
            <a:r>
              <a:rPr sz="3600" spc="-240" dirty="0"/>
              <a:t> </a:t>
            </a:r>
            <a:r>
              <a:rPr sz="3600" spc="-25" dirty="0"/>
              <a:t>Topics</a:t>
            </a:r>
            <a:endParaRPr sz="3600"/>
          </a:p>
        </p:txBody>
      </p:sp>
      <p:grpSp>
        <p:nvGrpSpPr>
          <p:cNvPr id="5" name="object 5"/>
          <p:cNvGrpSpPr/>
          <p:nvPr/>
        </p:nvGrpSpPr>
        <p:grpSpPr>
          <a:xfrm>
            <a:off x="881146" y="2336569"/>
            <a:ext cx="2634615" cy="2592705"/>
            <a:chOff x="881146" y="2336569"/>
            <a:chExt cx="2634615" cy="259270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1146" y="2336569"/>
              <a:ext cx="2634298" cy="25923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2046" y="3078479"/>
              <a:ext cx="861821" cy="4914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155" y="3316223"/>
              <a:ext cx="861059" cy="4914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7504" y="3553967"/>
              <a:ext cx="861821" cy="491489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2382" y="2404676"/>
            <a:ext cx="8655233" cy="23037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7019" y="2956005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B</a:t>
            </a:r>
            <a:r>
              <a:rPr spc="-65" dirty="0"/>
              <a:t>r</a:t>
            </a:r>
            <a:r>
              <a:rPr spc="95" dirty="0"/>
              <a:t>o</a:t>
            </a:r>
            <a:r>
              <a:rPr spc="-75" dirty="0"/>
              <a:t>k</a:t>
            </a:r>
            <a:r>
              <a:rPr spc="10" dirty="0"/>
              <a:t>e</a:t>
            </a:r>
            <a:r>
              <a:rPr spc="-30" dirty="0"/>
              <a:t>r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8752714" y="2956005"/>
            <a:ext cx="875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5583" y="2811170"/>
            <a:ext cx="3566160" cy="123698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R="624205" algn="ctr">
              <a:lnSpc>
                <a:spcPct val="100000"/>
              </a:lnSpc>
              <a:spcBef>
                <a:spcPts val="1235"/>
              </a:spcBef>
              <a:tabLst>
                <a:tab pos="2058035" algn="l"/>
              </a:tabLst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Broker	Broker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11505" algn="ctr">
              <a:lnSpc>
                <a:spcPct val="100000"/>
              </a:lnSpc>
              <a:spcBef>
                <a:spcPts val="920"/>
              </a:spcBef>
            </a:pPr>
            <a:r>
              <a:rPr sz="1600" spc="35" dirty="0">
                <a:solidFill>
                  <a:srgbClr val="B4B5B4"/>
                </a:solidFill>
                <a:latin typeface="Verdana" panose="020B0604030504040204"/>
                <a:cs typeface="Verdana" panose="020B0604030504040204"/>
              </a:rPr>
              <a:t>“MY_TOPIC”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401445">
              <a:lnSpc>
                <a:spcPct val="100000"/>
              </a:lnSpc>
              <a:spcBef>
                <a:spcPts val="1240"/>
              </a:spcBef>
            </a:pPr>
            <a:r>
              <a:rPr sz="1600" spc="30" dirty="0">
                <a:solidFill>
                  <a:srgbClr val="B4B5B4"/>
                </a:solidFill>
                <a:latin typeface="Verdana" panose="020B0604030504040204"/>
                <a:cs typeface="Verdana" panose="020B0604030504040204"/>
              </a:rPr>
              <a:t>“MY_OTHER_TOPIC”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51060" y="351454"/>
            <a:ext cx="1403985" cy="1416050"/>
            <a:chOff x="8551060" y="351454"/>
            <a:chExt cx="1403985" cy="14160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748" y="669797"/>
              <a:ext cx="922019" cy="1097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3973067" y="5244084"/>
            <a:ext cx="1430655" cy="1343660"/>
            <a:chOff x="3973067" y="5244084"/>
            <a:chExt cx="1430655" cy="134366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3067" y="5244084"/>
              <a:ext cx="922019" cy="10972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434078" y="432892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7121652" y="5244084"/>
            <a:ext cx="1430655" cy="1343660"/>
            <a:chOff x="7121652" y="5244084"/>
            <a:chExt cx="1430655" cy="134366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1652" y="5244084"/>
              <a:ext cx="922019" cy="10972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7582661" y="432892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879060" y="4587864"/>
            <a:ext cx="24606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1600" spc="-2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6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y_o</a:t>
            </a:r>
            <a:r>
              <a:rPr sz="1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r_</a:t>
            </a:r>
            <a:r>
              <a:rPr sz="16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0406" y="4587864"/>
            <a:ext cx="17894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6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om</a:t>
            </a:r>
            <a:r>
              <a:rPr sz="1600" spc="-28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600" spc="-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y_</a:t>
            </a:r>
            <a:r>
              <a:rPr sz="1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65789" y="2084972"/>
            <a:ext cx="2193290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600" spc="-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y_</a:t>
            </a:r>
            <a:r>
              <a:rPr sz="1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16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:</a:t>
            </a:r>
            <a:r>
              <a:rPr sz="1600" spc="-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“</a:t>
            </a:r>
            <a:r>
              <a:rPr sz="1600" spc="-7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6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y_o</a:t>
            </a:r>
            <a:r>
              <a:rPr sz="16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6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r_</a:t>
            </a:r>
            <a:r>
              <a:rPr sz="1600" spc="-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7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pi</a:t>
            </a:r>
            <a:r>
              <a:rPr sz="16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”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 panose="020B0604030504040204"/>
                <a:cs typeface="Verdana" panose="020B0604030504040204"/>
              </a:rPr>
              <a:t>“MY_TOPIC”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65545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/>
                <a:gridCol w="692150"/>
                <a:gridCol w="692150"/>
                <a:gridCol w="692150"/>
                <a:gridCol w="692150"/>
                <a:gridCol w="692150"/>
                <a:gridCol w="692150"/>
                <a:gridCol w="692150"/>
                <a:gridCol w="692150"/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A62E5C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A62E5C"/>
                      </a:solidFill>
                      <a:prstDash val="solid"/>
                    </a:lnL>
                    <a:lnR w="28575">
                      <a:solidFill>
                        <a:srgbClr val="A62E5C"/>
                      </a:solidFill>
                      <a:prstDash val="solid"/>
                    </a:lnR>
                    <a:lnT w="28575">
                      <a:solidFill>
                        <a:srgbClr val="A62E5C"/>
                      </a:solidFill>
                      <a:prstDash val="solid"/>
                    </a:lnT>
                    <a:lnB w="28575">
                      <a:solidFill>
                        <a:srgbClr val="A62E5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A62E5C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77A032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77A032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77A032"/>
                      </a:solidFill>
                      <a:prstDash val="solid"/>
                    </a:lnL>
                    <a:lnR w="28575">
                      <a:solidFill>
                        <a:srgbClr val="77A032"/>
                      </a:solidFill>
                      <a:prstDash val="solid"/>
                    </a:lnR>
                    <a:lnT w="28575">
                      <a:solidFill>
                        <a:srgbClr val="77A032"/>
                      </a:solidFill>
                      <a:prstDash val="solid"/>
                    </a:lnT>
                    <a:lnB w="28575">
                      <a:solidFill>
                        <a:srgbClr val="77A03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77A032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752270" y="2052026"/>
            <a:ext cx="16452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append-only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05612" y="1750322"/>
            <a:ext cx="358584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spc="25" dirty="0"/>
              <a:t>ordered</a:t>
            </a:r>
            <a:r>
              <a:rPr spc="-125" dirty="0"/>
              <a:t> </a:t>
            </a:r>
            <a:r>
              <a:rPr spc="10" dirty="0"/>
              <a:t>sequence</a:t>
            </a:r>
            <a:r>
              <a:rPr spc="-110" dirty="0"/>
              <a:t> </a:t>
            </a:r>
            <a:r>
              <a:rPr spc="5" dirty="0"/>
              <a:t>(by</a:t>
            </a:r>
            <a:r>
              <a:rPr spc="-130" dirty="0"/>
              <a:t> </a:t>
            </a:r>
            <a:r>
              <a:rPr spc="-15" dirty="0"/>
              <a:t>time) </a:t>
            </a:r>
            <a:r>
              <a:rPr spc="-685" dirty="0"/>
              <a:t> </a:t>
            </a:r>
            <a:r>
              <a:rPr dirty="0"/>
              <a:t>immutable</a:t>
            </a:r>
            <a:r>
              <a:rPr spc="-85" dirty="0"/>
              <a:t> </a:t>
            </a:r>
            <a:r>
              <a:rPr spc="10" dirty="0"/>
              <a:t>facts</a:t>
            </a:r>
            <a:r>
              <a:rPr spc="-114" dirty="0"/>
              <a:t> </a:t>
            </a:r>
            <a:r>
              <a:rPr spc="-40" dirty="0"/>
              <a:t>as</a:t>
            </a:r>
            <a:r>
              <a:rPr spc="-110" dirty="0"/>
              <a:t> </a:t>
            </a:r>
            <a:r>
              <a:rPr spc="-20" dirty="0"/>
              <a:t>events</a:t>
            </a:r>
            <a:endParaRPr spc="-20" dirty="0"/>
          </a:p>
        </p:txBody>
      </p:sp>
      <p:grpSp>
        <p:nvGrpSpPr>
          <p:cNvPr id="17" name="object 17"/>
          <p:cNvGrpSpPr/>
          <p:nvPr/>
        </p:nvGrpSpPr>
        <p:grpSpPr>
          <a:xfrm>
            <a:off x="2298192" y="2576702"/>
            <a:ext cx="6240780" cy="122555"/>
            <a:chOff x="2298192" y="2576702"/>
            <a:chExt cx="6240780" cy="122555"/>
          </a:xfrm>
        </p:grpSpPr>
        <p:sp>
          <p:nvSpPr>
            <p:cNvPr id="18" name="object 18"/>
            <p:cNvSpPr/>
            <p:nvPr/>
          </p:nvSpPr>
          <p:spPr>
            <a:xfrm>
              <a:off x="2374265" y="2637662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00" y="0"/>
                  </a:lnTo>
                </a:path>
              </a:pathLst>
            </a:custGeom>
            <a:ln w="12954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310765" y="2599562"/>
              <a:ext cx="6228080" cy="76200"/>
            </a:xfrm>
            <a:custGeom>
              <a:avLst/>
              <a:gdLst/>
              <a:ahLst/>
              <a:cxnLst/>
              <a:rect l="l" t="t" r="r" b="b"/>
              <a:pathLst>
                <a:path w="622808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6228080" h="76200">
                  <a:moveTo>
                    <a:pt x="6227800" y="38100"/>
                  </a:moveTo>
                  <a:lnTo>
                    <a:pt x="6151600" y="0"/>
                  </a:lnTo>
                  <a:lnTo>
                    <a:pt x="6151600" y="76200"/>
                  </a:lnTo>
                  <a:lnTo>
                    <a:pt x="6227800" y="3810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-2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92182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architectural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approach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maintaining</a:t>
            </a:r>
            <a:r>
              <a:rPr sz="28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2800" spc="-969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application’s 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state </a:t>
            </a:r>
            <a:r>
              <a:rPr sz="2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8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capturing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all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changes </a:t>
            </a:r>
            <a:r>
              <a:rPr sz="28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as a </a:t>
            </a:r>
            <a:r>
              <a:rPr sz="28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sequence</a:t>
            </a:r>
            <a:r>
              <a:rPr sz="28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time-ordered,</a:t>
            </a:r>
            <a:r>
              <a:rPr sz="28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immutable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events.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377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-3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4800" spc="-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1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Sou</a:t>
            </a:r>
            <a:r>
              <a:rPr sz="4800" spc="-36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cing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1570863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146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83285" y="925829"/>
            <a:ext cx="3126105" cy="4323715"/>
            <a:chOff x="383285" y="925829"/>
            <a:chExt cx="3126105" cy="432371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3285" y="925829"/>
              <a:ext cx="1369334" cy="13815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4800" y="2036444"/>
              <a:ext cx="2421890" cy="3200400"/>
            </a:xfrm>
            <a:custGeom>
              <a:avLst/>
              <a:gdLst/>
              <a:ahLst/>
              <a:cxnLst/>
              <a:rect l="l" t="t" r="r" b="b"/>
              <a:pathLst>
                <a:path w="2421890" h="3200400">
                  <a:moveTo>
                    <a:pt x="2421636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421636" y="3200400"/>
                  </a:lnTo>
                  <a:lnTo>
                    <a:pt x="2421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74800" y="2036444"/>
              <a:ext cx="2421890" cy="3200400"/>
            </a:xfrm>
            <a:custGeom>
              <a:avLst/>
              <a:gdLst/>
              <a:ahLst/>
              <a:cxnLst/>
              <a:rect l="l" t="t" r="r" b="b"/>
              <a:pathLst>
                <a:path w="2421890" h="3200400">
                  <a:moveTo>
                    <a:pt x="0" y="0"/>
                  </a:moveTo>
                  <a:lnTo>
                    <a:pt x="2421636" y="0"/>
                  </a:lnTo>
                  <a:lnTo>
                    <a:pt x="2421636" y="3200400"/>
                  </a:lnTo>
                  <a:lnTo>
                    <a:pt x="0" y="3200400"/>
                  </a:lnTo>
                  <a:lnTo>
                    <a:pt x="0" y="0"/>
                  </a:lnTo>
                  <a:close/>
                </a:path>
              </a:pathLst>
            </a:custGeom>
            <a:ln w="25146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81813" y="2468192"/>
            <a:ext cx="3184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message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29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a: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1843" y="2833952"/>
            <a:ext cx="391795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Timestamp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identifier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0990" indent="-28892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0990" algn="l"/>
                <a:tab pos="301625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Payload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(binary)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92021" y="519066"/>
            <a:ext cx="391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Message</a:t>
            </a:r>
            <a:r>
              <a:rPr sz="3600" spc="-254" dirty="0"/>
              <a:t> </a:t>
            </a:r>
            <a:r>
              <a:rPr sz="3600" spc="5" dirty="0"/>
              <a:t>Content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1460513" y="2058998"/>
            <a:ext cx="16281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{timestamp}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4402" y="3038169"/>
            <a:ext cx="1880235" cy="215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7200" spc="-4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{id}</a:t>
            </a:r>
            <a:endParaRPr sz="7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695"/>
              </a:spcBef>
            </a:pP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[data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content]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59071" y="6185890"/>
            <a:ext cx="209891" cy="23092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2466" y="1196340"/>
            <a:ext cx="861820" cy="49148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6" name="object 6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 panose="020B0604030504040204"/>
                <a:cs typeface="Verdana" panose="020B0604030504040204"/>
              </a:rPr>
              <a:t>“MY_TOPIC”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51060" y="351454"/>
            <a:ext cx="1403985" cy="1416050"/>
            <a:chOff x="8551060" y="351454"/>
            <a:chExt cx="1403985" cy="14160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2748" y="669797"/>
              <a:ext cx="922020" cy="10972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65545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/>
                <a:gridCol w="692150"/>
                <a:gridCol w="692150"/>
                <a:gridCol w="692150"/>
                <a:gridCol w="692150"/>
                <a:gridCol w="692150"/>
                <a:gridCol w="692150"/>
                <a:gridCol w="692150"/>
                <a:gridCol w="692150"/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298192" y="2576702"/>
            <a:ext cx="6240780" cy="122555"/>
            <a:chOff x="2298192" y="2576702"/>
            <a:chExt cx="6240780" cy="122555"/>
          </a:xfrm>
        </p:grpSpPr>
        <p:sp>
          <p:nvSpPr>
            <p:cNvPr id="16" name="object 16"/>
            <p:cNvSpPr/>
            <p:nvPr/>
          </p:nvSpPr>
          <p:spPr>
            <a:xfrm>
              <a:off x="2374265" y="2637662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00" y="0"/>
                  </a:lnTo>
                </a:path>
              </a:pathLst>
            </a:custGeom>
            <a:ln w="12954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10765" y="2599562"/>
              <a:ext cx="6228080" cy="76200"/>
            </a:xfrm>
            <a:custGeom>
              <a:avLst/>
              <a:gdLst/>
              <a:ahLst/>
              <a:cxnLst/>
              <a:rect l="l" t="t" r="r" b="b"/>
              <a:pathLst>
                <a:path w="622808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6228080" h="76200">
                  <a:moveTo>
                    <a:pt x="6227800" y="38100"/>
                  </a:moveTo>
                  <a:lnTo>
                    <a:pt x="6151600" y="0"/>
                  </a:lnTo>
                  <a:lnTo>
                    <a:pt x="6151600" y="76200"/>
                  </a:lnTo>
                  <a:lnTo>
                    <a:pt x="6227800" y="3810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10765" y="2576702"/>
              <a:ext cx="0" cy="122555"/>
            </a:xfrm>
            <a:custGeom>
              <a:avLst/>
              <a:gdLst/>
              <a:ahLst/>
              <a:cxnLst/>
              <a:rect l="l" t="t" r="r" b="b"/>
              <a:pathLst>
                <a:path h="122555">
                  <a:moveTo>
                    <a:pt x="0" y="0"/>
                  </a:moveTo>
                  <a:lnTo>
                    <a:pt x="0" y="122428"/>
                  </a:lnTo>
                </a:path>
              </a:pathLst>
            </a:custGeom>
            <a:ln w="25146">
              <a:solidFill>
                <a:srgbClr val="F9BD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095141" y="2369469"/>
            <a:ext cx="4260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200" spc="15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ld</a:t>
            </a:r>
            <a:r>
              <a:rPr sz="1200" spc="3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6615" y="2369469"/>
            <a:ext cx="490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200" spc="-2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200" spc="25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200" spc="-20" dirty="0">
                <a:solidFill>
                  <a:srgbClr val="F9BDA9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73067" y="5052059"/>
            <a:ext cx="1811020" cy="1536065"/>
            <a:chOff x="3973067" y="5052059"/>
            <a:chExt cx="1811020" cy="153606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3067" y="5244083"/>
              <a:ext cx="922019" cy="109727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3050" y="5052059"/>
              <a:ext cx="389381" cy="4640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5563" y="6404609"/>
              <a:ext cx="128015" cy="1523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7461" y="5343905"/>
              <a:ext cx="344424" cy="3444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7461" y="5339333"/>
              <a:ext cx="356615" cy="41681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30011" y="5195315"/>
              <a:ext cx="241553" cy="283463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7121652" y="5084064"/>
            <a:ext cx="1523365" cy="1503680"/>
            <a:chOff x="7121652" y="5084064"/>
            <a:chExt cx="1523365" cy="150368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1652" y="5244084"/>
              <a:ext cx="922019" cy="10972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95716" y="5084064"/>
              <a:ext cx="249173" cy="29565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2997" y="5343906"/>
              <a:ext cx="344424" cy="34442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2960" y="5173218"/>
              <a:ext cx="150875" cy="182880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2254757" y="5698997"/>
            <a:ext cx="350520" cy="417195"/>
            <a:chOff x="2254757" y="5698997"/>
            <a:chExt cx="350520" cy="417195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54757" y="5698997"/>
              <a:ext cx="350519" cy="41681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3619" y="5740907"/>
              <a:ext cx="81533" cy="81533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864357" y="5072634"/>
            <a:ext cx="527050" cy="626745"/>
            <a:chOff x="2864357" y="5072634"/>
            <a:chExt cx="527050" cy="626745"/>
          </a:xfrm>
        </p:grpSpPr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64357" y="5072634"/>
              <a:ext cx="526541" cy="6263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22269" y="5130546"/>
              <a:ext cx="131063" cy="13030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61893" y="5257800"/>
              <a:ext cx="329183" cy="397763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83814" y="6220205"/>
            <a:ext cx="218693" cy="260604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5953506" y="5888735"/>
            <a:ext cx="308610" cy="367665"/>
            <a:chOff x="5953506" y="5888735"/>
            <a:chExt cx="308610" cy="367665"/>
          </a:xfrm>
        </p:grpSpPr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53506" y="5888735"/>
              <a:ext cx="308609" cy="3672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0844" y="5926073"/>
              <a:ext cx="81533" cy="81533"/>
            </a:xfrm>
            <a:prstGeom prst="rect">
              <a:avLst/>
            </a:prstGeom>
          </p:spPr>
        </p:pic>
      </p:grpSp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47866" y="5442203"/>
            <a:ext cx="175259" cy="209549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8823959" y="5974079"/>
            <a:ext cx="308610" cy="367665"/>
            <a:chOff x="8823959" y="5974079"/>
            <a:chExt cx="308610" cy="367665"/>
          </a:xfrm>
        </p:grpSpPr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23959" y="5974079"/>
              <a:ext cx="308609" cy="36728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62059" y="6007607"/>
              <a:ext cx="81533" cy="81533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9446514" y="5538978"/>
            <a:ext cx="426084" cy="508000"/>
            <a:chOff x="9446514" y="5538978"/>
            <a:chExt cx="426084" cy="508000"/>
          </a:xfrm>
        </p:grpSpPr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46514" y="5538978"/>
              <a:ext cx="425957" cy="5074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94520" y="5593080"/>
              <a:ext cx="131063" cy="13030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8963406" y="5136641"/>
            <a:ext cx="308610" cy="367665"/>
            <a:chOff x="8963406" y="5136641"/>
            <a:chExt cx="308610" cy="367665"/>
          </a:xfrm>
        </p:grpSpPr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63406" y="5136641"/>
              <a:ext cx="308609" cy="3672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026652" y="5245607"/>
              <a:ext cx="201168" cy="236220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84070" y="5097018"/>
            <a:ext cx="224789" cy="267461"/>
          </a:xfrm>
          <a:prstGeom prst="rect">
            <a:avLst/>
          </a:prstGeom>
        </p:spPr>
      </p:pic>
      <p:sp>
        <p:nvSpPr>
          <p:cNvPr id="61" name="Slide Number Placeholder 6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3757" y="1825751"/>
            <a:ext cx="0" cy="807720"/>
          </a:xfrm>
          <a:custGeom>
            <a:avLst/>
            <a:gdLst/>
            <a:ahLst/>
            <a:cxnLst/>
            <a:rect l="l" t="t" r="r" b="b"/>
            <a:pathLst>
              <a:path h="807719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032747" y="669798"/>
            <a:ext cx="922019" cy="1097280"/>
            <a:chOff x="9032747" y="669798"/>
            <a:chExt cx="922019" cy="10972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62465" y="1196340"/>
              <a:ext cx="861820" cy="491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32747" y="669798"/>
              <a:ext cx="922020" cy="10972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2023110" y="2715002"/>
            <a:ext cx="8145780" cy="1803400"/>
            <a:chOff x="2023110" y="2715002"/>
            <a:chExt cx="8145780" cy="1803400"/>
          </a:xfrm>
        </p:grpSpPr>
        <p:sp>
          <p:nvSpPr>
            <p:cNvPr id="7" name="object 7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7921891" y="0"/>
                  </a:moveTo>
                  <a:lnTo>
                    <a:pt x="185788" y="0"/>
                  </a:lnTo>
                  <a:lnTo>
                    <a:pt x="136395" y="6636"/>
                  </a:lnTo>
                  <a:lnTo>
                    <a:pt x="92013" y="25366"/>
                  </a:lnTo>
                  <a:lnTo>
                    <a:pt x="54413" y="54417"/>
                  </a:lnTo>
                  <a:lnTo>
                    <a:pt x="25363" y="92019"/>
                  </a:lnTo>
                  <a:lnTo>
                    <a:pt x="6635" y="136400"/>
                  </a:lnTo>
                  <a:lnTo>
                    <a:pt x="0" y="185788"/>
                  </a:lnTo>
                  <a:lnTo>
                    <a:pt x="0" y="1579016"/>
                  </a:lnTo>
                  <a:lnTo>
                    <a:pt x="6635" y="1628403"/>
                  </a:lnTo>
                  <a:lnTo>
                    <a:pt x="25363" y="1672781"/>
                  </a:lnTo>
                  <a:lnTo>
                    <a:pt x="54413" y="1710380"/>
                  </a:lnTo>
                  <a:lnTo>
                    <a:pt x="92013" y="1739428"/>
                  </a:lnTo>
                  <a:lnTo>
                    <a:pt x="136395" y="1758156"/>
                  </a:lnTo>
                  <a:lnTo>
                    <a:pt x="185788" y="1764792"/>
                  </a:lnTo>
                  <a:lnTo>
                    <a:pt x="7921891" y="1764792"/>
                  </a:lnTo>
                  <a:lnTo>
                    <a:pt x="7971284" y="1758156"/>
                  </a:lnTo>
                  <a:lnTo>
                    <a:pt x="8015666" y="1739428"/>
                  </a:lnTo>
                  <a:lnTo>
                    <a:pt x="8053266" y="1710380"/>
                  </a:lnTo>
                  <a:lnTo>
                    <a:pt x="8082316" y="1672781"/>
                  </a:lnTo>
                  <a:lnTo>
                    <a:pt x="8101044" y="1628403"/>
                  </a:lnTo>
                  <a:lnTo>
                    <a:pt x="8107680" y="1579016"/>
                  </a:lnTo>
                  <a:lnTo>
                    <a:pt x="8107680" y="185788"/>
                  </a:lnTo>
                  <a:lnTo>
                    <a:pt x="8101044" y="136400"/>
                  </a:lnTo>
                  <a:lnTo>
                    <a:pt x="8082316" y="92019"/>
                  </a:lnTo>
                  <a:lnTo>
                    <a:pt x="8053266" y="54417"/>
                  </a:lnTo>
                  <a:lnTo>
                    <a:pt x="8015666" y="25366"/>
                  </a:lnTo>
                  <a:lnTo>
                    <a:pt x="7971284" y="6636"/>
                  </a:lnTo>
                  <a:lnTo>
                    <a:pt x="7921891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42160" y="2734052"/>
              <a:ext cx="8107680" cy="1765300"/>
            </a:xfrm>
            <a:custGeom>
              <a:avLst/>
              <a:gdLst/>
              <a:ahLst/>
              <a:cxnLst/>
              <a:rect l="l" t="t" r="r" b="b"/>
              <a:pathLst>
                <a:path w="8107680" h="1765300">
                  <a:moveTo>
                    <a:pt x="0" y="185788"/>
                  </a:moveTo>
                  <a:lnTo>
                    <a:pt x="6635" y="136400"/>
                  </a:lnTo>
                  <a:lnTo>
                    <a:pt x="25363" y="92019"/>
                  </a:lnTo>
                  <a:lnTo>
                    <a:pt x="54413" y="54417"/>
                  </a:lnTo>
                  <a:lnTo>
                    <a:pt x="92013" y="25366"/>
                  </a:lnTo>
                  <a:lnTo>
                    <a:pt x="136395" y="6636"/>
                  </a:lnTo>
                  <a:lnTo>
                    <a:pt x="185788" y="0"/>
                  </a:lnTo>
                  <a:lnTo>
                    <a:pt x="7921891" y="0"/>
                  </a:lnTo>
                  <a:lnTo>
                    <a:pt x="7971284" y="6636"/>
                  </a:lnTo>
                  <a:lnTo>
                    <a:pt x="8015666" y="25366"/>
                  </a:lnTo>
                  <a:lnTo>
                    <a:pt x="8053266" y="54417"/>
                  </a:lnTo>
                  <a:lnTo>
                    <a:pt x="8082316" y="92019"/>
                  </a:lnTo>
                  <a:lnTo>
                    <a:pt x="8101044" y="136400"/>
                  </a:lnTo>
                  <a:lnTo>
                    <a:pt x="8107680" y="185788"/>
                  </a:lnTo>
                  <a:lnTo>
                    <a:pt x="8107680" y="1579016"/>
                  </a:lnTo>
                  <a:lnTo>
                    <a:pt x="8101044" y="1628403"/>
                  </a:lnTo>
                  <a:lnTo>
                    <a:pt x="8082316" y="1672781"/>
                  </a:lnTo>
                  <a:lnTo>
                    <a:pt x="8053266" y="1710380"/>
                  </a:lnTo>
                  <a:lnTo>
                    <a:pt x="8015666" y="1739428"/>
                  </a:lnTo>
                  <a:lnTo>
                    <a:pt x="7971284" y="1758156"/>
                  </a:lnTo>
                  <a:lnTo>
                    <a:pt x="7921891" y="1764792"/>
                  </a:lnTo>
                  <a:lnTo>
                    <a:pt x="185788" y="1764792"/>
                  </a:lnTo>
                  <a:lnTo>
                    <a:pt x="136395" y="1758156"/>
                  </a:lnTo>
                  <a:lnTo>
                    <a:pt x="92013" y="1739428"/>
                  </a:lnTo>
                  <a:lnTo>
                    <a:pt x="54413" y="1710380"/>
                  </a:lnTo>
                  <a:lnTo>
                    <a:pt x="25363" y="1672781"/>
                  </a:lnTo>
                  <a:lnTo>
                    <a:pt x="6635" y="1628403"/>
                  </a:lnTo>
                  <a:lnTo>
                    <a:pt x="0" y="1579016"/>
                  </a:lnTo>
                  <a:lnTo>
                    <a:pt x="0" y="185788"/>
                  </a:lnTo>
                  <a:close/>
                </a:path>
              </a:pathLst>
            </a:custGeom>
            <a:ln w="38100">
              <a:solidFill>
                <a:srgbClr val="B4B5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275360" y="3934148"/>
            <a:ext cx="1642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40" dirty="0">
                <a:solidFill>
                  <a:srgbClr val="B4B5B4"/>
                </a:solidFill>
                <a:latin typeface="Verdana" panose="020B0604030504040204"/>
                <a:cs typeface="Verdana" panose="020B0604030504040204"/>
              </a:rPr>
              <a:t>“MY_TOPIC”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51060" y="351454"/>
            <a:ext cx="1236345" cy="765810"/>
            <a:chOff x="8551060" y="351454"/>
            <a:chExt cx="1236345" cy="765810"/>
          </a:xfrm>
        </p:grpSpPr>
        <p:sp>
          <p:nvSpPr>
            <p:cNvPr id="11" name="object 11"/>
            <p:cNvSpPr/>
            <p:nvPr/>
          </p:nvSpPr>
          <p:spPr>
            <a:xfrm>
              <a:off x="8551060" y="351454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10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785713" y="532427"/>
              <a:ext cx="774700" cy="415290"/>
            </a:xfrm>
            <a:custGeom>
              <a:avLst/>
              <a:gdLst/>
              <a:ahLst/>
              <a:cxnLst/>
              <a:rect l="l" t="t" r="r" b="b"/>
              <a:pathLst>
                <a:path w="774700" h="415290">
                  <a:moveTo>
                    <a:pt x="56842" y="305723"/>
                  </a:moveTo>
                  <a:lnTo>
                    <a:pt x="49955" y="305849"/>
                  </a:lnTo>
                  <a:lnTo>
                    <a:pt x="42658" y="307339"/>
                  </a:lnTo>
                  <a:lnTo>
                    <a:pt x="34950" y="310197"/>
                  </a:lnTo>
                  <a:lnTo>
                    <a:pt x="0" y="326288"/>
                  </a:lnTo>
                  <a:lnTo>
                    <a:pt x="40830" y="414934"/>
                  </a:lnTo>
                  <a:lnTo>
                    <a:pt x="56388" y="407771"/>
                  </a:lnTo>
                  <a:lnTo>
                    <a:pt x="43268" y="379272"/>
                  </a:lnTo>
                  <a:lnTo>
                    <a:pt x="67462" y="368122"/>
                  </a:lnTo>
                  <a:lnTo>
                    <a:pt x="71502" y="365226"/>
                  </a:lnTo>
                  <a:lnTo>
                    <a:pt x="36804" y="365226"/>
                  </a:lnTo>
                  <a:lnTo>
                    <a:pt x="22098" y="333286"/>
                  </a:lnTo>
                  <a:lnTo>
                    <a:pt x="46113" y="322237"/>
                  </a:lnTo>
                  <a:lnTo>
                    <a:pt x="51384" y="321436"/>
                  </a:lnTo>
                  <a:lnTo>
                    <a:pt x="80606" y="321436"/>
                  </a:lnTo>
                  <a:lnTo>
                    <a:pt x="78691" y="318158"/>
                  </a:lnTo>
                  <a:lnTo>
                    <a:pt x="74336" y="313218"/>
                  </a:lnTo>
                  <a:lnTo>
                    <a:pt x="69213" y="309485"/>
                  </a:lnTo>
                  <a:lnTo>
                    <a:pt x="63322" y="306958"/>
                  </a:lnTo>
                  <a:lnTo>
                    <a:pt x="56842" y="305723"/>
                  </a:lnTo>
                  <a:close/>
                </a:path>
                <a:path w="774700" h="415290">
                  <a:moveTo>
                    <a:pt x="144881" y="264261"/>
                  </a:moveTo>
                  <a:lnTo>
                    <a:pt x="134861" y="265150"/>
                  </a:lnTo>
                  <a:lnTo>
                    <a:pt x="129552" y="266649"/>
                  </a:lnTo>
                  <a:lnTo>
                    <a:pt x="84442" y="287400"/>
                  </a:lnTo>
                  <a:lnTo>
                    <a:pt x="125272" y="376046"/>
                  </a:lnTo>
                  <a:lnTo>
                    <a:pt x="140830" y="368871"/>
                  </a:lnTo>
                  <a:lnTo>
                    <a:pt x="126593" y="337972"/>
                  </a:lnTo>
                  <a:lnTo>
                    <a:pt x="146113" y="328980"/>
                  </a:lnTo>
                  <a:lnTo>
                    <a:pt x="179020" y="328980"/>
                  </a:lnTo>
                  <a:lnTo>
                    <a:pt x="170633" y="324180"/>
                  </a:lnTo>
                  <a:lnTo>
                    <a:pt x="120243" y="324180"/>
                  </a:lnTo>
                  <a:lnTo>
                    <a:pt x="106527" y="294398"/>
                  </a:lnTo>
                  <a:lnTo>
                    <a:pt x="135026" y="281292"/>
                  </a:lnTo>
                  <a:lnTo>
                    <a:pt x="140119" y="280479"/>
                  </a:lnTo>
                  <a:lnTo>
                    <a:pt x="169045" y="280479"/>
                  </a:lnTo>
                  <a:lnTo>
                    <a:pt x="167957" y="278142"/>
                  </a:lnTo>
                  <a:lnTo>
                    <a:pt x="149466" y="264782"/>
                  </a:lnTo>
                  <a:lnTo>
                    <a:pt x="144881" y="264261"/>
                  </a:lnTo>
                  <a:close/>
                </a:path>
                <a:path w="774700" h="415290">
                  <a:moveTo>
                    <a:pt x="80606" y="321436"/>
                  </a:moveTo>
                  <a:lnTo>
                    <a:pt x="51384" y="321436"/>
                  </a:lnTo>
                  <a:lnTo>
                    <a:pt x="60629" y="323659"/>
                  </a:lnTo>
                  <a:lnTo>
                    <a:pt x="64173" y="326796"/>
                  </a:lnTo>
                  <a:lnTo>
                    <a:pt x="66763" y="332231"/>
                  </a:lnTo>
                  <a:lnTo>
                    <a:pt x="68859" y="336956"/>
                  </a:lnTo>
                  <a:lnTo>
                    <a:pt x="68897" y="341553"/>
                  </a:lnTo>
                  <a:lnTo>
                    <a:pt x="64808" y="350431"/>
                  </a:lnTo>
                  <a:lnTo>
                    <a:pt x="60833" y="354050"/>
                  </a:lnTo>
                  <a:lnTo>
                    <a:pt x="54914" y="356882"/>
                  </a:lnTo>
                  <a:lnTo>
                    <a:pt x="36804" y="365226"/>
                  </a:lnTo>
                  <a:lnTo>
                    <a:pt x="71502" y="365226"/>
                  </a:lnTo>
                  <a:lnTo>
                    <a:pt x="72885" y="364235"/>
                  </a:lnTo>
                  <a:lnTo>
                    <a:pt x="81445" y="354774"/>
                  </a:lnTo>
                  <a:lnTo>
                    <a:pt x="84137" y="349427"/>
                  </a:lnTo>
                  <a:lnTo>
                    <a:pt x="86242" y="337972"/>
                  </a:lnTo>
                  <a:lnTo>
                    <a:pt x="86234" y="336956"/>
                  </a:lnTo>
                  <a:lnTo>
                    <a:pt x="85382" y="331228"/>
                  </a:lnTo>
                  <a:lnTo>
                    <a:pt x="82283" y="324307"/>
                  </a:lnTo>
                  <a:lnTo>
                    <a:pt x="80606" y="321436"/>
                  </a:lnTo>
                  <a:close/>
                </a:path>
                <a:path w="774700" h="415290">
                  <a:moveTo>
                    <a:pt x="179020" y="328980"/>
                  </a:moveTo>
                  <a:lnTo>
                    <a:pt x="146113" y="328980"/>
                  </a:lnTo>
                  <a:lnTo>
                    <a:pt x="182143" y="349846"/>
                  </a:lnTo>
                  <a:lnTo>
                    <a:pt x="200609" y="341337"/>
                  </a:lnTo>
                  <a:lnTo>
                    <a:pt x="179020" y="328980"/>
                  </a:lnTo>
                  <a:close/>
                </a:path>
                <a:path w="774700" h="415290">
                  <a:moveTo>
                    <a:pt x="169045" y="280479"/>
                  </a:moveTo>
                  <a:lnTo>
                    <a:pt x="140119" y="280479"/>
                  </a:lnTo>
                  <a:lnTo>
                    <a:pt x="148818" y="282549"/>
                  </a:lnTo>
                  <a:lnTo>
                    <a:pt x="152107" y="285445"/>
                  </a:lnTo>
                  <a:lnTo>
                    <a:pt x="154470" y="290448"/>
                  </a:lnTo>
                  <a:lnTo>
                    <a:pt x="156428" y="294868"/>
                  </a:lnTo>
                  <a:lnTo>
                    <a:pt x="156514" y="299389"/>
                  </a:lnTo>
                  <a:lnTo>
                    <a:pt x="152476" y="307632"/>
                  </a:lnTo>
                  <a:lnTo>
                    <a:pt x="148666" y="311022"/>
                  </a:lnTo>
                  <a:lnTo>
                    <a:pt x="143052" y="313677"/>
                  </a:lnTo>
                  <a:lnTo>
                    <a:pt x="120243" y="324180"/>
                  </a:lnTo>
                  <a:lnTo>
                    <a:pt x="170633" y="324180"/>
                  </a:lnTo>
                  <a:lnTo>
                    <a:pt x="161226" y="318795"/>
                  </a:lnTo>
                  <a:lnTo>
                    <a:pt x="166674" y="314159"/>
                  </a:lnTo>
                  <a:lnTo>
                    <a:pt x="170281" y="308749"/>
                  </a:lnTo>
                  <a:lnTo>
                    <a:pt x="173850" y="296354"/>
                  </a:lnTo>
                  <a:lnTo>
                    <a:pt x="173126" y="289598"/>
                  </a:lnTo>
                  <a:lnTo>
                    <a:pt x="169760" y="282016"/>
                  </a:lnTo>
                  <a:lnTo>
                    <a:pt x="169045" y="280479"/>
                  </a:lnTo>
                  <a:close/>
                </a:path>
                <a:path w="774700" h="415290">
                  <a:moveTo>
                    <a:pt x="237998" y="219180"/>
                  </a:moveTo>
                  <a:lnTo>
                    <a:pt x="200587" y="236455"/>
                  </a:lnTo>
                  <a:lnTo>
                    <a:pt x="187565" y="272217"/>
                  </a:lnTo>
                  <a:lnTo>
                    <a:pt x="188283" y="278676"/>
                  </a:lnTo>
                  <a:lnTo>
                    <a:pt x="208889" y="311886"/>
                  </a:lnTo>
                  <a:lnTo>
                    <a:pt x="239280" y="321032"/>
                  </a:lnTo>
                  <a:lnTo>
                    <a:pt x="245986" y="320295"/>
                  </a:lnTo>
                  <a:lnTo>
                    <a:pt x="275280" y="305079"/>
                  </a:lnTo>
                  <a:lnTo>
                    <a:pt x="241414" y="305079"/>
                  </a:lnTo>
                  <a:lnTo>
                    <a:pt x="229793" y="303618"/>
                  </a:lnTo>
                  <a:lnTo>
                    <a:pt x="204724" y="272021"/>
                  </a:lnTo>
                  <a:lnTo>
                    <a:pt x="205447" y="260337"/>
                  </a:lnTo>
                  <a:lnTo>
                    <a:pt x="235864" y="235127"/>
                  </a:lnTo>
                  <a:lnTo>
                    <a:pt x="275888" y="235127"/>
                  </a:lnTo>
                  <a:lnTo>
                    <a:pt x="273377" y="232432"/>
                  </a:lnTo>
                  <a:lnTo>
                    <a:pt x="268389" y="228320"/>
                  </a:lnTo>
                  <a:lnTo>
                    <a:pt x="261340" y="223253"/>
                  </a:lnTo>
                  <a:lnTo>
                    <a:pt x="253415" y="220281"/>
                  </a:lnTo>
                  <a:lnTo>
                    <a:pt x="244627" y="219379"/>
                  </a:lnTo>
                  <a:lnTo>
                    <a:pt x="237998" y="219180"/>
                  </a:lnTo>
                  <a:close/>
                </a:path>
                <a:path w="774700" h="415290">
                  <a:moveTo>
                    <a:pt x="275888" y="235127"/>
                  </a:moveTo>
                  <a:lnTo>
                    <a:pt x="235864" y="235127"/>
                  </a:lnTo>
                  <a:lnTo>
                    <a:pt x="247472" y="236588"/>
                  </a:lnTo>
                  <a:lnTo>
                    <a:pt x="252776" y="238747"/>
                  </a:lnTo>
                  <a:lnTo>
                    <a:pt x="272456" y="269595"/>
                  </a:lnTo>
                  <a:lnTo>
                    <a:pt x="271830" y="279869"/>
                  </a:lnTo>
                  <a:lnTo>
                    <a:pt x="241414" y="305079"/>
                  </a:lnTo>
                  <a:lnTo>
                    <a:pt x="275280" y="305079"/>
                  </a:lnTo>
                  <a:lnTo>
                    <a:pt x="289624" y="272021"/>
                  </a:lnTo>
                  <a:lnTo>
                    <a:pt x="289516" y="266268"/>
                  </a:lnTo>
                  <a:lnTo>
                    <a:pt x="277788" y="237167"/>
                  </a:lnTo>
                  <a:lnTo>
                    <a:pt x="275888" y="235127"/>
                  </a:lnTo>
                  <a:close/>
                </a:path>
                <a:path w="774700" h="415290">
                  <a:moveTo>
                    <a:pt x="344131" y="174917"/>
                  </a:moveTo>
                  <a:lnTo>
                    <a:pt x="283771" y="195599"/>
                  </a:lnTo>
                  <a:lnTo>
                    <a:pt x="324599" y="284238"/>
                  </a:lnTo>
                  <a:lnTo>
                    <a:pt x="357644" y="269011"/>
                  </a:lnTo>
                  <a:lnTo>
                    <a:pt x="364255" y="265460"/>
                  </a:lnTo>
                  <a:lnTo>
                    <a:pt x="367938" y="262902"/>
                  </a:lnTo>
                  <a:lnTo>
                    <a:pt x="333629" y="262902"/>
                  </a:lnTo>
                  <a:lnTo>
                    <a:pt x="305854" y="202590"/>
                  </a:lnTo>
                  <a:lnTo>
                    <a:pt x="323342" y="194538"/>
                  </a:lnTo>
                  <a:lnTo>
                    <a:pt x="330338" y="192086"/>
                  </a:lnTo>
                  <a:lnTo>
                    <a:pt x="337058" y="190977"/>
                  </a:lnTo>
                  <a:lnTo>
                    <a:pt x="376649" y="190977"/>
                  </a:lnTo>
                  <a:lnTo>
                    <a:pt x="372790" y="186928"/>
                  </a:lnTo>
                  <a:lnTo>
                    <a:pt x="367830" y="182994"/>
                  </a:lnTo>
                  <a:lnTo>
                    <a:pt x="360845" y="178206"/>
                  </a:lnTo>
                  <a:lnTo>
                    <a:pt x="352945" y="175513"/>
                  </a:lnTo>
                  <a:lnTo>
                    <a:pt x="344131" y="174917"/>
                  </a:lnTo>
                  <a:close/>
                </a:path>
                <a:path w="774700" h="415290">
                  <a:moveTo>
                    <a:pt x="376649" y="190977"/>
                  </a:moveTo>
                  <a:lnTo>
                    <a:pt x="337058" y="190977"/>
                  </a:lnTo>
                  <a:lnTo>
                    <a:pt x="343501" y="191214"/>
                  </a:lnTo>
                  <a:lnTo>
                    <a:pt x="349669" y="192798"/>
                  </a:lnTo>
                  <a:lnTo>
                    <a:pt x="371361" y="226123"/>
                  </a:lnTo>
                  <a:lnTo>
                    <a:pt x="371187" y="230016"/>
                  </a:lnTo>
                  <a:lnTo>
                    <a:pt x="333629" y="262902"/>
                  </a:lnTo>
                  <a:lnTo>
                    <a:pt x="367938" y="262902"/>
                  </a:lnTo>
                  <a:lnTo>
                    <a:pt x="388721" y="228345"/>
                  </a:lnTo>
                  <a:lnTo>
                    <a:pt x="388924" y="222639"/>
                  </a:lnTo>
                  <a:lnTo>
                    <a:pt x="388905" y="221590"/>
                  </a:lnTo>
                  <a:lnTo>
                    <a:pt x="377175" y="191530"/>
                  </a:lnTo>
                  <a:lnTo>
                    <a:pt x="376649" y="190977"/>
                  </a:lnTo>
                  <a:close/>
                </a:path>
                <a:path w="774700" h="415290">
                  <a:moveTo>
                    <a:pt x="396913" y="143484"/>
                  </a:moveTo>
                  <a:lnTo>
                    <a:pt x="404863" y="201688"/>
                  </a:lnTo>
                  <a:lnTo>
                    <a:pt x="435958" y="227904"/>
                  </a:lnTo>
                  <a:lnTo>
                    <a:pt x="443787" y="228028"/>
                  </a:lnTo>
                  <a:lnTo>
                    <a:pt x="451984" y="226494"/>
                  </a:lnTo>
                  <a:lnTo>
                    <a:pt x="460552" y="223304"/>
                  </a:lnTo>
                  <a:lnTo>
                    <a:pt x="468601" y="218841"/>
                  </a:lnTo>
                  <a:lnTo>
                    <a:pt x="475146" y="213566"/>
                  </a:lnTo>
                  <a:lnTo>
                    <a:pt x="476137" y="212369"/>
                  </a:lnTo>
                  <a:lnTo>
                    <a:pt x="440651" y="212369"/>
                  </a:lnTo>
                  <a:lnTo>
                    <a:pt x="428879" y="207454"/>
                  </a:lnTo>
                  <a:lnTo>
                    <a:pt x="424002" y="202120"/>
                  </a:lnTo>
                  <a:lnTo>
                    <a:pt x="418787" y="190977"/>
                  </a:lnTo>
                  <a:lnTo>
                    <a:pt x="396913" y="143484"/>
                  </a:lnTo>
                  <a:close/>
                </a:path>
                <a:path w="774700" h="415290">
                  <a:moveTo>
                    <a:pt x="457200" y="115709"/>
                  </a:moveTo>
                  <a:lnTo>
                    <a:pt x="441642" y="122885"/>
                  </a:lnTo>
                  <a:lnTo>
                    <a:pt x="466010" y="175836"/>
                  </a:lnTo>
                  <a:lnTo>
                    <a:pt x="468845" y="182130"/>
                  </a:lnTo>
                  <a:lnTo>
                    <a:pt x="440651" y="212369"/>
                  </a:lnTo>
                  <a:lnTo>
                    <a:pt x="476137" y="212369"/>
                  </a:lnTo>
                  <a:lnTo>
                    <a:pt x="480200" y="207454"/>
                  </a:lnTo>
                  <a:lnTo>
                    <a:pt x="483730" y="200571"/>
                  </a:lnTo>
                  <a:lnTo>
                    <a:pt x="485606" y="192924"/>
                  </a:lnTo>
                  <a:lnTo>
                    <a:pt x="485671" y="184613"/>
                  </a:lnTo>
                  <a:lnTo>
                    <a:pt x="483963" y="175836"/>
                  </a:lnTo>
                  <a:lnTo>
                    <a:pt x="483880" y="175513"/>
                  </a:lnTo>
                  <a:lnTo>
                    <a:pt x="480364" y="165988"/>
                  </a:lnTo>
                  <a:lnTo>
                    <a:pt x="457200" y="115709"/>
                  </a:lnTo>
                  <a:close/>
                </a:path>
                <a:path w="774700" h="415290">
                  <a:moveTo>
                    <a:pt x="548716" y="79425"/>
                  </a:moveTo>
                  <a:lnTo>
                    <a:pt x="507988" y="92481"/>
                  </a:lnTo>
                  <a:lnTo>
                    <a:pt x="490596" y="132518"/>
                  </a:lnTo>
                  <a:lnTo>
                    <a:pt x="491363" y="138979"/>
                  </a:lnTo>
                  <a:lnTo>
                    <a:pt x="512127" y="172491"/>
                  </a:lnTo>
                  <a:lnTo>
                    <a:pt x="542031" y="181668"/>
                  </a:lnTo>
                  <a:lnTo>
                    <a:pt x="548532" y="180987"/>
                  </a:lnTo>
                  <a:lnTo>
                    <a:pt x="578308" y="165709"/>
                  </a:lnTo>
                  <a:lnTo>
                    <a:pt x="544055" y="165709"/>
                  </a:lnTo>
                  <a:lnTo>
                    <a:pt x="532714" y="164160"/>
                  </a:lnTo>
                  <a:lnTo>
                    <a:pt x="507847" y="132333"/>
                  </a:lnTo>
                  <a:lnTo>
                    <a:pt x="508558" y="120662"/>
                  </a:lnTo>
                  <a:lnTo>
                    <a:pt x="536511" y="96075"/>
                  </a:lnTo>
                  <a:lnTo>
                    <a:pt x="557201" y="96075"/>
                  </a:lnTo>
                  <a:lnTo>
                    <a:pt x="561086" y="82740"/>
                  </a:lnTo>
                  <a:lnTo>
                    <a:pt x="555053" y="80530"/>
                  </a:lnTo>
                  <a:lnTo>
                    <a:pt x="548716" y="79425"/>
                  </a:lnTo>
                  <a:close/>
                </a:path>
                <a:path w="774700" h="415290">
                  <a:moveTo>
                    <a:pt x="575691" y="139128"/>
                  </a:moveTo>
                  <a:lnTo>
                    <a:pt x="544055" y="165709"/>
                  </a:lnTo>
                  <a:lnTo>
                    <a:pt x="578308" y="165709"/>
                  </a:lnTo>
                  <a:lnTo>
                    <a:pt x="584784" y="157746"/>
                  </a:lnTo>
                  <a:lnTo>
                    <a:pt x="588098" y="151587"/>
                  </a:lnTo>
                  <a:lnTo>
                    <a:pt x="590372" y="144652"/>
                  </a:lnTo>
                  <a:lnTo>
                    <a:pt x="575691" y="139128"/>
                  </a:lnTo>
                  <a:close/>
                </a:path>
                <a:path w="774700" h="415290">
                  <a:moveTo>
                    <a:pt x="638098" y="32397"/>
                  </a:moveTo>
                  <a:lnTo>
                    <a:pt x="572389" y="62661"/>
                  </a:lnTo>
                  <a:lnTo>
                    <a:pt x="613206" y="151307"/>
                  </a:lnTo>
                  <a:lnTo>
                    <a:pt x="658989" y="130225"/>
                  </a:lnTo>
                  <a:lnTo>
                    <a:pt x="622363" y="130225"/>
                  </a:lnTo>
                  <a:lnTo>
                    <a:pt x="611454" y="106514"/>
                  </a:lnTo>
                  <a:lnTo>
                    <a:pt x="641923" y="92481"/>
                  </a:lnTo>
                  <a:lnTo>
                    <a:pt x="604977" y="92481"/>
                  </a:lnTo>
                  <a:lnTo>
                    <a:pt x="594360" y="69405"/>
                  </a:lnTo>
                  <a:lnTo>
                    <a:pt x="644512" y="46304"/>
                  </a:lnTo>
                  <a:lnTo>
                    <a:pt x="638098" y="32397"/>
                  </a:lnTo>
                  <a:close/>
                </a:path>
                <a:path w="774700" h="415290">
                  <a:moveTo>
                    <a:pt x="673150" y="106832"/>
                  </a:moveTo>
                  <a:lnTo>
                    <a:pt x="622363" y="130225"/>
                  </a:lnTo>
                  <a:lnTo>
                    <a:pt x="658989" y="130225"/>
                  </a:lnTo>
                  <a:lnTo>
                    <a:pt x="679564" y="120751"/>
                  </a:lnTo>
                  <a:lnTo>
                    <a:pt x="673150" y="106832"/>
                  </a:lnTo>
                  <a:close/>
                </a:path>
                <a:path w="774700" h="415290">
                  <a:moveTo>
                    <a:pt x="718642" y="0"/>
                  </a:moveTo>
                  <a:lnTo>
                    <a:pt x="708621" y="888"/>
                  </a:lnTo>
                  <a:lnTo>
                    <a:pt x="703313" y="2387"/>
                  </a:lnTo>
                  <a:lnTo>
                    <a:pt x="658202" y="23139"/>
                  </a:lnTo>
                  <a:lnTo>
                    <a:pt x="699033" y="111772"/>
                  </a:lnTo>
                  <a:lnTo>
                    <a:pt x="714590" y="104609"/>
                  </a:lnTo>
                  <a:lnTo>
                    <a:pt x="700366" y="73710"/>
                  </a:lnTo>
                  <a:lnTo>
                    <a:pt x="719874" y="64719"/>
                  </a:lnTo>
                  <a:lnTo>
                    <a:pt x="752794" y="64719"/>
                  </a:lnTo>
                  <a:lnTo>
                    <a:pt x="744407" y="59918"/>
                  </a:lnTo>
                  <a:lnTo>
                    <a:pt x="694016" y="59918"/>
                  </a:lnTo>
                  <a:lnTo>
                    <a:pt x="680300" y="30137"/>
                  </a:lnTo>
                  <a:lnTo>
                    <a:pt x="708799" y="17030"/>
                  </a:lnTo>
                  <a:lnTo>
                    <a:pt x="713879" y="16217"/>
                  </a:lnTo>
                  <a:lnTo>
                    <a:pt x="742816" y="16217"/>
                  </a:lnTo>
                  <a:lnTo>
                    <a:pt x="741730" y="13881"/>
                  </a:lnTo>
                  <a:lnTo>
                    <a:pt x="723226" y="520"/>
                  </a:lnTo>
                  <a:lnTo>
                    <a:pt x="718642" y="0"/>
                  </a:lnTo>
                  <a:close/>
                </a:path>
                <a:path w="774700" h="415290">
                  <a:moveTo>
                    <a:pt x="557201" y="96075"/>
                  </a:moveTo>
                  <a:lnTo>
                    <a:pt x="536511" y="96075"/>
                  </a:lnTo>
                  <a:lnTo>
                    <a:pt x="546303" y="96278"/>
                  </a:lnTo>
                  <a:lnTo>
                    <a:pt x="551294" y="97180"/>
                  </a:lnTo>
                  <a:lnTo>
                    <a:pt x="556387" y="98869"/>
                  </a:lnTo>
                  <a:lnTo>
                    <a:pt x="557201" y="96075"/>
                  </a:lnTo>
                  <a:close/>
                </a:path>
                <a:path w="774700" h="415290">
                  <a:moveTo>
                    <a:pt x="649439" y="71996"/>
                  </a:moveTo>
                  <a:lnTo>
                    <a:pt x="604977" y="92481"/>
                  </a:lnTo>
                  <a:lnTo>
                    <a:pt x="641923" y="92481"/>
                  </a:lnTo>
                  <a:lnTo>
                    <a:pt x="655904" y="86042"/>
                  </a:lnTo>
                  <a:lnTo>
                    <a:pt x="649439" y="71996"/>
                  </a:lnTo>
                  <a:close/>
                </a:path>
                <a:path w="774700" h="415290">
                  <a:moveTo>
                    <a:pt x="752794" y="64719"/>
                  </a:moveTo>
                  <a:lnTo>
                    <a:pt x="719874" y="64719"/>
                  </a:lnTo>
                  <a:lnTo>
                    <a:pt x="755904" y="85585"/>
                  </a:lnTo>
                  <a:lnTo>
                    <a:pt x="774382" y="77076"/>
                  </a:lnTo>
                  <a:lnTo>
                    <a:pt x="752794" y="64719"/>
                  </a:lnTo>
                  <a:close/>
                </a:path>
                <a:path w="774700" h="415290">
                  <a:moveTo>
                    <a:pt x="742816" y="16217"/>
                  </a:moveTo>
                  <a:lnTo>
                    <a:pt x="713879" y="16217"/>
                  </a:lnTo>
                  <a:lnTo>
                    <a:pt x="722579" y="18287"/>
                  </a:lnTo>
                  <a:lnTo>
                    <a:pt x="725881" y="21183"/>
                  </a:lnTo>
                  <a:lnTo>
                    <a:pt x="728230" y="26174"/>
                  </a:lnTo>
                  <a:lnTo>
                    <a:pt x="730275" y="30759"/>
                  </a:lnTo>
                  <a:lnTo>
                    <a:pt x="730275" y="35115"/>
                  </a:lnTo>
                  <a:lnTo>
                    <a:pt x="726249" y="43370"/>
                  </a:lnTo>
                  <a:lnTo>
                    <a:pt x="722426" y="46761"/>
                  </a:lnTo>
                  <a:lnTo>
                    <a:pt x="716813" y="49415"/>
                  </a:lnTo>
                  <a:lnTo>
                    <a:pt x="694016" y="59918"/>
                  </a:lnTo>
                  <a:lnTo>
                    <a:pt x="744407" y="59918"/>
                  </a:lnTo>
                  <a:lnTo>
                    <a:pt x="734999" y="54533"/>
                  </a:lnTo>
                  <a:lnTo>
                    <a:pt x="740435" y="49898"/>
                  </a:lnTo>
                  <a:lnTo>
                    <a:pt x="744042" y="44488"/>
                  </a:lnTo>
                  <a:lnTo>
                    <a:pt x="747610" y="32092"/>
                  </a:lnTo>
                  <a:lnTo>
                    <a:pt x="746887" y="25336"/>
                  </a:lnTo>
                  <a:lnTo>
                    <a:pt x="743648" y="18008"/>
                  </a:lnTo>
                  <a:lnTo>
                    <a:pt x="742816" y="162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148191" y="2844164"/>
            <a:ext cx="692150" cy="914400"/>
          </a:xfrm>
          <a:prstGeom prst="rect">
            <a:avLst/>
          </a:prstGeom>
          <a:solidFill>
            <a:srgbClr val="FFFFFF"/>
          </a:solidFill>
          <a:ln w="25146">
            <a:solidFill>
              <a:srgbClr val="3E3E3E"/>
            </a:solidFill>
          </a:ln>
        </p:spPr>
        <p:txBody>
          <a:bodyPr vert="horz" wrap="square" lIns="0" tIns="22860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800"/>
              </a:spcBef>
            </a:pPr>
            <a:r>
              <a:rPr sz="2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9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8192" y="2838830"/>
          <a:ext cx="6265545" cy="93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785"/>
                <a:gridCol w="692150"/>
                <a:gridCol w="692150"/>
                <a:gridCol w="692150"/>
                <a:gridCol w="692150"/>
                <a:gridCol w="692150"/>
                <a:gridCol w="692150"/>
                <a:gridCol w="692150"/>
                <a:gridCol w="692150"/>
              </a:tblGrid>
              <a:tr h="914400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0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9235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6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7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sz="28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8</a:t>
                      </a:r>
                      <a:endParaRPr sz="2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28600" marB="0">
                    <a:lnL w="28575">
                      <a:solidFill>
                        <a:srgbClr val="3E3E3E"/>
                      </a:solidFill>
                      <a:prstDash val="solid"/>
                    </a:lnL>
                    <a:lnR w="28575">
                      <a:solidFill>
                        <a:srgbClr val="3E3E3E"/>
                      </a:solidFill>
                      <a:prstDash val="solid"/>
                    </a:lnR>
                    <a:lnT w="28575">
                      <a:solidFill>
                        <a:srgbClr val="3E3E3E"/>
                      </a:solidFill>
                      <a:prstDash val="solid"/>
                    </a:lnT>
                    <a:lnB w="28575">
                      <a:solidFill>
                        <a:srgbClr val="3E3E3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997331" y="5268467"/>
            <a:ext cx="1405890" cy="1319530"/>
            <a:chOff x="3997331" y="5268467"/>
            <a:chExt cx="1405890" cy="13195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7331" y="5268467"/>
              <a:ext cx="873492" cy="10485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67229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05916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25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69" y="323850"/>
                  </a:lnTo>
                  <a:lnTo>
                    <a:pt x="114883" y="35687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0" y="313690"/>
                  </a:lnTo>
                  <a:lnTo>
                    <a:pt x="194977" y="307340"/>
                  </a:lnTo>
                  <a:lnTo>
                    <a:pt x="193400" y="300990"/>
                  </a:lnTo>
                  <a:lnTo>
                    <a:pt x="190969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6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6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61" y="222250"/>
                  </a:lnTo>
                  <a:lnTo>
                    <a:pt x="374846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19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25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6" y="218440"/>
                  </a:lnTo>
                  <a:lnTo>
                    <a:pt x="373608" y="217170"/>
                  </a:lnTo>
                  <a:lnTo>
                    <a:pt x="367016" y="215900"/>
                  </a:lnTo>
                  <a:lnTo>
                    <a:pt x="361725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24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83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83" y="105410"/>
                  </a:lnTo>
                  <a:close/>
                </a:path>
                <a:path w="779145" h="408939">
                  <a:moveTo>
                    <a:pt x="524124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60" y="134620"/>
                  </a:lnTo>
                  <a:lnTo>
                    <a:pt x="524124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17" y="72390"/>
                  </a:moveTo>
                  <a:lnTo>
                    <a:pt x="537844" y="80010"/>
                  </a:lnTo>
                  <a:lnTo>
                    <a:pt x="530160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83" y="105410"/>
                  </a:lnTo>
                  <a:lnTo>
                    <a:pt x="554417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08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4434078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7145915" y="5268467"/>
            <a:ext cx="1406525" cy="1319530"/>
            <a:chOff x="7145915" y="5268467"/>
            <a:chExt cx="1406525" cy="131953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5915" y="5268467"/>
              <a:ext cx="873492" cy="10485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315845" y="5822081"/>
              <a:ext cx="1236345" cy="765810"/>
            </a:xfrm>
            <a:custGeom>
              <a:avLst/>
              <a:gdLst/>
              <a:ahLst/>
              <a:cxnLst/>
              <a:rect l="l" t="t" r="r" b="b"/>
              <a:pathLst>
                <a:path w="1236345" h="765809">
                  <a:moveTo>
                    <a:pt x="1121232" y="0"/>
                  </a:moveTo>
                  <a:lnTo>
                    <a:pt x="0" y="516420"/>
                  </a:lnTo>
                  <a:lnTo>
                    <a:pt x="114757" y="765581"/>
                  </a:lnTo>
                  <a:lnTo>
                    <a:pt x="1235989" y="249161"/>
                  </a:lnTo>
                  <a:lnTo>
                    <a:pt x="112123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54530" y="5999885"/>
              <a:ext cx="779145" cy="408940"/>
            </a:xfrm>
            <a:custGeom>
              <a:avLst/>
              <a:gdLst/>
              <a:ahLst/>
              <a:cxnLst/>
              <a:rect l="l" t="t" r="r" b="b"/>
              <a:pathLst>
                <a:path w="779145" h="408939">
                  <a:moveTo>
                    <a:pt x="58127" y="307340"/>
                  </a:moveTo>
                  <a:lnTo>
                    <a:pt x="44855" y="307340"/>
                  </a:lnTo>
                  <a:lnTo>
                    <a:pt x="37464" y="308610"/>
                  </a:lnTo>
                  <a:lnTo>
                    <a:pt x="3568" y="337820"/>
                  </a:lnTo>
                  <a:lnTo>
                    <a:pt x="0" y="360680"/>
                  </a:lnTo>
                  <a:lnTo>
                    <a:pt x="762" y="367030"/>
                  </a:lnTo>
                  <a:lnTo>
                    <a:pt x="21525" y="400050"/>
                  </a:lnTo>
                  <a:lnTo>
                    <a:pt x="36359" y="408940"/>
                  </a:lnTo>
                  <a:lnTo>
                    <a:pt x="57933" y="408940"/>
                  </a:lnTo>
                  <a:lnTo>
                    <a:pt x="87629" y="393700"/>
                  </a:lnTo>
                  <a:lnTo>
                    <a:pt x="53453" y="393700"/>
                  </a:lnTo>
                  <a:lnTo>
                    <a:pt x="42125" y="392430"/>
                  </a:lnTo>
                  <a:lnTo>
                    <a:pt x="17258" y="360680"/>
                  </a:lnTo>
                  <a:lnTo>
                    <a:pt x="17969" y="347980"/>
                  </a:lnTo>
                  <a:lnTo>
                    <a:pt x="19684" y="342900"/>
                  </a:lnTo>
                  <a:lnTo>
                    <a:pt x="25882" y="334010"/>
                  </a:lnTo>
                  <a:lnTo>
                    <a:pt x="30238" y="330200"/>
                  </a:lnTo>
                  <a:lnTo>
                    <a:pt x="35826" y="327660"/>
                  </a:lnTo>
                  <a:lnTo>
                    <a:pt x="40918" y="325120"/>
                  </a:lnTo>
                  <a:lnTo>
                    <a:pt x="45922" y="323850"/>
                  </a:lnTo>
                  <a:lnTo>
                    <a:pt x="66581" y="323850"/>
                  </a:lnTo>
                  <a:lnTo>
                    <a:pt x="70497" y="311150"/>
                  </a:lnTo>
                  <a:lnTo>
                    <a:pt x="64464" y="308610"/>
                  </a:lnTo>
                  <a:lnTo>
                    <a:pt x="58127" y="307340"/>
                  </a:lnTo>
                  <a:close/>
                </a:path>
                <a:path w="779145" h="408939">
                  <a:moveTo>
                    <a:pt x="85102" y="367030"/>
                  </a:moveTo>
                  <a:lnTo>
                    <a:pt x="53453" y="393700"/>
                  </a:lnTo>
                  <a:lnTo>
                    <a:pt x="87629" y="393700"/>
                  </a:lnTo>
                  <a:lnTo>
                    <a:pt x="94182" y="386080"/>
                  </a:lnTo>
                  <a:lnTo>
                    <a:pt x="97510" y="379730"/>
                  </a:lnTo>
                  <a:lnTo>
                    <a:pt x="99770" y="372110"/>
                  </a:lnTo>
                  <a:lnTo>
                    <a:pt x="85102" y="367030"/>
                  </a:lnTo>
                  <a:close/>
                </a:path>
                <a:path w="779145" h="408939">
                  <a:moveTo>
                    <a:pt x="150621" y="264160"/>
                  </a:moveTo>
                  <a:lnTo>
                    <a:pt x="143984" y="264160"/>
                  </a:lnTo>
                  <a:lnTo>
                    <a:pt x="130492" y="266700"/>
                  </a:lnTo>
                  <a:lnTo>
                    <a:pt x="99012" y="292100"/>
                  </a:lnTo>
                  <a:lnTo>
                    <a:pt x="93551" y="317500"/>
                  </a:lnTo>
                  <a:lnTo>
                    <a:pt x="94271" y="323850"/>
                  </a:lnTo>
                  <a:lnTo>
                    <a:pt x="95848" y="330200"/>
                  </a:lnTo>
                  <a:lnTo>
                    <a:pt x="98284" y="336550"/>
                  </a:lnTo>
                  <a:lnTo>
                    <a:pt x="101644" y="342900"/>
                  </a:lnTo>
                  <a:lnTo>
                    <a:pt x="129844" y="365760"/>
                  </a:lnTo>
                  <a:lnTo>
                    <a:pt x="151978" y="365760"/>
                  </a:lnTo>
                  <a:lnTo>
                    <a:pt x="158761" y="364490"/>
                  </a:lnTo>
                  <a:lnTo>
                    <a:pt x="165620" y="360680"/>
                  </a:lnTo>
                  <a:lnTo>
                    <a:pt x="172061" y="358140"/>
                  </a:lnTo>
                  <a:lnTo>
                    <a:pt x="177747" y="353060"/>
                  </a:lnTo>
                  <a:lnTo>
                    <a:pt x="181034" y="350520"/>
                  </a:lnTo>
                  <a:lnTo>
                    <a:pt x="147395" y="350520"/>
                  </a:lnTo>
                  <a:lnTo>
                    <a:pt x="114489" y="328930"/>
                  </a:lnTo>
                  <a:lnTo>
                    <a:pt x="110718" y="317500"/>
                  </a:lnTo>
                  <a:lnTo>
                    <a:pt x="111429" y="306070"/>
                  </a:lnTo>
                  <a:lnTo>
                    <a:pt x="141858" y="280670"/>
                  </a:lnTo>
                  <a:lnTo>
                    <a:pt x="182308" y="280670"/>
                  </a:lnTo>
                  <a:lnTo>
                    <a:pt x="179366" y="278130"/>
                  </a:lnTo>
                  <a:lnTo>
                    <a:pt x="174370" y="273050"/>
                  </a:lnTo>
                  <a:lnTo>
                    <a:pt x="167334" y="267970"/>
                  </a:lnTo>
                  <a:lnTo>
                    <a:pt x="159409" y="265430"/>
                  </a:lnTo>
                  <a:lnTo>
                    <a:pt x="150621" y="264160"/>
                  </a:lnTo>
                  <a:close/>
                </a:path>
                <a:path w="779145" h="408939">
                  <a:moveTo>
                    <a:pt x="182308" y="280670"/>
                  </a:moveTo>
                  <a:lnTo>
                    <a:pt x="141858" y="280670"/>
                  </a:lnTo>
                  <a:lnTo>
                    <a:pt x="153466" y="281940"/>
                  </a:lnTo>
                  <a:lnTo>
                    <a:pt x="158736" y="284480"/>
                  </a:lnTo>
                  <a:lnTo>
                    <a:pt x="168198" y="290830"/>
                  </a:lnTo>
                  <a:lnTo>
                    <a:pt x="171932" y="295910"/>
                  </a:lnTo>
                  <a:lnTo>
                    <a:pt x="174764" y="302260"/>
                  </a:lnTo>
                  <a:lnTo>
                    <a:pt x="177405" y="307340"/>
                  </a:lnTo>
                  <a:lnTo>
                    <a:pt x="178536" y="313690"/>
                  </a:lnTo>
                  <a:lnTo>
                    <a:pt x="177824" y="325120"/>
                  </a:lnTo>
                  <a:lnTo>
                    <a:pt x="176046" y="330200"/>
                  </a:lnTo>
                  <a:lnTo>
                    <a:pt x="169646" y="340360"/>
                  </a:lnTo>
                  <a:lnTo>
                    <a:pt x="165112" y="344170"/>
                  </a:lnTo>
                  <a:lnTo>
                    <a:pt x="153275" y="349250"/>
                  </a:lnTo>
                  <a:lnTo>
                    <a:pt x="147395" y="350520"/>
                  </a:lnTo>
                  <a:lnTo>
                    <a:pt x="181034" y="350520"/>
                  </a:lnTo>
                  <a:lnTo>
                    <a:pt x="195702" y="313690"/>
                  </a:lnTo>
                  <a:lnTo>
                    <a:pt x="194984" y="307340"/>
                  </a:lnTo>
                  <a:lnTo>
                    <a:pt x="193411" y="300990"/>
                  </a:lnTo>
                  <a:lnTo>
                    <a:pt x="190982" y="293370"/>
                  </a:lnTo>
                  <a:lnTo>
                    <a:pt x="187609" y="288290"/>
                  </a:lnTo>
                  <a:lnTo>
                    <a:pt x="183779" y="281940"/>
                  </a:lnTo>
                  <a:lnTo>
                    <a:pt x="182308" y="280670"/>
                  </a:lnTo>
                  <a:close/>
                </a:path>
                <a:path w="779145" h="408939">
                  <a:moveTo>
                    <a:pt x="204190" y="233680"/>
                  </a:moveTo>
                  <a:lnTo>
                    <a:pt x="189762" y="241300"/>
                  </a:lnTo>
                  <a:lnTo>
                    <a:pt x="230593" y="328930"/>
                  </a:lnTo>
                  <a:lnTo>
                    <a:pt x="245896" y="322580"/>
                  </a:lnTo>
                  <a:lnTo>
                    <a:pt x="216851" y="259080"/>
                  </a:lnTo>
                  <a:lnTo>
                    <a:pt x="253048" y="259080"/>
                  </a:lnTo>
                  <a:lnTo>
                    <a:pt x="204190" y="233680"/>
                  </a:lnTo>
                  <a:close/>
                </a:path>
                <a:path w="779145" h="408939">
                  <a:moveTo>
                    <a:pt x="66581" y="323850"/>
                  </a:moveTo>
                  <a:lnTo>
                    <a:pt x="55701" y="323850"/>
                  </a:lnTo>
                  <a:lnTo>
                    <a:pt x="65798" y="326390"/>
                  </a:lnTo>
                  <a:lnTo>
                    <a:pt x="66581" y="323850"/>
                  </a:lnTo>
                  <a:close/>
                </a:path>
                <a:path w="779145" h="408939">
                  <a:moveTo>
                    <a:pt x="253048" y="259080"/>
                  </a:moveTo>
                  <a:lnTo>
                    <a:pt x="216851" y="259080"/>
                  </a:lnTo>
                  <a:lnTo>
                    <a:pt x="294804" y="299720"/>
                  </a:lnTo>
                  <a:lnTo>
                    <a:pt x="307834" y="293370"/>
                  </a:lnTo>
                  <a:lnTo>
                    <a:pt x="298366" y="273050"/>
                  </a:lnTo>
                  <a:lnTo>
                    <a:pt x="279920" y="273050"/>
                  </a:lnTo>
                  <a:lnTo>
                    <a:pt x="253048" y="259080"/>
                  </a:lnTo>
                  <a:close/>
                </a:path>
                <a:path w="779145" h="408939">
                  <a:moveTo>
                    <a:pt x="323277" y="257810"/>
                  </a:moveTo>
                  <a:lnTo>
                    <a:pt x="319048" y="273050"/>
                  </a:lnTo>
                  <a:lnTo>
                    <a:pt x="326579" y="275590"/>
                  </a:lnTo>
                  <a:lnTo>
                    <a:pt x="334009" y="276860"/>
                  </a:lnTo>
                  <a:lnTo>
                    <a:pt x="348677" y="275590"/>
                  </a:lnTo>
                  <a:lnTo>
                    <a:pt x="376707" y="260350"/>
                  </a:lnTo>
                  <a:lnTo>
                    <a:pt x="334847" y="260350"/>
                  </a:lnTo>
                  <a:lnTo>
                    <a:pt x="323277" y="257810"/>
                  </a:lnTo>
                  <a:close/>
                </a:path>
                <a:path w="779145" h="408939">
                  <a:moveTo>
                    <a:pt x="267004" y="205740"/>
                  </a:moveTo>
                  <a:lnTo>
                    <a:pt x="251700" y="212090"/>
                  </a:lnTo>
                  <a:lnTo>
                    <a:pt x="279920" y="273050"/>
                  </a:lnTo>
                  <a:lnTo>
                    <a:pt x="298366" y="273050"/>
                  </a:lnTo>
                  <a:lnTo>
                    <a:pt x="267004" y="205740"/>
                  </a:lnTo>
                  <a:close/>
                </a:path>
                <a:path w="779145" h="408939">
                  <a:moveTo>
                    <a:pt x="383084" y="231140"/>
                  </a:moveTo>
                  <a:lnTo>
                    <a:pt x="355955" y="231140"/>
                  </a:lnTo>
                  <a:lnTo>
                    <a:pt x="363346" y="232410"/>
                  </a:lnTo>
                  <a:lnTo>
                    <a:pt x="365810" y="234950"/>
                  </a:lnTo>
                  <a:lnTo>
                    <a:pt x="367042" y="237490"/>
                  </a:lnTo>
                  <a:lnTo>
                    <a:pt x="368642" y="241300"/>
                  </a:lnTo>
                  <a:lnTo>
                    <a:pt x="368464" y="245110"/>
                  </a:lnTo>
                  <a:lnTo>
                    <a:pt x="345744" y="260350"/>
                  </a:lnTo>
                  <a:lnTo>
                    <a:pt x="376707" y="260350"/>
                  </a:lnTo>
                  <a:lnTo>
                    <a:pt x="378882" y="257810"/>
                  </a:lnTo>
                  <a:lnTo>
                    <a:pt x="382142" y="252730"/>
                  </a:lnTo>
                  <a:lnTo>
                    <a:pt x="385761" y="245110"/>
                  </a:lnTo>
                  <a:lnTo>
                    <a:pt x="385723" y="237490"/>
                  </a:lnTo>
                  <a:lnTo>
                    <a:pt x="383084" y="231140"/>
                  </a:lnTo>
                  <a:close/>
                </a:path>
                <a:path w="779145" h="408939">
                  <a:moveTo>
                    <a:pt x="348550" y="175260"/>
                  </a:moveTo>
                  <a:lnTo>
                    <a:pt x="330123" y="175260"/>
                  </a:lnTo>
                  <a:lnTo>
                    <a:pt x="317385" y="180340"/>
                  </a:lnTo>
                  <a:lnTo>
                    <a:pt x="308482" y="184150"/>
                  </a:lnTo>
                  <a:lnTo>
                    <a:pt x="302335" y="190500"/>
                  </a:lnTo>
                  <a:lnTo>
                    <a:pt x="295566" y="204470"/>
                  </a:lnTo>
                  <a:lnTo>
                    <a:pt x="295566" y="212090"/>
                  </a:lnTo>
                  <a:lnTo>
                    <a:pt x="299084" y="220980"/>
                  </a:lnTo>
                  <a:lnTo>
                    <a:pt x="302805" y="228600"/>
                  </a:lnTo>
                  <a:lnTo>
                    <a:pt x="308063" y="233680"/>
                  </a:lnTo>
                  <a:lnTo>
                    <a:pt x="314883" y="234950"/>
                  </a:lnTo>
                  <a:lnTo>
                    <a:pt x="333287" y="234950"/>
                  </a:lnTo>
                  <a:lnTo>
                    <a:pt x="340778" y="233680"/>
                  </a:lnTo>
                  <a:lnTo>
                    <a:pt x="349668" y="231140"/>
                  </a:lnTo>
                  <a:lnTo>
                    <a:pt x="383084" y="231140"/>
                  </a:lnTo>
                  <a:lnTo>
                    <a:pt x="382028" y="228600"/>
                  </a:lnTo>
                  <a:lnTo>
                    <a:pt x="378573" y="222250"/>
                  </a:lnTo>
                  <a:lnTo>
                    <a:pt x="374849" y="218440"/>
                  </a:lnTo>
                  <a:lnTo>
                    <a:pt x="325754" y="218440"/>
                  </a:lnTo>
                  <a:lnTo>
                    <a:pt x="317956" y="217170"/>
                  </a:lnTo>
                  <a:lnTo>
                    <a:pt x="315340" y="214630"/>
                  </a:lnTo>
                  <a:lnTo>
                    <a:pt x="314006" y="212090"/>
                  </a:lnTo>
                  <a:lnTo>
                    <a:pt x="312546" y="208280"/>
                  </a:lnTo>
                  <a:lnTo>
                    <a:pt x="312660" y="205740"/>
                  </a:lnTo>
                  <a:lnTo>
                    <a:pt x="341362" y="190500"/>
                  </a:lnTo>
                  <a:lnTo>
                    <a:pt x="352213" y="190500"/>
                  </a:lnTo>
                  <a:lnTo>
                    <a:pt x="354685" y="176530"/>
                  </a:lnTo>
                  <a:lnTo>
                    <a:pt x="348550" y="175260"/>
                  </a:lnTo>
                  <a:close/>
                </a:path>
                <a:path w="779145" h="408939">
                  <a:moveTo>
                    <a:pt x="385266" y="151130"/>
                  </a:moveTo>
                  <a:lnTo>
                    <a:pt x="393216" y="209550"/>
                  </a:lnTo>
                  <a:lnTo>
                    <a:pt x="424312" y="234950"/>
                  </a:lnTo>
                  <a:lnTo>
                    <a:pt x="432140" y="234950"/>
                  </a:lnTo>
                  <a:lnTo>
                    <a:pt x="464506" y="219710"/>
                  </a:lnTo>
                  <a:lnTo>
                    <a:pt x="429005" y="219710"/>
                  </a:lnTo>
                  <a:lnTo>
                    <a:pt x="417232" y="214630"/>
                  </a:lnTo>
                  <a:lnTo>
                    <a:pt x="412343" y="209550"/>
                  </a:lnTo>
                  <a:lnTo>
                    <a:pt x="408482" y="200660"/>
                  </a:lnTo>
                  <a:lnTo>
                    <a:pt x="385266" y="151130"/>
                  </a:lnTo>
                  <a:close/>
                </a:path>
                <a:path w="779145" h="408939">
                  <a:moveTo>
                    <a:pt x="445553" y="123190"/>
                  </a:moveTo>
                  <a:lnTo>
                    <a:pt x="429996" y="130810"/>
                  </a:lnTo>
                  <a:lnTo>
                    <a:pt x="453503" y="181610"/>
                  </a:lnTo>
                  <a:lnTo>
                    <a:pt x="457199" y="189230"/>
                  </a:lnTo>
                  <a:lnTo>
                    <a:pt x="458037" y="196850"/>
                  </a:lnTo>
                  <a:lnTo>
                    <a:pt x="453986" y="208280"/>
                  </a:lnTo>
                  <a:lnTo>
                    <a:pt x="449490" y="213360"/>
                  </a:lnTo>
                  <a:lnTo>
                    <a:pt x="442518" y="215900"/>
                  </a:lnTo>
                  <a:lnTo>
                    <a:pt x="435482" y="219710"/>
                  </a:lnTo>
                  <a:lnTo>
                    <a:pt x="464506" y="219710"/>
                  </a:lnTo>
                  <a:lnTo>
                    <a:pt x="468537" y="214630"/>
                  </a:lnTo>
                  <a:lnTo>
                    <a:pt x="472071" y="208280"/>
                  </a:lnTo>
                  <a:lnTo>
                    <a:pt x="473954" y="200660"/>
                  </a:lnTo>
                  <a:lnTo>
                    <a:pt x="474023" y="191770"/>
                  </a:lnTo>
                  <a:lnTo>
                    <a:pt x="472278" y="182880"/>
                  </a:lnTo>
                  <a:lnTo>
                    <a:pt x="468718" y="172720"/>
                  </a:lnTo>
                  <a:lnTo>
                    <a:pt x="445553" y="123190"/>
                  </a:lnTo>
                  <a:close/>
                </a:path>
                <a:path w="779145" h="408939">
                  <a:moveTo>
                    <a:pt x="361731" y="214630"/>
                  </a:moveTo>
                  <a:lnTo>
                    <a:pt x="349005" y="214630"/>
                  </a:lnTo>
                  <a:lnTo>
                    <a:pt x="341578" y="215900"/>
                  </a:lnTo>
                  <a:lnTo>
                    <a:pt x="332333" y="218440"/>
                  </a:lnTo>
                  <a:lnTo>
                    <a:pt x="374849" y="218440"/>
                  </a:lnTo>
                  <a:lnTo>
                    <a:pt x="373608" y="217170"/>
                  </a:lnTo>
                  <a:lnTo>
                    <a:pt x="367029" y="215900"/>
                  </a:lnTo>
                  <a:lnTo>
                    <a:pt x="361731" y="214630"/>
                  </a:lnTo>
                  <a:close/>
                </a:path>
                <a:path w="779145" h="408939">
                  <a:moveTo>
                    <a:pt x="483882" y="105410"/>
                  </a:moveTo>
                  <a:lnTo>
                    <a:pt x="467295" y="113030"/>
                  </a:lnTo>
                  <a:lnTo>
                    <a:pt x="508126" y="201930"/>
                  </a:lnTo>
                  <a:lnTo>
                    <a:pt x="523442" y="194310"/>
                  </a:lnTo>
                  <a:lnTo>
                    <a:pt x="494270" y="130810"/>
                  </a:lnTo>
                  <a:lnTo>
                    <a:pt x="524135" y="130810"/>
                  </a:lnTo>
                  <a:lnTo>
                    <a:pt x="483882" y="105410"/>
                  </a:lnTo>
                  <a:close/>
                </a:path>
                <a:path w="779145" h="408939">
                  <a:moveTo>
                    <a:pt x="352213" y="190500"/>
                  </a:moveTo>
                  <a:lnTo>
                    <a:pt x="341362" y="190500"/>
                  </a:lnTo>
                  <a:lnTo>
                    <a:pt x="346391" y="191770"/>
                  </a:lnTo>
                  <a:lnTo>
                    <a:pt x="351764" y="193040"/>
                  </a:lnTo>
                  <a:lnTo>
                    <a:pt x="352213" y="190500"/>
                  </a:lnTo>
                  <a:close/>
                </a:path>
                <a:path w="779145" h="408939">
                  <a:moveTo>
                    <a:pt x="569591" y="105410"/>
                  </a:moveTo>
                  <a:lnTo>
                    <a:pt x="550404" y="105410"/>
                  </a:lnTo>
                  <a:lnTo>
                    <a:pt x="579690" y="168910"/>
                  </a:lnTo>
                  <a:lnTo>
                    <a:pt x="595248" y="161290"/>
                  </a:lnTo>
                  <a:lnTo>
                    <a:pt x="569591" y="105410"/>
                  </a:lnTo>
                  <a:close/>
                </a:path>
                <a:path w="779145" h="408939">
                  <a:moveTo>
                    <a:pt x="524135" y="130810"/>
                  </a:moveTo>
                  <a:lnTo>
                    <a:pt x="494270" y="130810"/>
                  </a:lnTo>
                  <a:lnTo>
                    <a:pt x="541146" y="160020"/>
                  </a:lnTo>
                  <a:lnTo>
                    <a:pt x="541654" y="160020"/>
                  </a:lnTo>
                  <a:lnTo>
                    <a:pt x="545724" y="134620"/>
                  </a:lnTo>
                  <a:lnTo>
                    <a:pt x="530173" y="134620"/>
                  </a:lnTo>
                  <a:lnTo>
                    <a:pt x="524135" y="130810"/>
                  </a:lnTo>
                  <a:close/>
                </a:path>
                <a:path w="779145" h="408939">
                  <a:moveTo>
                    <a:pt x="643063" y="31750"/>
                  </a:moveTo>
                  <a:lnTo>
                    <a:pt x="577341" y="62230"/>
                  </a:lnTo>
                  <a:lnTo>
                    <a:pt x="618171" y="151130"/>
                  </a:lnTo>
                  <a:lnTo>
                    <a:pt x="665175" y="129540"/>
                  </a:lnTo>
                  <a:lnTo>
                    <a:pt x="627328" y="129540"/>
                  </a:lnTo>
                  <a:lnTo>
                    <a:pt x="616406" y="106680"/>
                  </a:lnTo>
                  <a:lnTo>
                    <a:pt x="645176" y="92710"/>
                  </a:lnTo>
                  <a:lnTo>
                    <a:pt x="609942" y="92710"/>
                  </a:lnTo>
                  <a:lnTo>
                    <a:pt x="599325" y="68580"/>
                  </a:lnTo>
                  <a:lnTo>
                    <a:pt x="649477" y="45720"/>
                  </a:lnTo>
                  <a:lnTo>
                    <a:pt x="643063" y="31750"/>
                  </a:lnTo>
                  <a:close/>
                </a:path>
                <a:path w="779145" h="408939">
                  <a:moveTo>
                    <a:pt x="554430" y="72390"/>
                  </a:moveTo>
                  <a:lnTo>
                    <a:pt x="537844" y="80010"/>
                  </a:lnTo>
                  <a:lnTo>
                    <a:pt x="530173" y="134620"/>
                  </a:lnTo>
                  <a:lnTo>
                    <a:pt x="545724" y="134620"/>
                  </a:lnTo>
                  <a:lnTo>
                    <a:pt x="550404" y="105410"/>
                  </a:lnTo>
                  <a:lnTo>
                    <a:pt x="569591" y="105410"/>
                  </a:lnTo>
                  <a:lnTo>
                    <a:pt x="554430" y="72390"/>
                  </a:lnTo>
                  <a:close/>
                </a:path>
                <a:path w="779145" h="408939">
                  <a:moveTo>
                    <a:pt x="678115" y="106680"/>
                  </a:moveTo>
                  <a:lnTo>
                    <a:pt x="627328" y="129540"/>
                  </a:lnTo>
                  <a:lnTo>
                    <a:pt x="665175" y="129540"/>
                  </a:lnTo>
                  <a:lnTo>
                    <a:pt x="684529" y="120650"/>
                  </a:lnTo>
                  <a:lnTo>
                    <a:pt x="678115" y="106680"/>
                  </a:lnTo>
                  <a:close/>
                </a:path>
                <a:path w="779145" h="408939">
                  <a:moveTo>
                    <a:pt x="727493" y="0"/>
                  </a:moveTo>
                  <a:lnTo>
                    <a:pt x="722921" y="0"/>
                  </a:lnTo>
                  <a:lnTo>
                    <a:pt x="712888" y="1270"/>
                  </a:lnTo>
                  <a:lnTo>
                    <a:pt x="707579" y="2540"/>
                  </a:lnTo>
                  <a:lnTo>
                    <a:pt x="662482" y="22860"/>
                  </a:lnTo>
                  <a:lnTo>
                    <a:pt x="703300" y="111760"/>
                  </a:lnTo>
                  <a:lnTo>
                    <a:pt x="718870" y="104140"/>
                  </a:lnTo>
                  <a:lnTo>
                    <a:pt x="704633" y="73660"/>
                  </a:lnTo>
                  <a:lnTo>
                    <a:pt x="724140" y="64770"/>
                  </a:lnTo>
                  <a:lnTo>
                    <a:pt x="756769" y="64770"/>
                  </a:lnTo>
                  <a:lnTo>
                    <a:pt x="748018" y="59690"/>
                  </a:lnTo>
                  <a:lnTo>
                    <a:pt x="698283" y="59690"/>
                  </a:lnTo>
                  <a:lnTo>
                    <a:pt x="684567" y="30480"/>
                  </a:lnTo>
                  <a:lnTo>
                    <a:pt x="713066" y="16510"/>
                  </a:lnTo>
                  <a:lnTo>
                    <a:pt x="747199" y="16510"/>
                  </a:lnTo>
                  <a:lnTo>
                    <a:pt x="745997" y="13970"/>
                  </a:lnTo>
                  <a:lnTo>
                    <a:pt x="743724" y="10160"/>
                  </a:lnTo>
                  <a:lnTo>
                    <a:pt x="738225" y="5080"/>
                  </a:lnTo>
                  <a:lnTo>
                    <a:pt x="735113" y="3810"/>
                  </a:lnTo>
                  <a:lnTo>
                    <a:pt x="731646" y="2540"/>
                  </a:lnTo>
                  <a:lnTo>
                    <a:pt x="727493" y="0"/>
                  </a:lnTo>
                  <a:close/>
                </a:path>
                <a:path w="779145" h="408939">
                  <a:moveTo>
                    <a:pt x="654405" y="71120"/>
                  </a:moveTo>
                  <a:lnTo>
                    <a:pt x="609942" y="92710"/>
                  </a:lnTo>
                  <a:lnTo>
                    <a:pt x="645176" y="92710"/>
                  </a:lnTo>
                  <a:lnTo>
                    <a:pt x="660869" y="85090"/>
                  </a:lnTo>
                  <a:lnTo>
                    <a:pt x="654405" y="71120"/>
                  </a:lnTo>
                  <a:close/>
                </a:path>
                <a:path w="779145" h="408939">
                  <a:moveTo>
                    <a:pt x="756769" y="64770"/>
                  </a:moveTo>
                  <a:lnTo>
                    <a:pt x="724140" y="64770"/>
                  </a:lnTo>
                  <a:lnTo>
                    <a:pt x="760170" y="85090"/>
                  </a:lnTo>
                  <a:lnTo>
                    <a:pt x="778649" y="77470"/>
                  </a:lnTo>
                  <a:lnTo>
                    <a:pt x="756769" y="64770"/>
                  </a:lnTo>
                  <a:close/>
                </a:path>
                <a:path w="779145" h="408939">
                  <a:moveTo>
                    <a:pt x="747199" y="16510"/>
                  </a:moveTo>
                  <a:lnTo>
                    <a:pt x="718146" y="16510"/>
                  </a:lnTo>
                  <a:lnTo>
                    <a:pt x="726845" y="17780"/>
                  </a:lnTo>
                  <a:lnTo>
                    <a:pt x="730147" y="21590"/>
                  </a:lnTo>
                  <a:lnTo>
                    <a:pt x="732510" y="26670"/>
                  </a:lnTo>
                  <a:lnTo>
                    <a:pt x="734542" y="30480"/>
                  </a:lnTo>
                  <a:lnTo>
                    <a:pt x="734554" y="35560"/>
                  </a:lnTo>
                  <a:lnTo>
                    <a:pt x="730516" y="43180"/>
                  </a:lnTo>
                  <a:lnTo>
                    <a:pt x="726706" y="46990"/>
                  </a:lnTo>
                  <a:lnTo>
                    <a:pt x="698283" y="59690"/>
                  </a:lnTo>
                  <a:lnTo>
                    <a:pt x="748018" y="59690"/>
                  </a:lnTo>
                  <a:lnTo>
                    <a:pt x="739266" y="54610"/>
                  </a:lnTo>
                  <a:lnTo>
                    <a:pt x="744702" y="49530"/>
                  </a:lnTo>
                  <a:lnTo>
                    <a:pt x="748321" y="44450"/>
                  </a:lnTo>
                  <a:lnTo>
                    <a:pt x="751890" y="31750"/>
                  </a:lnTo>
                  <a:lnTo>
                    <a:pt x="751153" y="25400"/>
                  </a:lnTo>
                  <a:lnTo>
                    <a:pt x="747800" y="17780"/>
                  </a:lnTo>
                  <a:lnTo>
                    <a:pt x="747199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7582661" y="4618482"/>
            <a:ext cx="0" cy="518159"/>
          </a:xfrm>
          <a:custGeom>
            <a:avLst/>
            <a:gdLst/>
            <a:ahLst/>
            <a:cxnLst/>
            <a:rect l="l" t="t" r="r" b="b"/>
            <a:pathLst>
              <a:path h="518160">
                <a:moveTo>
                  <a:pt x="0" y="0"/>
                </a:moveTo>
                <a:lnTo>
                  <a:pt x="0" y="517563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03191" y="3928871"/>
            <a:ext cx="461771" cy="46253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9490" y="3928871"/>
            <a:ext cx="466343" cy="466343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Presentation</Application>
  <PresentationFormat>On-screen Show (4:3)</PresentationFormat>
  <Paragraphs>246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Arial MT</vt:lpstr>
      <vt:lpstr>Calibri</vt:lpstr>
      <vt:lpstr>Microsoft YaHei</vt:lpstr>
      <vt:lpstr>Arial Unicode MS</vt:lpstr>
      <vt:lpstr>Wingdings</vt:lpstr>
      <vt:lpstr>Lucida Console</vt:lpstr>
      <vt:lpstr>Times New Roman</vt:lpstr>
      <vt:lpstr>Office Theme</vt:lpstr>
      <vt:lpstr>Understanding Topics and Brokers</vt:lpstr>
      <vt:lpstr>Basic Apache Kafka installation:</vt:lpstr>
      <vt:lpstr>Apache Kafka Topics</vt:lpstr>
      <vt:lpstr>Broker</vt:lpstr>
      <vt:lpstr>ordered sequence (by time)  immutable facts as events</vt:lpstr>
      <vt:lpstr>PowerPoint 演示文稿</vt:lpstr>
      <vt:lpstr>Message Content</vt:lpstr>
      <vt:lpstr>PowerPoint 演示文稿</vt:lpstr>
      <vt:lpstr>PowerPoint 演示文稿</vt:lpstr>
      <vt:lpstr>The Offset</vt:lpstr>
      <vt:lpstr>PowerPoint 演示文稿</vt:lpstr>
      <vt:lpstr>PowerPoint 演示文稿</vt:lpstr>
      <vt:lpstr>Message Retention Policy</vt:lpstr>
      <vt:lpstr>Creating an Apache Kafka topic</vt:lpstr>
      <vt:lpstr>Detailed explanation and view: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Topics, Partitions, and  Brokers</dc:title>
  <dc:creator>Ryan Plant</dc:creator>
  <cp:lastModifiedBy>Steve Sam</cp:lastModifiedBy>
  <cp:revision>8</cp:revision>
  <dcterms:created xsi:type="dcterms:W3CDTF">2022-10-23T08:11:00Z</dcterms:created>
  <dcterms:modified xsi:type="dcterms:W3CDTF">2022-10-24T16:26:56Z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2016-10-10T22:00:00Z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2022-10-22T22:00:00Z</vt:filetime>
  </property>
  <property fmtid="{D5CDD505-2E9C-101B-9397-08002B2CF9AE}" pid="5" name="ICV">
    <vt:lpwstr>5C4E31AC292C4F6B89446A242E73824E</vt:lpwstr>
  </property>
  <property fmtid="{D5CDD505-2E9C-101B-9397-08002B2CF9AE}" pid="6" name="KSOProductBuildVer">
    <vt:lpwstr>1033-11.2.0.11341</vt:lpwstr>
  </property>
</Properties>
</file>