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2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2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2962147"/>
            <a:ext cx="14899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11525" y="2807716"/>
            <a:ext cx="4563109" cy="569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17325" y="2548635"/>
            <a:ext cx="4973955" cy="5953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6344" y="581406"/>
            <a:ext cx="9235310" cy="164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04" y="2415540"/>
            <a:ext cx="1630299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3894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68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6800" spc="-5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5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3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5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68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6800" spc="-3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3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6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777" y="754380"/>
            <a:ext cx="6351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The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“static”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Modifier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402590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754380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initialization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block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777" y="754380"/>
            <a:ext cx="6351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The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“static”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Modifier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402590">
              <a:lnSpc>
                <a:spcPct val="100000"/>
              </a:lnSpc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754380">
              <a:lnSpc>
                <a:spcPct val="100000"/>
              </a:lnSpc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initialization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block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05244" y="4059428"/>
            <a:ext cx="4137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tic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2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Fields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41617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229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4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Field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62964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shares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114" y="4086859"/>
            <a:ext cx="98564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86940" marR="5080" indent="-2174875">
              <a:lnSpc>
                <a:spcPct val="101000"/>
              </a:lnSpc>
              <a:spcBef>
                <a:spcPts val="25"/>
              </a:spcBef>
            </a:pPr>
            <a:r>
              <a:rPr sz="6600" spc="35" dirty="0"/>
              <a:t>Static</a:t>
            </a:r>
            <a:r>
              <a:rPr sz="6600" spc="-170" dirty="0"/>
              <a:t> </a:t>
            </a:r>
            <a:r>
              <a:rPr sz="6600" spc="15" dirty="0"/>
              <a:t>fields</a:t>
            </a:r>
            <a:r>
              <a:rPr sz="6600" spc="-170" dirty="0"/>
              <a:t> </a:t>
            </a:r>
            <a:r>
              <a:rPr sz="6600" spc="-25" dirty="0"/>
              <a:t>are</a:t>
            </a:r>
            <a:r>
              <a:rPr sz="6600" spc="-165" dirty="0"/>
              <a:t> </a:t>
            </a:r>
            <a:r>
              <a:rPr sz="6600" spc="-130" dirty="0"/>
              <a:t>also</a:t>
            </a:r>
            <a:r>
              <a:rPr sz="6600" spc="-175" dirty="0"/>
              <a:t> </a:t>
            </a:r>
            <a:r>
              <a:rPr sz="6600" spc="30" dirty="0"/>
              <a:t>called </a:t>
            </a:r>
            <a:r>
              <a:rPr sz="6600" spc="-1735" dirty="0"/>
              <a:t> </a:t>
            </a:r>
            <a:r>
              <a:rPr sz="6600" spc="-120" dirty="0"/>
              <a:t>class</a:t>
            </a:r>
            <a:r>
              <a:rPr sz="6600" spc="-165" dirty="0"/>
              <a:t> </a:t>
            </a:r>
            <a:r>
              <a:rPr sz="6600" spc="-130" dirty="0"/>
              <a:t>variables.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401" y="754380"/>
            <a:ext cx="12630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Fields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Are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Shared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by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All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Instances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1730" y="5906585"/>
            <a:ext cx="3304540" cy="3304540"/>
            <a:chOff x="7491730" y="5906585"/>
            <a:chExt cx="3304540" cy="3304540"/>
          </a:xfrm>
        </p:grpSpPr>
        <p:sp>
          <p:nvSpPr>
            <p:cNvPr id="4" name="object 4"/>
            <p:cNvSpPr/>
            <p:nvPr/>
          </p:nvSpPr>
          <p:spPr>
            <a:xfrm>
              <a:off x="7498080" y="5912935"/>
              <a:ext cx="3291840" cy="3291840"/>
            </a:xfrm>
            <a:custGeom>
              <a:avLst/>
              <a:gdLst/>
              <a:ahLst/>
              <a:cxnLst/>
              <a:rect l="l" t="t" r="r" b="b"/>
              <a:pathLst>
                <a:path w="3291840" h="3291840">
                  <a:moveTo>
                    <a:pt x="1645920" y="0"/>
                  </a:moveTo>
                  <a:lnTo>
                    <a:pt x="1597390" y="701"/>
                  </a:lnTo>
                  <a:lnTo>
                    <a:pt x="1549209" y="2794"/>
                  </a:lnTo>
                  <a:lnTo>
                    <a:pt x="1501396" y="6257"/>
                  </a:lnTo>
                  <a:lnTo>
                    <a:pt x="1453970" y="11073"/>
                  </a:lnTo>
                  <a:lnTo>
                    <a:pt x="1406951" y="17221"/>
                  </a:lnTo>
                  <a:lnTo>
                    <a:pt x="1360358" y="24683"/>
                  </a:lnTo>
                  <a:lnTo>
                    <a:pt x="1314209" y="33439"/>
                  </a:lnTo>
                  <a:lnTo>
                    <a:pt x="1268525" y="43469"/>
                  </a:lnTo>
                  <a:lnTo>
                    <a:pt x="1223325" y="54756"/>
                  </a:lnTo>
                  <a:lnTo>
                    <a:pt x="1178627" y="67278"/>
                  </a:lnTo>
                  <a:lnTo>
                    <a:pt x="1134452" y="81017"/>
                  </a:lnTo>
                  <a:lnTo>
                    <a:pt x="1090819" y="95954"/>
                  </a:lnTo>
                  <a:lnTo>
                    <a:pt x="1047746" y="112070"/>
                  </a:lnTo>
                  <a:lnTo>
                    <a:pt x="1005253" y="129344"/>
                  </a:lnTo>
                  <a:lnTo>
                    <a:pt x="963360" y="147758"/>
                  </a:lnTo>
                  <a:lnTo>
                    <a:pt x="922086" y="167293"/>
                  </a:lnTo>
                  <a:lnTo>
                    <a:pt x="881449" y="187928"/>
                  </a:lnTo>
                  <a:lnTo>
                    <a:pt x="841470" y="209646"/>
                  </a:lnTo>
                  <a:lnTo>
                    <a:pt x="802168" y="232426"/>
                  </a:lnTo>
                  <a:lnTo>
                    <a:pt x="763561" y="256249"/>
                  </a:lnTo>
                  <a:lnTo>
                    <a:pt x="725670" y="281097"/>
                  </a:lnTo>
                  <a:lnTo>
                    <a:pt x="688513" y="306949"/>
                  </a:lnTo>
                  <a:lnTo>
                    <a:pt x="652110" y="333786"/>
                  </a:lnTo>
                  <a:lnTo>
                    <a:pt x="616481" y="361590"/>
                  </a:lnTo>
                  <a:lnTo>
                    <a:pt x="581643" y="390340"/>
                  </a:lnTo>
                  <a:lnTo>
                    <a:pt x="547617" y="420018"/>
                  </a:lnTo>
                  <a:lnTo>
                    <a:pt x="514423" y="450604"/>
                  </a:lnTo>
                  <a:lnTo>
                    <a:pt x="482078" y="482078"/>
                  </a:lnTo>
                  <a:lnTo>
                    <a:pt x="450604" y="514423"/>
                  </a:lnTo>
                  <a:lnTo>
                    <a:pt x="420018" y="547617"/>
                  </a:lnTo>
                  <a:lnTo>
                    <a:pt x="390340" y="581643"/>
                  </a:lnTo>
                  <a:lnTo>
                    <a:pt x="361590" y="616481"/>
                  </a:lnTo>
                  <a:lnTo>
                    <a:pt x="333786" y="652110"/>
                  </a:lnTo>
                  <a:lnTo>
                    <a:pt x="306949" y="688513"/>
                  </a:lnTo>
                  <a:lnTo>
                    <a:pt x="281097" y="725670"/>
                  </a:lnTo>
                  <a:lnTo>
                    <a:pt x="256249" y="763561"/>
                  </a:lnTo>
                  <a:lnTo>
                    <a:pt x="232426" y="802168"/>
                  </a:lnTo>
                  <a:lnTo>
                    <a:pt x="209646" y="841470"/>
                  </a:lnTo>
                  <a:lnTo>
                    <a:pt x="187928" y="881449"/>
                  </a:lnTo>
                  <a:lnTo>
                    <a:pt x="167293" y="922086"/>
                  </a:lnTo>
                  <a:lnTo>
                    <a:pt x="147758" y="963360"/>
                  </a:lnTo>
                  <a:lnTo>
                    <a:pt x="129344" y="1005253"/>
                  </a:lnTo>
                  <a:lnTo>
                    <a:pt x="112070" y="1047746"/>
                  </a:lnTo>
                  <a:lnTo>
                    <a:pt x="95954" y="1090819"/>
                  </a:lnTo>
                  <a:lnTo>
                    <a:pt x="81017" y="1134452"/>
                  </a:lnTo>
                  <a:lnTo>
                    <a:pt x="67278" y="1178627"/>
                  </a:lnTo>
                  <a:lnTo>
                    <a:pt x="54756" y="1223325"/>
                  </a:lnTo>
                  <a:lnTo>
                    <a:pt x="43469" y="1268525"/>
                  </a:lnTo>
                  <a:lnTo>
                    <a:pt x="33439" y="1314209"/>
                  </a:lnTo>
                  <a:lnTo>
                    <a:pt x="24683" y="1360358"/>
                  </a:lnTo>
                  <a:lnTo>
                    <a:pt x="17221" y="1406951"/>
                  </a:lnTo>
                  <a:lnTo>
                    <a:pt x="11073" y="1453970"/>
                  </a:lnTo>
                  <a:lnTo>
                    <a:pt x="6257" y="1501396"/>
                  </a:lnTo>
                  <a:lnTo>
                    <a:pt x="2794" y="1549209"/>
                  </a:lnTo>
                  <a:lnTo>
                    <a:pt x="701" y="1597390"/>
                  </a:lnTo>
                  <a:lnTo>
                    <a:pt x="0" y="1645919"/>
                  </a:lnTo>
                  <a:lnTo>
                    <a:pt x="701" y="1694449"/>
                  </a:lnTo>
                  <a:lnTo>
                    <a:pt x="2794" y="1742630"/>
                  </a:lnTo>
                  <a:lnTo>
                    <a:pt x="6257" y="1790443"/>
                  </a:lnTo>
                  <a:lnTo>
                    <a:pt x="11073" y="1837869"/>
                  </a:lnTo>
                  <a:lnTo>
                    <a:pt x="17221" y="1884888"/>
                  </a:lnTo>
                  <a:lnTo>
                    <a:pt x="24683" y="1931481"/>
                  </a:lnTo>
                  <a:lnTo>
                    <a:pt x="33439" y="1977630"/>
                  </a:lnTo>
                  <a:lnTo>
                    <a:pt x="43469" y="2023314"/>
                  </a:lnTo>
                  <a:lnTo>
                    <a:pt x="54756" y="2068514"/>
                  </a:lnTo>
                  <a:lnTo>
                    <a:pt x="67278" y="2113212"/>
                  </a:lnTo>
                  <a:lnTo>
                    <a:pt x="81017" y="2157387"/>
                  </a:lnTo>
                  <a:lnTo>
                    <a:pt x="95954" y="2201020"/>
                  </a:lnTo>
                  <a:lnTo>
                    <a:pt x="112070" y="2244093"/>
                  </a:lnTo>
                  <a:lnTo>
                    <a:pt x="129344" y="2286586"/>
                  </a:lnTo>
                  <a:lnTo>
                    <a:pt x="147758" y="2328479"/>
                  </a:lnTo>
                  <a:lnTo>
                    <a:pt x="167293" y="2369753"/>
                  </a:lnTo>
                  <a:lnTo>
                    <a:pt x="187928" y="2410390"/>
                  </a:lnTo>
                  <a:lnTo>
                    <a:pt x="209646" y="2450369"/>
                  </a:lnTo>
                  <a:lnTo>
                    <a:pt x="232426" y="2489671"/>
                  </a:lnTo>
                  <a:lnTo>
                    <a:pt x="256249" y="2528278"/>
                  </a:lnTo>
                  <a:lnTo>
                    <a:pt x="281097" y="2566169"/>
                  </a:lnTo>
                  <a:lnTo>
                    <a:pt x="306949" y="2603326"/>
                  </a:lnTo>
                  <a:lnTo>
                    <a:pt x="333786" y="2639729"/>
                  </a:lnTo>
                  <a:lnTo>
                    <a:pt x="361590" y="2675358"/>
                  </a:lnTo>
                  <a:lnTo>
                    <a:pt x="390340" y="2710196"/>
                  </a:lnTo>
                  <a:lnTo>
                    <a:pt x="420018" y="2744221"/>
                  </a:lnTo>
                  <a:lnTo>
                    <a:pt x="450604" y="2777416"/>
                  </a:lnTo>
                  <a:lnTo>
                    <a:pt x="482078" y="2809760"/>
                  </a:lnTo>
                  <a:lnTo>
                    <a:pt x="514423" y="2841235"/>
                  </a:lnTo>
                  <a:lnTo>
                    <a:pt x="547617" y="2871821"/>
                  </a:lnTo>
                  <a:lnTo>
                    <a:pt x="581643" y="2901499"/>
                  </a:lnTo>
                  <a:lnTo>
                    <a:pt x="616481" y="2930249"/>
                  </a:lnTo>
                  <a:lnTo>
                    <a:pt x="652110" y="2958053"/>
                  </a:lnTo>
                  <a:lnTo>
                    <a:pt x="688513" y="2984890"/>
                  </a:lnTo>
                  <a:lnTo>
                    <a:pt x="725670" y="3010742"/>
                  </a:lnTo>
                  <a:lnTo>
                    <a:pt x="763561" y="3035589"/>
                  </a:lnTo>
                  <a:lnTo>
                    <a:pt x="802168" y="3059413"/>
                  </a:lnTo>
                  <a:lnTo>
                    <a:pt x="841470" y="3082193"/>
                  </a:lnTo>
                  <a:lnTo>
                    <a:pt x="881449" y="3103910"/>
                  </a:lnTo>
                  <a:lnTo>
                    <a:pt x="922086" y="3124546"/>
                  </a:lnTo>
                  <a:lnTo>
                    <a:pt x="963360" y="3144081"/>
                  </a:lnTo>
                  <a:lnTo>
                    <a:pt x="1005253" y="3162495"/>
                  </a:lnTo>
                  <a:lnTo>
                    <a:pt x="1047746" y="3179769"/>
                  </a:lnTo>
                  <a:lnTo>
                    <a:pt x="1090819" y="3195884"/>
                  </a:lnTo>
                  <a:lnTo>
                    <a:pt x="1134452" y="3210821"/>
                  </a:lnTo>
                  <a:lnTo>
                    <a:pt x="1178627" y="3224561"/>
                  </a:lnTo>
                  <a:lnTo>
                    <a:pt x="1223325" y="3237083"/>
                  </a:lnTo>
                  <a:lnTo>
                    <a:pt x="1268525" y="3248369"/>
                  </a:lnTo>
                  <a:lnTo>
                    <a:pt x="1314209" y="3258400"/>
                  </a:lnTo>
                  <a:lnTo>
                    <a:pt x="1360358" y="3267156"/>
                  </a:lnTo>
                  <a:lnTo>
                    <a:pt x="1406951" y="3274617"/>
                  </a:lnTo>
                  <a:lnTo>
                    <a:pt x="1453970" y="3280766"/>
                  </a:lnTo>
                  <a:lnTo>
                    <a:pt x="1501396" y="3285581"/>
                  </a:lnTo>
                  <a:lnTo>
                    <a:pt x="1549209" y="3289045"/>
                  </a:lnTo>
                  <a:lnTo>
                    <a:pt x="1597390" y="3291137"/>
                  </a:lnTo>
                  <a:lnTo>
                    <a:pt x="1645920" y="3291839"/>
                  </a:lnTo>
                  <a:lnTo>
                    <a:pt x="1694449" y="3291137"/>
                  </a:lnTo>
                  <a:lnTo>
                    <a:pt x="1742630" y="3289045"/>
                  </a:lnTo>
                  <a:lnTo>
                    <a:pt x="1790443" y="3285581"/>
                  </a:lnTo>
                  <a:lnTo>
                    <a:pt x="1837869" y="3280766"/>
                  </a:lnTo>
                  <a:lnTo>
                    <a:pt x="1884888" y="3274617"/>
                  </a:lnTo>
                  <a:lnTo>
                    <a:pt x="1931481" y="3267156"/>
                  </a:lnTo>
                  <a:lnTo>
                    <a:pt x="1977630" y="3258400"/>
                  </a:lnTo>
                  <a:lnTo>
                    <a:pt x="2023314" y="3248369"/>
                  </a:lnTo>
                  <a:lnTo>
                    <a:pt x="2068514" y="3237083"/>
                  </a:lnTo>
                  <a:lnTo>
                    <a:pt x="2113212" y="3224561"/>
                  </a:lnTo>
                  <a:lnTo>
                    <a:pt x="2157387" y="3210821"/>
                  </a:lnTo>
                  <a:lnTo>
                    <a:pt x="2201020" y="3195884"/>
                  </a:lnTo>
                  <a:lnTo>
                    <a:pt x="2244093" y="3179769"/>
                  </a:lnTo>
                  <a:lnTo>
                    <a:pt x="2286586" y="3162495"/>
                  </a:lnTo>
                  <a:lnTo>
                    <a:pt x="2328479" y="3144081"/>
                  </a:lnTo>
                  <a:lnTo>
                    <a:pt x="2369753" y="3124546"/>
                  </a:lnTo>
                  <a:lnTo>
                    <a:pt x="2410390" y="3103910"/>
                  </a:lnTo>
                  <a:lnTo>
                    <a:pt x="2450369" y="3082193"/>
                  </a:lnTo>
                  <a:lnTo>
                    <a:pt x="2489671" y="3059413"/>
                  </a:lnTo>
                  <a:lnTo>
                    <a:pt x="2528278" y="3035589"/>
                  </a:lnTo>
                  <a:lnTo>
                    <a:pt x="2566169" y="3010742"/>
                  </a:lnTo>
                  <a:lnTo>
                    <a:pt x="2603326" y="2984890"/>
                  </a:lnTo>
                  <a:lnTo>
                    <a:pt x="2639729" y="2958053"/>
                  </a:lnTo>
                  <a:lnTo>
                    <a:pt x="2675358" y="2930249"/>
                  </a:lnTo>
                  <a:lnTo>
                    <a:pt x="2710196" y="2901499"/>
                  </a:lnTo>
                  <a:lnTo>
                    <a:pt x="2744222" y="2871821"/>
                  </a:lnTo>
                  <a:lnTo>
                    <a:pt x="2777416" y="2841235"/>
                  </a:lnTo>
                  <a:lnTo>
                    <a:pt x="2809761" y="2809760"/>
                  </a:lnTo>
                  <a:lnTo>
                    <a:pt x="2841235" y="2777416"/>
                  </a:lnTo>
                  <a:lnTo>
                    <a:pt x="2871821" y="2744221"/>
                  </a:lnTo>
                  <a:lnTo>
                    <a:pt x="2901499" y="2710196"/>
                  </a:lnTo>
                  <a:lnTo>
                    <a:pt x="2930249" y="2675358"/>
                  </a:lnTo>
                  <a:lnTo>
                    <a:pt x="2958053" y="2639729"/>
                  </a:lnTo>
                  <a:lnTo>
                    <a:pt x="2984890" y="2603326"/>
                  </a:lnTo>
                  <a:lnTo>
                    <a:pt x="3010742" y="2566169"/>
                  </a:lnTo>
                  <a:lnTo>
                    <a:pt x="3035590" y="2528278"/>
                  </a:lnTo>
                  <a:lnTo>
                    <a:pt x="3059413" y="2489671"/>
                  </a:lnTo>
                  <a:lnTo>
                    <a:pt x="3082193" y="2450369"/>
                  </a:lnTo>
                  <a:lnTo>
                    <a:pt x="3103911" y="2410390"/>
                  </a:lnTo>
                  <a:lnTo>
                    <a:pt x="3124546" y="2369753"/>
                  </a:lnTo>
                  <a:lnTo>
                    <a:pt x="3144081" y="2328479"/>
                  </a:lnTo>
                  <a:lnTo>
                    <a:pt x="3162495" y="2286586"/>
                  </a:lnTo>
                  <a:lnTo>
                    <a:pt x="3179769" y="2244093"/>
                  </a:lnTo>
                  <a:lnTo>
                    <a:pt x="3195885" y="2201020"/>
                  </a:lnTo>
                  <a:lnTo>
                    <a:pt x="3210822" y="2157387"/>
                  </a:lnTo>
                  <a:lnTo>
                    <a:pt x="3224561" y="2113212"/>
                  </a:lnTo>
                  <a:lnTo>
                    <a:pt x="3237083" y="2068514"/>
                  </a:lnTo>
                  <a:lnTo>
                    <a:pt x="3248370" y="2023314"/>
                  </a:lnTo>
                  <a:lnTo>
                    <a:pt x="3258400" y="1977630"/>
                  </a:lnTo>
                  <a:lnTo>
                    <a:pt x="3267156" y="1931481"/>
                  </a:lnTo>
                  <a:lnTo>
                    <a:pt x="3274618" y="1884888"/>
                  </a:lnTo>
                  <a:lnTo>
                    <a:pt x="3280766" y="1837869"/>
                  </a:lnTo>
                  <a:lnTo>
                    <a:pt x="3285582" y="1790443"/>
                  </a:lnTo>
                  <a:lnTo>
                    <a:pt x="3289045" y="1742630"/>
                  </a:lnTo>
                  <a:lnTo>
                    <a:pt x="3291138" y="1694449"/>
                  </a:lnTo>
                  <a:lnTo>
                    <a:pt x="3291840" y="1645919"/>
                  </a:lnTo>
                  <a:lnTo>
                    <a:pt x="3291138" y="1597390"/>
                  </a:lnTo>
                  <a:lnTo>
                    <a:pt x="3289045" y="1549209"/>
                  </a:lnTo>
                  <a:lnTo>
                    <a:pt x="3285582" y="1501396"/>
                  </a:lnTo>
                  <a:lnTo>
                    <a:pt x="3280766" y="1453970"/>
                  </a:lnTo>
                  <a:lnTo>
                    <a:pt x="3274618" y="1406951"/>
                  </a:lnTo>
                  <a:lnTo>
                    <a:pt x="3267156" y="1360358"/>
                  </a:lnTo>
                  <a:lnTo>
                    <a:pt x="3258400" y="1314209"/>
                  </a:lnTo>
                  <a:lnTo>
                    <a:pt x="3248370" y="1268525"/>
                  </a:lnTo>
                  <a:lnTo>
                    <a:pt x="3237083" y="1223325"/>
                  </a:lnTo>
                  <a:lnTo>
                    <a:pt x="3224561" y="1178627"/>
                  </a:lnTo>
                  <a:lnTo>
                    <a:pt x="3210822" y="1134452"/>
                  </a:lnTo>
                  <a:lnTo>
                    <a:pt x="3195885" y="1090819"/>
                  </a:lnTo>
                  <a:lnTo>
                    <a:pt x="3179769" y="1047746"/>
                  </a:lnTo>
                  <a:lnTo>
                    <a:pt x="3162495" y="1005253"/>
                  </a:lnTo>
                  <a:lnTo>
                    <a:pt x="3144081" y="963360"/>
                  </a:lnTo>
                  <a:lnTo>
                    <a:pt x="3124546" y="922086"/>
                  </a:lnTo>
                  <a:lnTo>
                    <a:pt x="3103911" y="881449"/>
                  </a:lnTo>
                  <a:lnTo>
                    <a:pt x="3082193" y="841470"/>
                  </a:lnTo>
                  <a:lnTo>
                    <a:pt x="3059413" y="802168"/>
                  </a:lnTo>
                  <a:lnTo>
                    <a:pt x="3035590" y="763561"/>
                  </a:lnTo>
                  <a:lnTo>
                    <a:pt x="3010742" y="725670"/>
                  </a:lnTo>
                  <a:lnTo>
                    <a:pt x="2984890" y="688513"/>
                  </a:lnTo>
                  <a:lnTo>
                    <a:pt x="2958053" y="652110"/>
                  </a:lnTo>
                  <a:lnTo>
                    <a:pt x="2930249" y="616481"/>
                  </a:lnTo>
                  <a:lnTo>
                    <a:pt x="2901499" y="581643"/>
                  </a:lnTo>
                  <a:lnTo>
                    <a:pt x="2871821" y="547617"/>
                  </a:lnTo>
                  <a:lnTo>
                    <a:pt x="2841235" y="514423"/>
                  </a:lnTo>
                  <a:lnTo>
                    <a:pt x="2809761" y="482078"/>
                  </a:lnTo>
                  <a:lnTo>
                    <a:pt x="2777416" y="450604"/>
                  </a:lnTo>
                  <a:lnTo>
                    <a:pt x="2744222" y="420018"/>
                  </a:lnTo>
                  <a:lnTo>
                    <a:pt x="2710196" y="390340"/>
                  </a:lnTo>
                  <a:lnTo>
                    <a:pt x="2675358" y="361590"/>
                  </a:lnTo>
                  <a:lnTo>
                    <a:pt x="2639729" y="333786"/>
                  </a:lnTo>
                  <a:lnTo>
                    <a:pt x="2603326" y="306949"/>
                  </a:lnTo>
                  <a:lnTo>
                    <a:pt x="2566169" y="281097"/>
                  </a:lnTo>
                  <a:lnTo>
                    <a:pt x="2528278" y="256249"/>
                  </a:lnTo>
                  <a:lnTo>
                    <a:pt x="2489671" y="232426"/>
                  </a:lnTo>
                  <a:lnTo>
                    <a:pt x="2450369" y="209646"/>
                  </a:lnTo>
                  <a:lnTo>
                    <a:pt x="2410390" y="187928"/>
                  </a:lnTo>
                  <a:lnTo>
                    <a:pt x="2369753" y="167293"/>
                  </a:lnTo>
                  <a:lnTo>
                    <a:pt x="2328479" y="147758"/>
                  </a:lnTo>
                  <a:lnTo>
                    <a:pt x="2286586" y="129344"/>
                  </a:lnTo>
                  <a:lnTo>
                    <a:pt x="2244093" y="112070"/>
                  </a:lnTo>
                  <a:lnTo>
                    <a:pt x="2201020" y="95954"/>
                  </a:lnTo>
                  <a:lnTo>
                    <a:pt x="2157387" y="81017"/>
                  </a:lnTo>
                  <a:lnTo>
                    <a:pt x="2113212" y="67278"/>
                  </a:lnTo>
                  <a:lnTo>
                    <a:pt x="2068514" y="54756"/>
                  </a:lnTo>
                  <a:lnTo>
                    <a:pt x="2023314" y="43469"/>
                  </a:lnTo>
                  <a:lnTo>
                    <a:pt x="1977630" y="33439"/>
                  </a:lnTo>
                  <a:lnTo>
                    <a:pt x="1931481" y="24683"/>
                  </a:lnTo>
                  <a:lnTo>
                    <a:pt x="1884888" y="17221"/>
                  </a:lnTo>
                  <a:lnTo>
                    <a:pt x="1837869" y="11073"/>
                  </a:lnTo>
                  <a:lnTo>
                    <a:pt x="1790443" y="6257"/>
                  </a:lnTo>
                  <a:lnTo>
                    <a:pt x="1742630" y="2794"/>
                  </a:lnTo>
                  <a:lnTo>
                    <a:pt x="1694449" y="701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98080" y="5912935"/>
              <a:ext cx="3291840" cy="3291840"/>
            </a:xfrm>
            <a:custGeom>
              <a:avLst/>
              <a:gdLst/>
              <a:ahLst/>
              <a:cxnLst/>
              <a:rect l="l" t="t" r="r" b="b"/>
              <a:pathLst>
                <a:path w="3291840" h="3291840">
                  <a:moveTo>
                    <a:pt x="0" y="1645920"/>
                  </a:moveTo>
                  <a:lnTo>
                    <a:pt x="701" y="1597390"/>
                  </a:lnTo>
                  <a:lnTo>
                    <a:pt x="2794" y="1549209"/>
                  </a:lnTo>
                  <a:lnTo>
                    <a:pt x="6257" y="1501396"/>
                  </a:lnTo>
                  <a:lnTo>
                    <a:pt x="11073" y="1453970"/>
                  </a:lnTo>
                  <a:lnTo>
                    <a:pt x="17221" y="1406951"/>
                  </a:lnTo>
                  <a:lnTo>
                    <a:pt x="24683" y="1360358"/>
                  </a:lnTo>
                  <a:lnTo>
                    <a:pt x="33439" y="1314209"/>
                  </a:lnTo>
                  <a:lnTo>
                    <a:pt x="43469" y="1268525"/>
                  </a:lnTo>
                  <a:lnTo>
                    <a:pt x="54756" y="1223325"/>
                  </a:lnTo>
                  <a:lnTo>
                    <a:pt x="67278" y="1178627"/>
                  </a:lnTo>
                  <a:lnTo>
                    <a:pt x="81017" y="1134452"/>
                  </a:lnTo>
                  <a:lnTo>
                    <a:pt x="95954" y="1090819"/>
                  </a:lnTo>
                  <a:lnTo>
                    <a:pt x="112070" y="1047746"/>
                  </a:lnTo>
                  <a:lnTo>
                    <a:pt x="129344" y="1005253"/>
                  </a:lnTo>
                  <a:lnTo>
                    <a:pt x="147758" y="963360"/>
                  </a:lnTo>
                  <a:lnTo>
                    <a:pt x="167293" y="922086"/>
                  </a:lnTo>
                  <a:lnTo>
                    <a:pt x="187928" y="881449"/>
                  </a:lnTo>
                  <a:lnTo>
                    <a:pt x="209646" y="841470"/>
                  </a:lnTo>
                  <a:lnTo>
                    <a:pt x="232426" y="802168"/>
                  </a:lnTo>
                  <a:lnTo>
                    <a:pt x="256249" y="763561"/>
                  </a:lnTo>
                  <a:lnTo>
                    <a:pt x="281097" y="725670"/>
                  </a:lnTo>
                  <a:lnTo>
                    <a:pt x="306949" y="688513"/>
                  </a:lnTo>
                  <a:lnTo>
                    <a:pt x="333786" y="652110"/>
                  </a:lnTo>
                  <a:lnTo>
                    <a:pt x="361590" y="616480"/>
                  </a:lnTo>
                  <a:lnTo>
                    <a:pt x="390340" y="581643"/>
                  </a:lnTo>
                  <a:lnTo>
                    <a:pt x="420018" y="547617"/>
                  </a:lnTo>
                  <a:lnTo>
                    <a:pt x="450603" y="514423"/>
                  </a:lnTo>
                  <a:lnTo>
                    <a:pt x="482078" y="482078"/>
                  </a:lnTo>
                  <a:lnTo>
                    <a:pt x="514423" y="450603"/>
                  </a:lnTo>
                  <a:lnTo>
                    <a:pt x="547617" y="420018"/>
                  </a:lnTo>
                  <a:lnTo>
                    <a:pt x="581643" y="390340"/>
                  </a:lnTo>
                  <a:lnTo>
                    <a:pt x="616480" y="361590"/>
                  </a:lnTo>
                  <a:lnTo>
                    <a:pt x="652110" y="333786"/>
                  </a:lnTo>
                  <a:lnTo>
                    <a:pt x="688513" y="306949"/>
                  </a:lnTo>
                  <a:lnTo>
                    <a:pt x="725670" y="281097"/>
                  </a:lnTo>
                  <a:lnTo>
                    <a:pt x="763561" y="256249"/>
                  </a:lnTo>
                  <a:lnTo>
                    <a:pt x="802168" y="232426"/>
                  </a:lnTo>
                  <a:lnTo>
                    <a:pt x="841470" y="209646"/>
                  </a:lnTo>
                  <a:lnTo>
                    <a:pt x="881449" y="187928"/>
                  </a:lnTo>
                  <a:lnTo>
                    <a:pt x="922086" y="167293"/>
                  </a:lnTo>
                  <a:lnTo>
                    <a:pt x="963360" y="147758"/>
                  </a:lnTo>
                  <a:lnTo>
                    <a:pt x="1005253" y="129344"/>
                  </a:lnTo>
                  <a:lnTo>
                    <a:pt x="1047746" y="112070"/>
                  </a:lnTo>
                  <a:lnTo>
                    <a:pt x="1090819" y="95954"/>
                  </a:lnTo>
                  <a:lnTo>
                    <a:pt x="1134452" y="81017"/>
                  </a:lnTo>
                  <a:lnTo>
                    <a:pt x="1178627" y="67278"/>
                  </a:lnTo>
                  <a:lnTo>
                    <a:pt x="1223325" y="54756"/>
                  </a:lnTo>
                  <a:lnTo>
                    <a:pt x="1268525" y="43469"/>
                  </a:lnTo>
                  <a:lnTo>
                    <a:pt x="1314209" y="33439"/>
                  </a:lnTo>
                  <a:lnTo>
                    <a:pt x="1360358" y="24683"/>
                  </a:lnTo>
                  <a:lnTo>
                    <a:pt x="1406951" y="17221"/>
                  </a:lnTo>
                  <a:lnTo>
                    <a:pt x="1453970" y="11073"/>
                  </a:lnTo>
                  <a:lnTo>
                    <a:pt x="1501396" y="6257"/>
                  </a:lnTo>
                  <a:lnTo>
                    <a:pt x="1549209" y="2794"/>
                  </a:lnTo>
                  <a:lnTo>
                    <a:pt x="1597390" y="701"/>
                  </a:lnTo>
                  <a:lnTo>
                    <a:pt x="1645920" y="0"/>
                  </a:lnTo>
                  <a:lnTo>
                    <a:pt x="1694449" y="701"/>
                  </a:lnTo>
                  <a:lnTo>
                    <a:pt x="1742630" y="2794"/>
                  </a:lnTo>
                  <a:lnTo>
                    <a:pt x="1790443" y="6257"/>
                  </a:lnTo>
                  <a:lnTo>
                    <a:pt x="1837868" y="11073"/>
                  </a:lnTo>
                  <a:lnTo>
                    <a:pt x="1884888" y="17221"/>
                  </a:lnTo>
                  <a:lnTo>
                    <a:pt x="1931481" y="24683"/>
                  </a:lnTo>
                  <a:lnTo>
                    <a:pt x="1977630" y="33439"/>
                  </a:lnTo>
                  <a:lnTo>
                    <a:pt x="2023314" y="43469"/>
                  </a:lnTo>
                  <a:lnTo>
                    <a:pt x="2068514" y="54756"/>
                  </a:lnTo>
                  <a:lnTo>
                    <a:pt x="2113212" y="67278"/>
                  </a:lnTo>
                  <a:lnTo>
                    <a:pt x="2157387" y="81017"/>
                  </a:lnTo>
                  <a:lnTo>
                    <a:pt x="2201020" y="95954"/>
                  </a:lnTo>
                  <a:lnTo>
                    <a:pt x="2244093" y="112070"/>
                  </a:lnTo>
                  <a:lnTo>
                    <a:pt x="2286586" y="129344"/>
                  </a:lnTo>
                  <a:lnTo>
                    <a:pt x="2328479" y="147758"/>
                  </a:lnTo>
                  <a:lnTo>
                    <a:pt x="2369753" y="167293"/>
                  </a:lnTo>
                  <a:lnTo>
                    <a:pt x="2410390" y="187928"/>
                  </a:lnTo>
                  <a:lnTo>
                    <a:pt x="2450369" y="209646"/>
                  </a:lnTo>
                  <a:lnTo>
                    <a:pt x="2489671" y="232426"/>
                  </a:lnTo>
                  <a:lnTo>
                    <a:pt x="2528278" y="256249"/>
                  </a:lnTo>
                  <a:lnTo>
                    <a:pt x="2566169" y="281097"/>
                  </a:lnTo>
                  <a:lnTo>
                    <a:pt x="2603326" y="306949"/>
                  </a:lnTo>
                  <a:lnTo>
                    <a:pt x="2639729" y="333786"/>
                  </a:lnTo>
                  <a:lnTo>
                    <a:pt x="2675358" y="361590"/>
                  </a:lnTo>
                  <a:lnTo>
                    <a:pt x="2710196" y="390340"/>
                  </a:lnTo>
                  <a:lnTo>
                    <a:pt x="2744221" y="420018"/>
                  </a:lnTo>
                  <a:lnTo>
                    <a:pt x="2777416" y="450603"/>
                  </a:lnTo>
                  <a:lnTo>
                    <a:pt x="2809761" y="482078"/>
                  </a:lnTo>
                  <a:lnTo>
                    <a:pt x="2841235" y="514423"/>
                  </a:lnTo>
                  <a:lnTo>
                    <a:pt x="2871821" y="547617"/>
                  </a:lnTo>
                  <a:lnTo>
                    <a:pt x="2901499" y="581643"/>
                  </a:lnTo>
                  <a:lnTo>
                    <a:pt x="2930249" y="616480"/>
                  </a:lnTo>
                  <a:lnTo>
                    <a:pt x="2958053" y="652110"/>
                  </a:lnTo>
                  <a:lnTo>
                    <a:pt x="2984890" y="688513"/>
                  </a:lnTo>
                  <a:lnTo>
                    <a:pt x="3010742" y="725670"/>
                  </a:lnTo>
                  <a:lnTo>
                    <a:pt x="3035589" y="763561"/>
                  </a:lnTo>
                  <a:lnTo>
                    <a:pt x="3059413" y="802168"/>
                  </a:lnTo>
                  <a:lnTo>
                    <a:pt x="3082193" y="841470"/>
                  </a:lnTo>
                  <a:lnTo>
                    <a:pt x="3103911" y="881449"/>
                  </a:lnTo>
                  <a:lnTo>
                    <a:pt x="3124546" y="922086"/>
                  </a:lnTo>
                  <a:lnTo>
                    <a:pt x="3144081" y="963360"/>
                  </a:lnTo>
                  <a:lnTo>
                    <a:pt x="3162495" y="1005253"/>
                  </a:lnTo>
                  <a:lnTo>
                    <a:pt x="3179769" y="1047746"/>
                  </a:lnTo>
                  <a:lnTo>
                    <a:pt x="3195885" y="1090819"/>
                  </a:lnTo>
                  <a:lnTo>
                    <a:pt x="3210822" y="1134452"/>
                  </a:lnTo>
                  <a:lnTo>
                    <a:pt x="3224561" y="1178627"/>
                  </a:lnTo>
                  <a:lnTo>
                    <a:pt x="3237083" y="1223325"/>
                  </a:lnTo>
                  <a:lnTo>
                    <a:pt x="3248370" y="1268525"/>
                  </a:lnTo>
                  <a:lnTo>
                    <a:pt x="3258400" y="1314209"/>
                  </a:lnTo>
                  <a:lnTo>
                    <a:pt x="3267156" y="1360358"/>
                  </a:lnTo>
                  <a:lnTo>
                    <a:pt x="3274618" y="1406951"/>
                  </a:lnTo>
                  <a:lnTo>
                    <a:pt x="3280766" y="1453970"/>
                  </a:lnTo>
                  <a:lnTo>
                    <a:pt x="3285582" y="1501396"/>
                  </a:lnTo>
                  <a:lnTo>
                    <a:pt x="3289045" y="1549209"/>
                  </a:lnTo>
                  <a:lnTo>
                    <a:pt x="3291138" y="1597390"/>
                  </a:lnTo>
                  <a:lnTo>
                    <a:pt x="3291840" y="1645920"/>
                  </a:lnTo>
                  <a:lnTo>
                    <a:pt x="3291138" y="1694449"/>
                  </a:lnTo>
                  <a:lnTo>
                    <a:pt x="3289045" y="1742630"/>
                  </a:lnTo>
                  <a:lnTo>
                    <a:pt x="3285582" y="1790443"/>
                  </a:lnTo>
                  <a:lnTo>
                    <a:pt x="3280766" y="1837868"/>
                  </a:lnTo>
                  <a:lnTo>
                    <a:pt x="3274618" y="1884888"/>
                  </a:lnTo>
                  <a:lnTo>
                    <a:pt x="3267156" y="1931481"/>
                  </a:lnTo>
                  <a:lnTo>
                    <a:pt x="3258400" y="1977630"/>
                  </a:lnTo>
                  <a:lnTo>
                    <a:pt x="3248370" y="2023314"/>
                  </a:lnTo>
                  <a:lnTo>
                    <a:pt x="3237083" y="2068514"/>
                  </a:lnTo>
                  <a:lnTo>
                    <a:pt x="3224561" y="2113212"/>
                  </a:lnTo>
                  <a:lnTo>
                    <a:pt x="3210822" y="2157387"/>
                  </a:lnTo>
                  <a:lnTo>
                    <a:pt x="3195885" y="2201020"/>
                  </a:lnTo>
                  <a:lnTo>
                    <a:pt x="3179769" y="2244093"/>
                  </a:lnTo>
                  <a:lnTo>
                    <a:pt x="3162495" y="2286586"/>
                  </a:lnTo>
                  <a:lnTo>
                    <a:pt x="3144081" y="2328479"/>
                  </a:lnTo>
                  <a:lnTo>
                    <a:pt x="3124546" y="2369753"/>
                  </a:lnTo>
                  <a:lnTo>
                    <a:pt x="3103911" y="2410390"/>
                  </a:lnTo>
                  <a:lnTo>
                    <a:pt x="3082193" y="2450369"/>
                  </a:lnTo>
                  <a:lnTo>
                    <a:pt x="3059413" y="2489671"/>
                  </a:lnTo>
                  <a:lnTo>
                    <a:pt x="3035589" y="2528278"/>
                  </a:lnTo>
                  <a:lnTo>
                    <a:pt x="3010742" y="2566169"/>
                  </a:lnTo>
                  <a:lnTo>
                    <a:pt x="2984890" y="2603326"/>
                  </a:lnTo>
                  <a:lnTo>
                    <a:pt x="2958053" y="2639729"/>
                  </a:lnTo>
                  <a:lnTo>
                    <a:pt x="2930249" y="2675358"/>
                  </a:lnTo>
                  <a:lnTo>
                    <a:pt x="2901499" y="2710196"/>
                  </a:lnTo>
                  <a:lnTo>
                    <a:pt x="2871821" y="2744221"/>
                  </a:lnTo>
                  <a:lnTo>
                    <a:pt x="2841235" y="2777416"/>
                  </a:lnTo>
                  <a:lnTo>
                    <a:pt x="2809761" y="2809761"/>
                  </a:lnTo>
                  <a:lnTo>
                    <a:pt x="2777416" y="2841235"/>
                  </a:lnTo>
                  <a:lnTo>
                    <a:pt x="2744221" y="2871821"/>
                  </a:lnTo>
                  <a:lnTo>
                    <a:pt x="2710196" y="2901499"/>
                  </a:lnTo>
                  <a:lnTo>
                    <a:pt x="2675358" y="2930249"/>
                  </a:lnTo>
                  <a:lnTo>
                    <a:pt x="2639729" y="2958053"/>
                  </a:lnTo>
                  <a:lnTo>
                    <a:pt x="2603326" y="2984890"/>
                  </a:lnTo>
                  <a:lnTo>
                    <a:pt x="2566169" y="3010742"/>
                  </a:lnTo>
                  <a:lnTo>
                    <a:pt x="2528278" y="3035589"/>
                  </a:lnTo>
                  <a:lnTo>
                    <a:pt x="2489671" y="3059413"/>
                  </a:lnTo>
                  <a:lnTo>
                    <a:pt x="2450369" y="3082193"/>
                  </a:lnTo>
                  <a:lnTo>
                    <a:pt x="2410390" y="3103911"/>
                  </a:lnTo>
                  <a:lnTo>
                    <a:pt x="2369753" y="3124546"/>
                  </a:lnTo>
                  <a:lnTo>
                    <a:pt x="2328479" y="3144081"/>
                  </a:lnTo>
                  <a:lnTo>
                    <a:pt x="2286586" y="3162495"/>
                  </a:lnTo>
                  <a:lnTo>
                    <a:pt x="2244093" y="3179769"/>
                  </a:lnTo>
                  <a:lnTo>
                    <a:pt x="2201020" y="3195885"/>
                  </a:lnTo>
                  <a:lnTo>
                    <a:pt x="2157387" y="3210822"/>
                  </a:lnTo>
                  <a:lnTo>
                    <a:pt x="2113212" y="3224561"/>
                  </a:lnTo>
                  <a:lnTo>
                    <a:pt x="2068514" y="3237083"/>
                  </a:lnTo>
                  <a:lnTo>
                    <a:pt x="2023314" y="3248370"/>
                  </a:lnTo>
                  <a:lnTo>
                    <a:pt x="1977630" y="3258400"/>
                  </a:lnTo>
                  <a:lnTo>
                    <a:pt x="1931481" y="3267156"/>
                  </a:lnTo>
                  <a:lnTo>
                    <a:pt x="1884888" y="3274618"/>
                  </a:lnTo>
                  <a:lnTo>
                    <a:pt x="1837868" y="3280766"/>
                  </a:lnTo>
                  <a:lnTo>
                    <a:pt x="1790443" y="3285582"/>
                  </a:lnTo>
                  <a:lnTo>
                    <a:pt x="1742630" y="3289045"/>
                  </a:lnTo>
                  <a:lnTo>
                    <a:pt x="1694449" y="3291138"/>
                  </a:lnTo>
                  <a:lnTo>
                    <a:pt x="1645920" y="3291840"/>
                  </a:lnTo>
                  <a:lnTo>
                    <a:pt x="1597390" y="3291138"/>
                  </a:lnTo>
                  <a:lnTo>
                    <a:pt x="1549209" y="3289045"/>
                  </a:lnTo>
                  <a:lnTo>
                    <a:pt x="1501396" y="3285582"/>
                  </a:lnTo>
                  <a:lnTo>
                    <a:pt x="1453970" y="3280766"/>
                  </a:lnTo>
                  <a:lnTo>
                    <a:pt x="1406951" y="3274618"/>
                  </a:lnTo>
                  <a:lnTo>
                    <a:pt x="1360358" y="3267156"/>
                  </a:lnTo>
                  <a:lnTo>
                    <a:pt x="1314209" y="3258400"/>
                  </a:lnTo>
                  <a:lnTo>
                    <a:pt x="1268525" y="3248370"/>
                  </a:lnTo>
                  <a:lnTo>
                    <a:pt x="1223325" y="3237083"/>
                  </a:lnTo>
                  <a:lnTo>
                    <a:pt x="1178627" y="3224561"/>
                  </a:lnTo>
                  <a:lnTo>
                    <a:pt x="1134452" y="3210822"/>
                  </a:lnTo>
                  <a:lnTo>
                    <a:pt x="1090819" y="3195885"/>
                  </a:lnTo>
                  <a:lnTo>
                    <a:pt x="1047746" y="3179769"/>
                  </a:lnTo>
                  <a:lnTo>
                    <a:pt x="1005253" y="3162495"/>
                  </a:lnTo>
                  <a:lnTo>
                    <a:pt x="963360" y="3144081"/>
                  </a:lnTo>
                  <a:lnTo>
                    <a:pt x="922086" y="3124546"/>
                  </a:lnTo>
                  <a:lnTo>
                    <a:pt x="881449" y="3103911"/>
                  </a:lnTo>
                  <a:lnTo>
                    <a:pt x="841470" y="3082193"/>
                  </a:lnTo>
                  <a:lnTo>
                    <a:pt x="802168" y="3059413"/>
                  </a:lnTo>
                  <a:lnTo>
                    <a:pt x="763561" y="3035589"/>
                  </a:lnTo>
                  <a:lnTo>
                    <a:pt x="725670" y="3010742"/>
                  </a:lnTo>
                  <a:lnTo>
                    <a:pt x="688513" y="2984890"/>
                  </a:lnTo>
                  <a:lnTo>
                    <a:pt x="652110" y="2958053"/>
                  </a:lnTo>
                  <a:lnTo>
                    <a:pt x="616480" y="2930249"/>
                  </a:lnTo>
                  <a:lnTo>
                    <a:pt x="581643" y="2901499"/>
                  </a:lnTo>
                  <a:lnTo>
                    <a:pt x="547617" y="2871821"/>
                  </a:lnTo>
                  <a:lnTo>
                    <a:pt x="514423" y="2841235"/>
                  </a:lnTo>
                  <a:lnTo>
                    <a:pt x="482078" y="2809761"/>
                  </a:lnTo>
                  <a:lnTo>
                    <a:pt x="450603" y="2777416"/>
                  </a:lnTo>
                  <a:lnTo>
                    <a:pt x="420018" y="2744221"/>
                  </a:lnTo>
                  <a:lnTo>
                    <a:pt x="390340" y="2710196"/>
                  </a:lnTo>
                  <a:lnTo>
                    <a:pt x="361590" y="2675358"/>
                  </a:lnTo>
                  <a:lnTo>
                    <a:pt x="333786" y="2639729"/>
                  </a:lnTo>
                  <a:lnTo>
                    <a:pt x="306949" y="2603326"/>
                  </a:lnTo>
                  <a:lnTo>
                    <a:pt x="281097" y="2566169"/>
                  </a:lnTo>
                  <a:lnTo>
                    <a:pt x="256249" y="2528278"/>
                  </a:lnTo>
                  <a:lnTo>
                    <a:pt x="232426" y="2489671"/>
                  </a:lnTo>
                  <a:lnTo>
                    <a:pt x="209646" y="2450369"/>
                  </a:lnTo>
                  <a:lnTo>
                    <a:pt x="187928" y="2410390"/>
                  </a:lnTo>
                  <a:lnTo>
                    <a:pt x="167293" y="2369753"/>
                  </a:lnTo>
                  <a:lnTo>
                    <a:pt x="147758" y="2328479"/>
                  </a:lnTo>
                  <a:lnTo>
                    <a:pt x="129344" y="2286586"/>
                  </a:lnTo>
                  <a:lnTo>
                    <a:pt x="112070" y="2244093"/>
                  </a:lnTo>
                  <a:lnTo>
                    <a:pt x="95954" y="2201020"/>
                  </a:lnTo>
                  <a:lnTo>
                    <a:pt x="81017" y="2157387"/>
                  </a:lnTo>
                  <a:lnTo>
                    <a:pt x="67278" y="2113212"/>
                  </a:lnTo>
                  <a:lnTo>
                    <a:pt x="54756" y="2068514"/>
                  </a:lnTo>
                  <a:lnTo>
                    <a:pt x="43469" y="2023314"/>
                  </a:lnTo>
                  <a:lnTo>
                    <a:pt x="33439" y="1977630"/>
                  </a:lnTo>
                  <a:lnTo>
                    <a:pt x="24683" y="1931481"/>
                  </a:lnTo>
                  <a:lnTo>
                    <a:pt x="17221" y="1884888"/>
                  </a:lnTo>
                  <a:lnTo>
                    <a:pt x="11073" y="1837868"/>
                  </a:lnTo>
                  <a:lnTo>
                    <a:pt x="6257" y="1790443"/>
                  </a:lnTo>
                  <a:lnTo>
                    <a:pt x="2794" y="1742630"/>
                  </a:lnTo>
                  <a:lnTo>
                    <a:pt x="701" y="1694449"/>
                  </a:lnTo>
                  <a:lnTo>
                    <a:pt x="0" y="164592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90337" y="6787388"/>
            <a:ext cx="1707514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4785" marR="5080" indent="-172720">
              <a:lnSpc>
                <a:spcPts val="5180"/>
              </a:lnSpc>
              <a:spcBef>
                <a:spcPts val="755"/>
              </a:spcBef>
            </a:pPr>
            <a:r>
              <a:rPr sz="4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8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8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tic  </a:t>
            </a:r>
            <a:r>
              <a:rPr sz="48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</a:t>
            </a:r>
            <a:r>
              <a:rPr sz="4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eld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11588" y="5159489"/>
            <a:ext cx="4095750" cy="2514600"/>
            <a:chOff x="3311588" y="5159489"/>
            <a:chExt cx="4095750" cy="2514600"/>
          </a:xfrm>
        </p:grpSpPr>
        <p:sp>
          <p:nvSpPr>
            <p:cNvPr id="8" name="object 8"/>
            <p:cNvSpPr/>
            <p:nvPr/>
          </p:nvSpPr>
          <p:spPr>
            <a:xfrm>
              <a:off x="4808716" y="6144877"/>
              <a:ext cx="2599055" cy="1280795"/>
            </a:xfrm>
            <a:custGeom>
              <a:avLst/>
              <a:gdLst/>
              <a:ahLst/>
              <a:cxnLst/>
              <a:rect l="l" t="t" r="r" b="b"/>
              <a:pathLst>
                <a:path w="2599054" h="1280795">
                  <a:moveTo>
                    <a:pt x="145689" y="0"/>
                  </a:moveTo>
                  <a:lnTo>
                    <a:pt x="0" y="543722"/>
                  </a:lnTo>
                  <a:lnTo>
                    <a:pt x="2072502" y="1099047"/>
                  </a:lnTo>
                  <a:lnTo>
                    <a:pt x="2023939" y="1280289"/>
                  </a:lnTo>
                  <a:lnTo>
                    <a:pt x="2598453" y="948594"/>
                  </a:lnTo>
                  <a:lnTo>
                    <a:pt x="2266756" y="374083"/>
                  </a:lnTo>
                  <a:lnTo>
                    <a:pt x="2218193" y="555326"/>
                  </a:lnTo>
                  <a:lnTo>
                    <a:pt x="145689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17938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7"/>
                  </a:lnTo>
                  <a:lnTo>
                    <a:pt x="88991" y="58839"/>
                  </a:lnTo>
                  <a:lnTo>
                    <a:pt x="58839" y="88992"/>
                  </a:lnTo>
                  <a:lnTo>
                    <a:pt x="34156" y="123910"/>
                  </a:lnTo>
                  <a:lnTo>
                    <a:pt x="15651" y="162884"/>
                  </a:lnTo>
                  <a:lnTo>
                    <a:pt x="4030" y="205210"/>
                  </a:lnTo>
                  <a:lnTo>
                    <a:pt x="0" y="250181"/>
                  </a:lnTo>
                  <a:lnTo>
                    <a:pt x="0" y="2251618"/>
                  </a:lnTo>
                  <a:lnTo>
                    <a:pt x="4030" y="2296588"/>
                  </a:lnTo>
                  <a:lnTo>
                    <a:pt x="15651" y="2338914"/>
                  </a:lnTo>
                  <a:lnTo>
                    <a:pt x="34156" y="2377889"/>
                  </a:lnTo>
                  <a:lnTo>
                    <a:pt x="58839" y="2412806"/>
                  </a:lnTo>
                  <a:lnTo>
                    <a:pt x="88991" y="2442959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3" y="2486146"/>
                  </a:lnTo>
                  <a:lnTo>
                    <a:pt x="3003338" y="2467641"/>
                  </a:lnTo>
                  <a:lnTo>
                    <a:pt x="3038255" y="2442959"/>
                  </a:lnTo>
                  <a:lnTo>
                    <a:pt x="3068408" y="2412806"/>
                  </a:lnTo>
                  <a:lnTo>
                    <a:pt x="3093090" y="2377889"/>
                  </a:lnTo>
                  <a:lnTo>
                    <a:pt x="3111596" y="2338914"/>
                  </a:lnTo>
                  <a:lnTo>
                    <a:pt x="3123217" y="2296588"/>
                  </a:lnTo>
                  <a:lnTo>
                    <a:pt x="3127248" y="2251618"/>
                  </a:lnTo>
                  <a:lnTo>
                    <a:pt x="3127248" y="250181"/>
                  </a:lnTo>
                  <a:lnTo>
                    <a:pt x="3123217" y="205210"/>
                  </a:lnTo>
                  <a:lnTo>
                    <a:pt x="3111596" y="162884"/>
                  </a:lnTo>
                  <a:lnTo>
                    <a:pt x="3093090" y="123910"/>
                  </a:lnTo>
                  <a:lnTo>
                    <a:pt x="3068408" y="88992"/>
                  </a:lnTo>
                  <a:lnTo>
                    <a:pt x="3038255" y="58839"/>
                  </a:lnTo>
                  <a:lnTo>
                    <a:pt x="3003338" y="34157"/>
                  </a:lnTo>
                  <a:lnTo>
                    <a:pt x="2964363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17938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46187" y="6012179"/>
            <a:ext cx="2670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-7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09095" y="2302250"/>
            <a:ext cx="3140075" cy="3627120"/>
            <a:chOff x="5709095" y="2302250"/>
            <a:chExt cx="3140075" cy="3627120"/>
          </a:xfrm>
        </p:grpSpPr>
        <p:sp>
          <p:nvSpPr>
            <p:cNvPr id="13" name="object 13"/>
            <p:cNvSpPr/>
            <p:nvPr/>
          </p:nvSpPr>
          <p:spPr>
            <a:xfrm>
              <a:off x="7023987" y="3440554"/>
              <a:ext cx="1587500" cy="2489200"/>
            </a:xfrm>
            <a:custGeom>
              <a:avLst/>
              <a:gdLst/>
              <a:ahLst/>
              <a:cxnLst/>
              <a:rect l="l" t="t" r="r" b="b"/>
              <a:pathLst>
                <a:path w="1587500" h="2489200">
                  <a:moveTo>
                    <a:pt x="510162" y="0"/>
                  </a:moveTo>
                  <a:lnTo>
                    <a:pt x="0" y="237892"/>
                  </a:lnTo>
                  <a:lnTo>
                    <a:pt x="906774" y="2182478"/>
                  </a:lnTo>
                  <a:lnTo>
                    <a:pt x="736719" y="2261777"/>
                  </a:lnTo>
                  <a:lnTo>
                    <a:pt x="1360102" y="2488669"/>
                  </a:lnTo>
                  <a:lnTo>
                    <a:pt x="1586993" y="1865288"/>
                  </a:lnTo>
                  <a:lnTo>
                    <a:pt x="1416937" y="1944585"/>
                  </a:lnTo>
                  <a:lnTo>
                    <a:pt x="510162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5445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6"/>
                  </a:lnTo>
                  <a:lnTo>
                    <a:pt x="88991" y="58839"/>
                  </a:lnTo>
                  <a:lnTo>
                    <a:pt x="58839" y="88991"/>
                  </a:lnTo>
                  <a:lnTo>
                    <a:pt x="34156" y="123909"/>
                  </a:lnTo>
                  <a:lnTo>
                    <a:pt x="15651" y="162883"/>
                  </a:lnTo>
                  <a:lnTo>
                    <a:pt x="4030" y="205209"/>
                  </a:lnTo>
                  <a:lnTo>
                    <a:pt x="0" y="250179"/>
                  </a:lnTo>
                  <a:lnTo>
                    <a:pt x="0" y="2251617"/>
                  </a:lnTo>
                  <a:lnTo>
                    <a:pt x="4030" y="2296587"/>
                  </a:lnTo>
                  <a:lnTo>
                    <a:pt x="15651" y="2338913"/>
                  </a:lnTo>
                  <a:lnTo>
                    <a:pt x="34156" y="2377888"/>
                  </a:lnTo>
                  <a:lnTo>
                    <a:pt x="58839" y="2412805"/>
                  </a:lnTo>
                  <a:lnTo>
                    <a:pt x="88991" y="2442958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4" y="2486146"/>
                  </a:lnTo>
                  <a:lnTo>
                    <a:pt x="3003338" y="2467641"/>
                  </a:lnTo>
                  <a:lnTo>
                    <a:pt x="3038256" y="2442958"/>
                  </a:lnTo>
                  <a:lnTo>
                    <a:pt x="3068408" y="2412805"/>
                  </a:lnTo>
                  <a:lnTo>
                    <a:pt x="3093091" y="2377888"/>
                  </a:lnTo>
                  <a:lnTo>
                    <a:pt x="3111596" y="2338913"/>
                  </a:lnTo>
                  <a:lnTo>
                    <a:pt x="3123217" y="2296587"/>
                  </a:lnTo>
                  <a:lnTo>
                    <a:pt x="3127247" y="2251617"/>
                  </a:lnTo>
                  <a:lnTo>
                    <a:pt x="3127247" y="250179"/>
                  </a:lnTo>
                  <a:lnTo>
                    <a:pt x="3123217" y="205209"/>
                  </a:lnTo>
                  <a:lnTo>
                    <a:pt x="3111596" y="162883"/>
                  </a:lnTo>
                  <a:lnTo>
                    <a:pt x="3093091" y="123909"/>
                  </a:lnTo>
                  <a:lnTo>
                    <a:pt x="3068408" y="88991"/>
                  </a:lnTo>
                  <a:lnTo>
                    <a:pt x="3038256" y="58839"/>
                  </a:lnTo>
                  <a:lnTo>
                    <a:pt x="3003338" y="34156"/>
                  </a:lnTo>
                  <a:lnTo>
                    <a:pt x="2964364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15445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88959" y="3156204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38954" y="2302250"/>
            <a:ext cx="3140075" cy="3627120"/>
            <a:chOff x="9438954" y="2302250"/>
            <a:chExt cx="3140075" cy="3627120"/>
          </a:xfrm>
        </p:grpSpPr>
        <p:sp>
          <p:nvSpPr>
            <p:cNvPr id="18" name="object 18"/>
            <p:cNvSpPr/>
            <p:nvPr/>
          </p:nvSpPr>
          <p:spPr>
            <a:xfrm>
              <a:off x="9677016" y="3440554"/>
              <a:ext cx="1587500" cy="2489200"/>
            </a:xfrm>
            <a:custGeom>
              <a:avLst/>
              <a:gdLst/>
              <a:ahLst/>
              <a:cxnLst/>
              <a:rect l="l" t="t" r="r" b="b"/>
              <a:pathLst>
                <a:path w="1587500" h="2489200">
                  <a:moveTo>
                    <a:pt x="1076830" y="0"/>
                  </a:moveTo>
                  <a:lnTo>
                    <a:pt x="170055" y="1944585"/>
                  </a:lnTo>
                  <a:lnTo>
                    <a:pt x="0" y="1865287"/>
                  </a:lnTo>
                  <a:lnTo>
                    <a:pt x="226893" y="2488670"/>
                  </a:lnTo>
                  <a:lnTo>
                    <a:pt x="850273" y="2261777"/>
                  </a:lnTo>
                  <a:lnTo>
                    <a:pt x="680218" y="2182478"/>
                  </a:lnTo>
                  <a:lnTo>
                    <a:pt x="1586993" y="237892"/>
                  </a:lnTo>
                  <a:lnTo>
                    <a:pt x="1076830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45304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6"/>
                  </a:lnTo>
                  <a:lnTo>
                    <a:pt x="88991" y="58839"/>
                  </a:lnTo>
                  <a:lnTo>
                    <a:pt x="58839" y="88991"/>
                  </a:lnTo>
                  <a:lnTo>
                    <a:pt x="34156" y="123909"/>
                  </a:lnTo>
                  <a:lnTo>
                    <a:pt x="15651" y="162883"/>
                  </a:lnTo>
                  <a:lnTo>
                    <a:pt x="4030" y="205209"/>
                  </a:lnTo>
                  <a:lnTo>
                    <a:pt x="0" y="250179"/>
                  </a:lnTo>
                  <a:lnTo>
                    <a:pt x="0" y="2251617"/>
                  </a:lnTo>
                  <a:lnTo>
                    <a:pt x="4030" y="2296587"/>
                  </a:lnTo>
                  <a:lnTo>
                    <a:pt x="15651" y="2338913"/>
                  </a:lnTo>
                  <a:lnTo>
                    <a:pt x="34156" y="2377888"/>
                  </a:lnTo>
                  <a:lnTo>
                    <a:pt x="58839" y="2412805"/>
                  </a:lnTo>
                  <a:lnTo>
                    <a:pt x="88991" y="2442958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3" y="2486146"/>
                  </a:lnTo>
                  <a:lnTo>
                    <a:pt x="3003338" y="2467641"/>
                  </a:lnTo>
                  <a:lnTo>
                    <a:pt x="3038255" y="2442958"/>
                  </a:lnTo>
                  <a:lnTo>
                    <a:pt x="3068408" y="2412805"/>
                  </a:lnTo>
                  <a:lnTo>
                    <a:pt x="3093090" y="2377888"/>
                  </a:lnTo>
                  <a:lnTo>
                    <a:pt x="3111596" y="2338913"/>
                  </a:lnTo>
                  <a:lnTo>
                    <a:pt x="3123217" y="2296587"/>
                  </a:lnTo>
                  <a:lnTo>
                    <a:pt x="3127248" y="2251617"/>
                  </a:lnTo>
                  <a:lnTo>
                    <a:pt x="3127248" y="250179"/>
                  </a:lnTo>
                  <a:lnTo>
                    <a:pt x="3123217" y="205209"/>
                  </a:lnTo>
                  <a:lnTo>
                    <a:pt x="3111596" y="162883"/>
                  </a:lnTo>
                  <a:lnTo>
                    <a:pt x="3093090" y="123909"/>
                  </a:lnTo>
                  <a:lnTo>
                    <a:pt x="3068408" y="88991"/>
                  </a:lnTo>
                  <a:lnTo>
                    <a:pt x="3038255" y="58839"/>
                  </a:lnTo>
                  <a:lnTo>
                    <a:pt x="3003338" y="34156"/>
                  </a:lnTo>
                  <a:lnTo>
                    <a:pt x="2964363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45304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617136" y="3156204"/>
            <a:ext cx="2783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80828" y="5159489"/>
            <a:ext cx="4095750" cy="2514600"/>
            <a:chOff x="10880828" y="5159489"/>
            <a:chExt cx="4095750" cy="2514600"/>
          </a:xfrm>
        </p:grpSpPr>
        <p:sp>
          <p:nvSpPr>
            <p:cNvPr id="23" name="object 23"/>
            <p:cNvSpPr/>
            <p:nvPr/>
          </p:nvSpPr>
          <p:spPr>
            <a:xfrm>
              <a:off x="10880828" y="6144878"/>
              <a:ext cx="2599055" cy="1280795"/>
            </a:xfrm>
            <a:custGeom>
              <a:avLst/>
              <a:gdLst/>
              <a:ahLst/>
              <a:cxnLst/>
              <a:rect l="l" t="t" r="r" b="b"/>
              <a:pathLst>
                <a:path w="2599055" h="1280795">
                  <a:moveTo>
                    <a:pt x="2452761" y="0"/>
                  </a:moveTo>
                  <a:lnTo>
                    <a:pt x="380258" y="555325"/>
                  </a:lnTo>
                  <a:lnTo>
                    <a:pt x="331694" y="374082"/>
                  </a:lnTo>
                  <a:lnTo>
                    <a:pt x="0" y="948596"/>
                  </a:lnTo>
                  <a:lnTo>
                    <a:pt x="574511" y="1280289"/>
                  </a:lnTo>
                  <a:lnTo>
                    <a:pt x="525947" y="1099046"/>
                  </a:lnTo>
                  <a:lnTo>
                    <a:pt x="2598455" y="543721"/>
                  </a:lnTo>
                  <a:lnTo>
                    <a:pt x="2452761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842811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71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4" y="15651"/>
                  </a:lnTo>
                  <a:lnTo>
                    <a:pt x="123909" y="34157"/>
                  </a:lnTo>
                  <a:lnTo>
                    <a:pt x="88992" y="58839"/>
                  </a:lnTo>
                  <a:lnTo>
                    <a:pt x="58839" y="88992"/>
                  </a:lnTo>
                  <a:lnTo>
                    <a:pt x="34157" y="123910"/>
                  </a:lnTo>
                  <a:lnTo>
                    <a:pt x="15651" y="162884"/>
                  </a:lnTo>
                  <a:lnTo>
                    <a:pt x="4030" y="205210"/>
                  </a:lnTo>
                  <a:lnTo>
                    <a:pt x="0" y="250181"/>
                  </a:lnTo>
                  <a:lnTo>
                    <a:pt x="0" y="2251618"/>
                  </a:lnTo>
                  <a:lnTo>
                    <a:pt x="4030" y="2296588"/>
                  </a:lnTo>
                  <a:lnTo>
                    <a:pt x="15651" y="2338914"/>
                  </a:lnTo>
                  <a:lnTo>
                    <a:pt x="34157" y="2377889"/>
                  </a:lnTo>
                  <a:lnTo>
                    <a:pt x="58839" y="2412806"/>
                  </a:lnTo>
                  <a:lnTo>
                    <a:pt x="88992" y="2442959"/>
                  </a:lnTo>
                  <a:lnTo>
                    <a:pt x="123909" y="2467641"/>
                  </a:lnTo>
                  <a:lnTo>
                    <a:pt x="162884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71" y="2501798"/>
                  </a:lnTo>
                  <a:lnTo>
                    <a:pt x="2922040" y="2497767"/>
                  </a:lnTo>
                  <a:lnTo>
                    <a:pt x="2964364" y="2486146"/>
                  </a:lnTo>
                  <a:lnTo>
                    <a:pt x="3003338" y="2467641"/>
                  </a:lnTo>
                  <a:lnTo>
                    <a:pt x="3038255" y="2442959"/>
                  </a:lnTo>
                  <a:lnTo>
                    <a:pt x="3068408" y="2412806"/>
                  </a:lnTo>
                  <a:lnTo>
                    <a:pt x="3093091" y="2377889"/>
                  </a:lnTo>
                  <a:lnTo>
                    <a:pt x="3111596" y="2338914"/>
                  </a:lnTo>
                  <a:lnTo>
                    <a:pt x="3123218" y="2296588"/>
                  </a:lnTo>
                  <a:lnTo>
                    <a:pt x="3127249" y="2251618"/>
                  </a:lnTo>
                  <a:lnTo>
                    <a:pt x="3127249" y="250181"/>
                  </a:lnTo>
                  <a:lnTo>
                    <a:pt x="3123218" y="205210"/>
                  </a:lnTo>
                  <a:lnTo>
                    <a:pt x="3111596" y="162884"/>
                  </a:lnTo>
                  <a:lnTo>
                    <a:pt x="3093091" y="123910"/>
                  </a:lnTo>
                  <a:lnTo>
                    <a:pt x="3068408" y="88992"/>
                  </a:lnTo>
                  <a:lnTo>
                    <a:pt x="3038255" y="58839"/>
                  </a:lnTo>
                  <a:lnTo>
                    <a:pt x="3003338" y="34157"/>
                  </a:lnTo>
                  <a:lnTo>
                    <a:pt x="2964364" y="15651"/>
                  </a:lnTo>
                  <a:lnTo>
                    <a:pt x="2922040" y="4030"/>
                  </a:lnTo>
                  <a:lnTo>
                    <a:pt x="2877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842811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016326" y="6012179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2828259"/>
            <a:ext cx="18288000" cy="7459345"/>
            <a:chOff x="-1" y="2828259"/>
            <a:chExt cx="18288000" cy="7459345"/>
          </a:xfrm>
        </p:grpSpPr>
        <p:sp>
          <p:nvSpPr>
            <p:cNvPr id="3" name="object 3"/>
            <p:cNvSpPr/>
            <p:nvPr/>
          </p:nvSpPr>
          <p:spPr>
            <a:xfrm>
              <a:off x="0" y="2828264"/>
              <a:ext cx="11777980" cy="7459345"/>
            </a:xfrm>
            <a:custGeom>
              <a:avLst/>
              <a:gdLst/>
              <a:ahLst/>
              <a:cxnLst/>
              <a:rect l="l" t="t" r="r" b="b"/>
              <a:pathLst>
                <a:path w="11777980" h="7459345">
                  <a:moveTo>
                    <a:pt x="11777472" y="850303"/>
                  </a:moveTo>
                  <a:lnTo>
                    <a:pt x="8084032" y="850303"/>
                  </a:lnTo>
                  <a:lnTo>
                    <a:pt x="8084032" y="0"/>
                  </a:lnTo>
                  <a:lnTo>
                    <a:pt x="0" y="0"/>
                  </a:lnTo>
                  <a:lnTo>
                    <a:pt x="0" y="850303"/>
                  </a:lnTo>
                  <a:lnTo>
                    <a:pt x="0" y="1070825"/>
                  </a:lnTo>
                  <a:lnTo>
                    <a:pt x="0" y="7458735"/>
                  </a:lnTo>
                  <a:lnTo>
                    <a:pt x="11777472" y="7458735"/>
                  </a:lnTo>
                  <a:lnTo>
                    <a:pt x="11777472" y="85030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77472" y="3678561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439"/>
                  </a:lnTo>
                  <a:lnTo>
                    <a:pt x="6510528" y="6608439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-35" dirty="0"/>
              <a:t>Field</a:t>
            </a:r>
            <a:r>
              <a:rPr spc="-150" dirty="0"/>
              <a:t> </a:t>
            </a:r>
            <a:r>
              <a:rPr spc="-85" dirty="0"/>
              <a:t>Example</a:t>
            </a:r>
            <a:endParaRPr spc="-85" dirty="0"/>
          </a:p>
          <a:p>
            <a:pPr marL="84455" algn="ctr">
              <a:lnSpc>
                <a:spcPct val="100000"/>
              </a:lnSpc>
              <a:spcBef>
                <a:spcPts val="790"/>
              </a:spcBef>
            </a:pP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14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330" y="4320540"/>
            <a:ext cx="9733280" cy="487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3991610" indent="-87884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600" spc="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600" spc="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890905" marR="3991610" indent="-878840">
              <a:lnSpc>
                <a:spcPct val="109000"/>
              </a:lnSpc>
              <a:spcBef>
                <a:spcPts val="100"/>
              </a:spcBef>
            </a:pPr>
            <a:r>
              <a:rPr lang="en-US" sz="2600" spc="5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769745">
              <a:lnSpc>
                <a:spcPct val="100000"/>
              </a:lnSpc>
              <a:spcBef>
                <a:spcPts val="26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each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8C8C8C"/>
                </a:solidFill>
                <a:latin typeface="Arial MT"/>
                <a:cs typeface="Arial MT"/>
              </a:rPr>
              <a:t>ctor.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call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increments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current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model</a:t>
            </a:r>
            <a:endParaRPr sz="2600">
              <a:latin typeface="Arial MT"/>
              <a:cs typeface="Arial MT"/>
            </a:endParaRPr>
          </a:p>
          <a:p>
            <a:pPr marL="890905" marR="4147820">
              <a:lnSpc>
                <a:spcPct val="109000"/>
              </a:lnSpc>
              <a:spcBef>
                <a:spcPts val="100"/>
              </a:spcBef>
            </a:pPr>
            <a:r>
              <a:rPr sz="26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.serialNumber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11696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36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5028" y="4073652"/>
            <a:ext cx="552005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Use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“static”</a:t>
            </a:r>
            <a:r>
              <a:rPr sz="26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modifier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12700" marR="113030">
              <a:lnSpc>
                <a:spcPct val="112000"/>
              </a:lnSpc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All instances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share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them,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so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you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not access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them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using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“this”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ct val="112000"/>
              </a:lnSpc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Static fields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use access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modifiers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to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limit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access to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their value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2828259"/>
            <a:ext cx="18288000" cy="7459345"/>
            <a:chOff x="-1" y="2828259"/>
            <a:chExt cx="18288000" cy="7459345"/>
          </a:xfrm>
        </p:grpSpPr>
        <p:sp>
          <p:nvSpPr>
            <p:cNvPr id="5" name="object 5"/>
            <p:cNvSpPr/>
            <p:nvPr/>
          </p:nvSpPr>
          <p:spPr>
            <a:xfrm>
              <a:off x="0" y="2828264"/>
              <a:ext cx="11777980" cy="7459345"/>
            </a:xfrm>
            <a:custGeom>
              <a:avLst/>
              <a:gdLst/>
              <a:ahLst/>
              <a:cxnLst/>
              <a:rect l="l" t="t" r="r" b="b"/>
              <a:pathLst>
                <a:path w="11777980" h="7459345">
                  <a:moveTo>
                    <a:pt x="11777472" y="850303"/>
                  </a:moveTo>
                  <a:lnTo>
                    <a:pt x="8084032" y="850303"/>
                  </a:lnTo>
                  <a:lnTo>
                    <a:pt x="8084032" y="0"/>
                  </a:lnTo>
                  <a:lnTo>
                    <a:pt x="0" y="0"/>
                  </a:lnTo>
                  <a:lnTo>
                    <a:pt x="0" y="850303"/>
                  </a:lnTo>
                  <a:lnTo>
                    <a:pt x="0" y="1070825"/>
                  </a:lnTo>
                  <a:lnTo>
                    <a:pt x="0" y="7458735"/>
                  </a:lnTo>
                  <a:lnTo>
                    <a:pt x="11777472" y="7458735"/>
                  </a:lnTo>
                  <a:lnTo>
                    <a:pt x="11777472" y="85030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77472" y="3678561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439"/>
                  </a:lnTo>
                  <a:lnTo>
                    <a:pt x="6510528" y="6608439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-35" dirty="0"/>
              <a:t>Field</a:t>
            </a:r>
            <a:r>
              <a:rPr spc="-150" dirty="0"/>
              <a:t> </a:t>
            </a:r>
            <a:r>
              <a:rPr spc="-85" dirty="0"/>
              <a:t>Example</a:t>
            </a:r>
            <a:endParaRPr spc="-85" dirty="0"/>
          </a:p>
          <a:p>
            <a:pPr marL="84455" algn="ctr">
              <a:lnSpc>
                <a:spcPct val="100000"/>
              </a:lnSpc>
              <a:spcBef>
                <a:spcPts val="790"/>
              </a:spcBef>
            </a:pP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14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5333491"/>
            <a:ext cx="532701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LandingGear lg1 =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LandingGear();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lg2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LandingGear();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4062" y="6540500"/>
            <a:ext cx="2074545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6540500"/>
            <a:ext cx="506158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(lg1.serialNumber);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(lg2.serialNumber);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Output: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00000001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00000002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8180323"/>
            <a:ext cx="675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(LandingGear.</a:t>
            </a:r>
            <a:r>
              <a:rPr sz="2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5028" y="4037076"/>
            <a:ext cx="515302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Each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constructor call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increases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currentModelNb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variable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5028" y="5344668"/>
            <a:ext cx="5448935" cy="17691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65"/>
              </a:spcBef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outside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class,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you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access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field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using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name,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followed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by the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variable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3165" y="754380"/>
            <a:ext cx="7263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Accessing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Fields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450">
              <a:latin typeface="Times New Roman" panose="02020603050405020304"/>
              <a:cs typeface="Times New Roman" panose="02020603050405020304"/>
            </a:endParaRPr>
          </a:p>
          <a:p>
            <a:pPr marL="634365" marR="626110" indent="978535">
              <a:lnSpc>
                <a:spcPct val="16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89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8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directly,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1121410">
              <a:lnSpc>
                <a:spcPct val="100000"/>
              </a:lnSpc>
              <a:spcBef>
                <a:spcPts val="50"/>
              </a:spcBef>
            </a:pPr>
            <a:r>
              <a:rPr sz="3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normal</a:t>
            </a:r>
            <a:r>
              <a:rPr sz="38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473075" marR="465455" algn="ctr">
              <a:lnSpc>
                <a:spcPct val="101000"/>
              </a:lnSpc>
              <a:spcBef>
                <a:spcPts val="2685"/>
              </a:spcBef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followed </a:t>
            </a:r>
            <a:r>
              <a:rPr sz="3800" b="1" spc="-10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86360" marR="67310" algn="ctr">
              <a:lnSpc>
                <a:spcPct val="100000"/>
              </a:lnSpc>
              <a:spcBef>
                <a:spcPts val="1485"/>
              </a:spcBef>
            </a:pPr>
            <a:r>
              <a:rPr spc="-20" dirty="0"/>
              <a:t>Accessing</a:t>
            </a:r>
            <a:r>
              <a:rPr spc="-150" dirty="0"/>
              <a:t> </a:t>
            </a:r>
            <a:r>
              <a:rPr spc="30" dirty="0"/>
              <a:t>Static</a:t>
            </a:r>
            <a:r>
              <a:rPr spc="-145" dirty="0"/>
              <a:t> </a:t>
            </a:r>
            <a:r>
              <a:rPr spc="-70" dirty="0"/>
              <a:t>Fields</a:t>
            </a:r>
            <a:endParaRPr spc="-70" dirty="0"/>
          </a:p>
          <a:p>
            <a:pPr marL="86360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60" dirty="0">
                <a:latin typeface="Lucida Sans Unicode" panose="020B0602030504020204"/>
                <a:cs typeface="Lucida Sans Unicode" panose="020B0602030504020204"/>
              </a:rPr>
              <a:t>me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20" dirty="0"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ll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10" dirty="0"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60" dirty="0">
                <a:latin typeface="Lucida Sans Unicode" panose="020B0602030504020204"/>
                <a:cs typeface="Lucida Sans Unicode" panose="020B0602030504020204"/>
              </a:rPr>
              <a:t>me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744211"/>
            <a:ext cx="5357495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package</a:t>
            </a:r>
            <a:r>
              <a:rPr sz="20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 marR="5080" indent="878840">
              <a:lnSpc>
                <a:spcPct val="109000"/>
              </a:lnSpc>
              <a:spcBef>
                <a:spcPts val="85"/>
              </a:spcBef>
            </a:pP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.serialNumber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LandingGear.java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5912611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18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7801" y="6476491"/>
            <a:ext cx="5934075" cy="1537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18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878840" marR="5080" indent="-62484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18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(LandingGear.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1140" y="2517140"/>
            <a:ext cx="614108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140" y="4294123"/>
            <a:ext cx="8535670" cy="348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2660"/>
              </a:spcBef>
            </a:pP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Assisted Practice: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factory </a:t>
            </a:r>
            <a:r>
              <a:rPr sz="3600" b="1" spc="-9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269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Recap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485"/>
              </a:spcBef>
            </a:pPr>
            <a:r>
              <a:rPr spc="-20" dirty="0"/>
              <a:t>Accessing</a:t>
            </a:r>
            <a:r>
              <a:rPr spc="-160" dirty="0"/>
              <a:t> </a:t>
            </a:r>
            <a:r>
              <a:rPr spc="30" dirty="0"/>
              <a:t>Static</a:t>
            </a:r>
            <a:r>
              <a:rPr spc="-155" dirty="0"/>
              <a:t> </a:t>
            </a:r>
            <a:r>
              <a:rPr spc="-70" dirty="0"/>
              <a:t>Fields</a:t>
            </a:r>
            <a:endParaRPr spc="-70" dirty="0"/>
          </a:p>
          <a:p>
            <a:pPr marL="85090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9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4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210" dirty="0">
                <a:latin typeface="Lucida Sans Unicode" panose="020B0602030504020204"/>
                <a:cs typeface="Lucida Sans Unicode" panose="020B0602030504020204"/>
              </a:rPr>
              <a:t>mp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744211"/>
            <a:ext cx="5357495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package</a:t>
            </a:r>
            <a:r>
              <a:rPr sz="20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 marR="5080" indent="878840">
              <a:lnSpc>
                <a:spcPct val="109000"/>
              </a:lnSpc>
              <a:spcBef>
                <a:spcPts val="85"/>
              </a:spcBef>
            </a:pP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.serialNumber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LandingGear.java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5912611"/>
            <a:ext cx="5626735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1800" spc="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spc="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com.aircraft.LandingGear.currentModelNb;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18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878840" marR="1069340" indent="-62484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18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15004415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Constants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1014095">
              <a:lnSpc>
                <a:spcPct val="100000"/>
              </a:lnSpc>
              <a:spcBef>
                <a:spcPts val="2260"/>
              </a:spcBef>
            </a:pPr>
            <a:r>
              <a:rPr sz="30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constant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“final”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Once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assigned,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never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Constants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distinct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convention;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uppercase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words,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separated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6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_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5485" y="4235196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meters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per</a:t>
            </a:r>
            <a:r>
              <a:rPr sz="26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sec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765803"/>
            <a:ext cx="7512684" cy="13208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class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Constants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SPEED_OF_SOUND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343;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5542788"/>
            <a:ext cx="8914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halfSpeedOfSound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Constants.SPEED_OF_SOUND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2;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9085" y="4059428"/>
            <a:ext cx="5183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tic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Met</a:t>
            </a:r>
            <a:r>
              <a:rPr sz="60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600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ods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5313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</a:rPr>
              <a:t>Static</a:t>
            </a:r>
            <a:r>
              <a:rPr sz="6600" spc="-210" dirty="0">
                <a:solidFill>
                  <a:srgbClr val="A62E5C"/>
                </a:solidFill>
              </a:rPr>
              <a:t> </a:t>
            </a:r>
            <a:r>
              <a:rPr sz="6600" spc="200" dirty="0">
                <a:solidFill>
                  <a:srgbClr val="A62E5C"/>
                </a:solidFill>
              </a:rPr>
              <a:t>Method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4915" cy="19151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9074785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Example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“static”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2458211"/>
            <a:ext cx="12797790" cy="35064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WeightCalculator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895340">
              <a:lnSpc>
                <a:spcPct val="109000"/>
              </a:lnSpc>
              <a:spcBef>
                <a:spcPts val="2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AVG_PASSENGER_WEIGHT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80;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AVG_LUGGAGE_WEIGHT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20;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passengers){</a:t>
            </a:r>
            <a:endParaRPr sz="26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(AVG_PASSENGER_WEIGHT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AVG_LUGGAGE_WEIGHT);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315" y="754380"/>
            <a:ext cx="7658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Invoking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endParaRPr spc="11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450">
              <a:latin typeface="Times New Roman" panose="02020603050405020304"/>
              <a:cs typeface="Times New Roman" panose="02020603050405020304"/>
            </a:endParaRPr>
          </a:p>
          <a:p>
            <a:pPr marL="376555" marR="368300" indent="1236345">
              <a:lnSpc>
                <a:spcPct val="16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8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8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directly,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1121410">
              <a:lnSpc>
                <a:spcPct val="100000"/>
              </a:lnSpc>
              <a:spcBef>
                <a:spcPts val="50"/>
              </a:spcBef>
            </a:pPr>
            <a:r>
              <a:rPr sz="3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normal</a:t>
            </a:r>
            <a:r>
              <a:rPr sz="38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473075" marR="465455" algn="ctr">
              <a:lnSpc>
                <a:spcPct val="101000"/>
              </a:lnSpc>
              <a:spcBef>
                <a:spcPts val="2685"/>
              </a:spcBef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followed </a:t>
            </a:r>
            <a:r>
              <a:rPr sz="3800" b="1" spc="-10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8439" y="757428"/>
            <a:ext cx="13789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Use </a:t>
            </a:r>
            <a:r>
              <a:rPr spc="-145" dirty="0"/>
              <a:t>Class</a:t>
            </a:r>
            <a:r>
              <a:rPr spc="-140" dirty="0"/>
              <a:t> </a:t>
            </a:r>
            <a:r>
              <a:rPr spc="-60" dirty="0"/>
              <a:t>Name</a:t>
            </a:r>
            <a:r>
              <a:rPr spc="-135" dirty="0"/>
              <a:t> </a:t>
            </a:r>
            <a:r>
              <a:rPr spc="-55" dirty="0"/>
              <a:t>Followed</a:t>
            </a:r>
            <a:r>
              <a:rPr spc="-130" dirty="0"/>
              <a:t> </a:t>
            </a:r>
            <a:r>
              <a:rPr spc="100" dirty="0"/>
              <a:t>by</a:t>
            </a:r>
            <a:r>
              <a:rPr spc="-130" dirty="0"/>
              <a:t> </a:t>
            </a:r>
            <a:r>
              <a:rPr spc="170" dirty="0"/>
              <a:t>Method</a:t>
            </a:r>
            <a:r>
              <a:rPr spc="-130" dirty="0"/>
              <a:t> </a:t>
            </a:r>
            <a:r>
              <a:rPr spc="-60" dirty="0"/>
              <a:t>Name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759708"/>
            <a:ext cx="1122172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749300" marR="5394325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120;</a:t>
            </a:r>
            <a:endParaRPr sz="2600">
              <a:latin typeface="Arial MT"/>
              <a:cs typeface="Arial MT"/>
            </a:endParaRPr>
          </a:p>
          <a:p>
            <a:pPr marL="749300" marR="5080">
              <a:lnSpc>
                <a:spcPts val="3500"/>
              </a:lnSpc>
              <a:spcBef>
                <a:spcPts val="6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quantity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WeightCalculator.</a:t>
            </a:r>
            <a:r>
              <a:rPr sz="2600" i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calculateTakeOffWeight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(nbPassengers);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(quantity);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1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0307" y="757428"/>
            <a:ext cx="143840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Use</a:t>
            </a:r>
            <a:r>
              <a:rPr spc="-130" dirty="0"/>
              <a:t> </a:t>
            </a:r>
            <a:r>
              <a:rPr spc="30" dirty="0"/>
              <a:t>Static</a:t>
            </a:r>
            <a:r>
              <a:rPr spc="-135" dirty="0"/>
              <a:t> </a:t>
            </a:r>
            <a:r>
              <a:rPr spc="110" dirty="0"/>
              <a:t>Import</a:t>
            </a:r>
            <a:r>
              <a:rPr spc="-135" dirty="0"/>
              <a:t> </a:t>
            </a:r>
            <a:r>
              <a:rPr spc="50" dirty="0"/>
              <a:t>and</a:t>
            </a:r>
            <a:r>
              <a:rPr spc="-120" dirty="0"/>
              <a:t> </a:t>
            </a:r>
            <a:r>
              <a:rPr spc="-50" dirty="0"/>
              <a:t>Invoke</a:t>
            </a:r>
            <a:r>
              <a:rPr spc="-130" dirty="0"/>
              <a:t> </a:t>
            </a:r>
            <a:r>
              <a:rPr spc="170" dirty="0"/>
              <a:t>Method</a:t>
            </a:r>
            <a:r>
              <a:rPr spc="-125" dirty="0"/>
              <a:t> </a:t>
            </a:r>
            <a:r>
              <a:rPr spc="40" dirty="0"/>
              <a:t>Directly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759708"/>
            <a:ext cx="985393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600" spc="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com.aircraft.WeightCalculator.calculateTakeOffWeight;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749300" marR="4026535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120;</a:t>
            </a:r>
            <a:endParaRPr sz="2600">
              <a:latin typeface="Arial MT"/>
              <a:cs typeface="Arial MT"/>
            </a:endParaRPr>
          </a:p>
          <a:p>
            <a:pPr marL="749300" marR="1221105">
              <a:lnSpc>
                <a:spcPts val="3500"/>
              </a:lnSpc>
              <a:spcBef>
                <a:spcPts val="6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quantity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calculateTakeOffWeight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(nbPassengers);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(quantity);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1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4385564"/>
            <a:ext cx="135667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“When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should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methods?”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4146" y="754380"/>
            <a:ext cx="679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Using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endParaRPr spc="1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6544" y="2560638"/>
            <a:ext cx="3918009" cy="38147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5370" y="6733540"/>
            <a:ext cx="4719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Helper/Utility</a:t>
            </a:r>
            <a:r>
              <a:rPr sz="3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6498" y="2560638"/>
            <a:ext cx="4111901" cy="3814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55976" y="6733540"/>
            <a:ext cx="479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Factory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89480" y="4059428"/>
            <a:ext cx="6352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Ins</a:t>
            </a:r>
            <a:r>
              <a:rPr sz="60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000" spc="-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0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1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Me</a:t>
            </a:r>
            <a:r>
              <a:rPr sz="60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60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6000" spc="-2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ers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56819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6600" spc="-2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59738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effects,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repetitive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task.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8202" y="4345940"/>
            <a:ext cx="46532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41375" marR="5080" indent="-828675">
              <a:lnSpc>
                <a:spcPct val="100000"/>
              </a:lnSpc>
              <a:spcBef>
                <a:spcPts val="75"/>
              </a:spcBef>
            </a:pPr>
            <a:r>
              <a:rPr sz="54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54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Examples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3390900"/>
            <a:ext cx="2615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Math.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max</a:t>
            </a:r>
            <a:r>
              <a:rPr sz="2600" spc="-5" dirty="0">
                <a:latin typeface="Arial MT"/>
                <a:cs typeface="Arial MT"/>
              </a:rPr>
              <a:t>(10,20);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4253484"/>
            <a:ext cx="2358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Math.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sqrt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(16.0);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5131308"/>
            <a:ext cx="4139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Character.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toUpperCase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(‘a’);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6006084"/>
            <a:ext cx="3862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format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23);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6868668"/>
            <a:ext cx="22282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exit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9171940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Don’t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Utility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God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purpose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3329940"/>
            <a:ext cx="9168765" cy="2628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Utils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890905" marR="3199130">
              <a:lnSpc>
                <a:spcPct val="109000"/>
              </a:lnSpc>
              <a:spcBef>
                <a:spcPts val="2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sum(int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b)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{}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log(String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msg) {}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calculateFuel() {}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estimateWeight(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nbPassengers)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331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17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Factory</a:t>
            </a:r>
            <a:r>
              <a:rPr sz="6600" spc="-18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558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4385564"/>
            <a:ext cx="122205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“Sounds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lot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like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constructor…”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8212" y="147828"/>
            <a:ext cx="97948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Constructors</a:t>
            </a:r>
            <a:r>
              <a:rPr spc="-140" dirty="0"/>
              <a:t> </a:t>
            </a:r>
            <a:r>
              <a:rPr spc="-85" dirty="0"/>
              <a:t>Have</a:t>
            </a:r>
            <a:r>
              <a:rPr spc="-130" dirty="0"/>
              <a:t> </a:t>
            </a:r>
            <a:r>
              <a:rPr spc="-40" dirty="0"/>
              <a:t>Their</a:t>
            </a:r>
            <a:r>
              <a:rPr spc="-135" dirty="0"/>
              <a:t> </a:t>
            </a:r>
            <a:r>
              <a:rPr spc="-25" dirty="0"/>
              <a:t>Limits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81330" y="1126490"/>
            <a:ext cx="10807700" cy="785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4035425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92100" marR="4035425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27749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AirSpeed()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L="571500" marR="2705100" indent="-294005">
              <a:lnSpc>
                <a:spcPct val="112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valueInKnots)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valueInKnots;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571500" marR="2298700" indent="-294005">
              <a:lnSpc>
                <a:spcPct val="108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value,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 unit)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571500" marR="2298700" indent="-294005">
              <a:lnSpc>
                <a:spcPct val="108000"/>
              </a:lnSpc>
            </a:pP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45" dirty="0">
                <a:solidFill>
                  <a:srgbClr val="FFFFFF"/>
                </a:solidFill>
                <a:latin typeface="Arial MT"/>
                <a:cs typeface="Arial MT"/>
              </a:rPr>
              <a:t>     	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if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(unit.equals("kmh"))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(value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0.539956803);</a:t>
            </a:r>
            <a:endParaRPr sz="2000">
              <a:latin typeface="Arial MT"/>
              <a:cs typeface="Arial MT"/>
            </a:endParaRPr>
          </a:p>
          <a:p>
            <a:pPr marL="850265" marR="1879600" indent="-279400">
              <a:lnSpc>
                <a:spcPct val="108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else if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(unit.equals("mph"))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850265" marR="1879600" indent="-279400">
              <a:lnSpc>
                <a:spcPct val="108000"/>
              </a:lnSpc>
              <a:spcBef>
                <a:spcPts val="25"/>
              </a:spcBef>
            </a:pP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(value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0.87);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else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throw</a:t>
            </a:r>
            <a:r>
              <a:rPr sz="20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0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RuntimeException("Unknown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unit;");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571500" marR="4194175" indent="-279400">
              <a:lnSpc>
                <a:spcPct val="108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getKnots()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571500" marR="4194175" indent="-279400">
              <a:lnSpc>
                <a:spcPct val="108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000" spc="-8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46812" y="3934459"/>
            <a:ext cx="405574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" marR="5080" indent="-57150" algn="just">
              <a:lnSpc>
                <a:spcPct val="100000"/>
              </a:lnSpc>
              <a:spcBef>
                <a:spcPts val="125"/>
              </a:spcBef>
            </a:pP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400" spc="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  </a:t>
            </a: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Don’t </a:t>
            </a: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Have </a:t>
            </a:r>
            <a:r>
              <a:rPr sz="5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Clear</a:t>
            </a:r>
            <a:r>
              <a:rPr sz="5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3793236"/>
            <a:ext cx="473900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What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value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do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get? 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AirSpeed </a:t>
            </a:r>
            <a:r>
              <a:rPr sz="2600" dirty="0">
                <a:latin typeface="Arial MT"/>
                <a:cs typeface="Arial MT"/>
              </a:rPr>
              <a:t>as1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AirSpeed();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5097780"/>
            <a:ext cx="6334760" cy="2199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100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knots?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Probably.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as2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AirSpeed(100);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What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are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available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units?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as3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AirSpeed(100,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"kmh");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5728" y="757428"/>
            <a:ext cx="7396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15" dirty="0"/>
              <a:t>Factory</a:t>
            </a:r>
            <a:r>
              <a:rPr spc="-155" dirty="0"/>
              <a:t> </a:t>
            </a:r>
            <a:r>
              <a:rPr spc="110" dirty="0"/>
              <a:t>Methods</a:t>
            </a:r>
            <a:endParaRPr spc="11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1678939"/>
            <a:ext cx="4712335" cy="847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2773680" indent="-254000">
              <a:lnSpc>
                <a:spcPct val="111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18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riv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at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e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()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 MT"/>
              <a:cs typeface="Arial MT"/>
            </a:endParaRPr>
          </a:p>
          <a:p>
            <a:pPr marL="520700" marR="1452880" indent="-25400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spc="-1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zero()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 MT"/>
              <a:cs typeface="Arial MT"/>
            </a:endParaRPr>
          </a:p>
          <a:p>
            <a:pPr marL="508000" marR="5080" indent="-241935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fromKnots(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2462530">
              <a:lnSpc>
                <a:spcPct val="111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value;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508000" marR="119380" indent="-241935">
              <a:lnSpc>
                <a:spcPct val="111000"/>
              </a:lnSpc>
              <a:spcBef>
                <a:spcPts val="5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fromKmh(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303530">
              <a:lnSpc>
                <a:spcPct val="107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 (value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0.539956803);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 MT"/>
              <a:cs typeface="Arial MT"/>
            </a:endParaRPr>
          </a:p>
          <a:p>
            <a:pPr marL="508000" marR="144780" indent="-241935">
              <a:lnSpc>
                <a:spcPct val="107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fromMph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1192530">
              <a:lnSpc>
                <a:spcPct val="111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 (value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0.87);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13449" y="1"/>
            <a:ext cx="11675110" cy="10287000"/>
            <a:chOff x="6613449" y="1"/>
            <a:chExt cx="1167511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13448" y="12"/>
              <a:ext cx="11675110" cy="10287000"/>
            </a:xfrm>
            <a:custGeom>
              <a:avLst/>
              <a:gdLst/>
              <a:ahLst/>
              <a:cxnLst/>
              <a:rect l="l" t="t" r="r" b="b"/>
              <a:pathLst>
                <a:path w="11675110" h="10287000">
                  <a:moveTo>
                    <a:pt x="11674551" y="898423"/>
                  </a:moveTo>
                  <a:lnTo>
                    <a:pt x="8102016" y="898423"/>
                  </a:lnTo>
                  <a:lnTo>
                    <a:pt x="8102016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1674551" y="10286987"/>
                  </a:lnTo>
                  <a:lnTo>
                    <a:pt x="11674551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39459" y="4345940"/>
            <a:ext cx="47294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75"/>
              </a:spcBef>
            </a:pP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540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Becomes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54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Readable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4479035"/>
            <a:ext cx="4775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as1 =</a:t>
            </a:r>
            <a:r>
              <a:rPr sz="26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zero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5344667"/>
            <a:ext cx="6191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as2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fromKnots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(100);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0730" y="6219444"/>
            <a:ext cx="6024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as3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fromKmh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(100);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7009" y="370331"/>
            <a:ext cx="14831060" cy="165353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328285" marR="5080" indent="-5316220">
              <a:lnSpc>
                <a:spcPts val="6100"/>
              </a:lnSpc>
              <a:spcBef>
                <a:spcPts val="815"/>
              </a:spcBef>
            </a:pPr>
            <a:r>
              <a:rPr spc="-210" dirty="0">
                <a:solidFill>
                  <a:srgbClr val="404040"/>
                </a:solidFill>
              </a:rPr>
              <a:t>You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Should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Prefer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Static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Factory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over </a:t>
            </a:r>
            <a:r>
              <a:rPr spc="-147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Constructors</a:t>
            </a:r>
            <a:endParaRPr spc="90" dirty="0">
              <a:solidFill>
                <a:srgbClr val="40404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73634"/>
            <a:ext cx="1766887" cy="14218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3214116"/>
            <a:ext cx="6263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5228702"/>
            <a:ext cx="1766887" cy="14218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426964"/>
            <a:ext cx="12692380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forced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subtypes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7631384"/>
            <a:ext cx="1766887" cy="14218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7807" y="7828788"/>
            <a:ext cx="12401550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don’t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-86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cached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2020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-15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la</a:t>
            </a:r>
            <a:r>
              <a:rPr sz="6600" spc="-29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404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OOP,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blueprint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13449" y="1"/>
            <a:ext cx="11675110" cy="10287000"/>
            <a:chOff x="6613449" y="1"/>
            <a:chExt cx="1167511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13448" y="12"/>
              <a:ext cx="11675110" cy="10287000"/>
            </a:xfrm>
            <a:custGeom>
              <a:avLst/>
              <a:gdLst/>
              <a:ahLst/>
              <a:cxnLst/>
              <a:rect l="l" t="t" r="r" b="b"/>
              <a:pathLst>
                <a:path w="11675110" h="10287000">
                  <a:moveTo>
                    <a:pt x="11674551" y="898423"/>
                  </a:moveTo>
                  <a:lnTo>
                    <a:pt x="8102016" y="898423"/>
                  </a:lnTo>
                  <a:lnTo>
                    <a:pt x="8102016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1674551" y="10286987"/>
                  </a:lnTo>
                  <a:lnTo>
                    <a:pt x="11674551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8968" y="3934459"/>
            <a:ext cx="505650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4610" algn="ctr">
              <a:lnSpc>
                <a:spcPct val="100000"/>
              </a:lnSpc>
              <a:spcBef>
                <a:spcPts val="125"/>
              </a:spcBef>
            </a:pPr>
            <a:r>
              <a:rPr sz="54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Static </a:t>
            </a:r>
            <a:r>
              <a:rPr sz="54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Factory </a:t>
            </a: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5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5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Libraries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5091683"/>
            <a:ext cx="744410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315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date1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LocalDate.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now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date2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(2020,1,12);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date3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LocalDate.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ofYearDay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(2021,12);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080" y="2861310"/>
            <a:ext cx="61353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/>
              <a:t>Assisted Practice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851140" y="3797300"/>
            <a:ext cx="9126220" cy="25787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Assisted Practice: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91540" indent="-433705">
              <a:lnSpc>
                <a:spcPct val="100000"/>
              </a:lnSpc>
              <a:spcBef>
                <a:spcPts val="890"/>
              </a:spcBef>
              <a:buSzPct val="75000"/>
              <a:buFont typeface="Leelawadee UI" panose="020B0502040204020203"/>
              <a:buChar char="-"/>
              <a:tabLst>
                <a:tab pos="890905" algn="l"/>
                <a:tab pos="891540" algn="l"/>
              </a:tabLst>
            </a:pPr>
            <a:r>
              <a:rPr sz="3600" spc="-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0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building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conversion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890905" marR="841375" indent="-433070">
              <a:lnSpc>
                <a:spcPts val="4300"/>
              </a:lnSpc>
              <a:spcBef>
                <a:spcPts val="1005"/>
              </a:spcBef>
              <a:buSzPct val="75000"/>
              <a:buFont typeface="Leelawadee UI" panose="020B0502040204020203"/>
              <a:buChar char="-"/>
              <a:tabLst>
                <a:tab pos="890905" algn="l"/>
                <a:tab pos="891540" algn="l"/>
              </a:tabLst>
            </a:pPr>
            <a:r>
              <a:rPr sz="3600" spc="-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3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instances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3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9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factory </a:t>
            </a:r>
            <a:r>
              <a:rPr sz="3600" spc="-9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6865" y="1095756"/>
            <a:ext cx="82264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belong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objects;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92504" y="2415540"/>
            <a:ext cx="16302990" cy="680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706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Static</a:t>
            </a:r>
            <a:r>
              <a:rPr spc="-55" dirty="0"/>
              <a:t> </a:t>
            </a:r>
            <a:r>
              <a:rPr spc="-30" dirty="0"/>
              <a:t>fields</a:t>
            </a:r>
            <a:r>
              <a:rPr spc="-55" dirty="0"/>
              <a:t> </a:t>
            </a:r>
            <a:r>
              <a:rPr dirty="0"/>
              <a:t>belong</a:t>
            </a:r>
            <a:r>
              <a:rPr spc="-50" dirty="0"/>
              <a:t> </a:t>
            </a:r>
            <a:r>
              <a:rPr spc="65" dirty="0"/>
              <a:t>to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-105" dirty="0"/>
              <a:t>class,</a:t>
            </a:r>
            <a:r>
              <a:rPr spc="-55" dirty="0"/>
              <a:t> </a:t>
            </a:r>
            <a:r>
              <a:rPr spc="50" dirty="0"/>
              <a:t>not</a:t>
            </a:r>
            <a:r>
              <a:rPr spc="-50" dirty="0"/>
              <a:t> </a:t>
            </a:r>
            <a:r>
              <a:rPr spc="65" dirty="0"/>
              <a:t>to</a:t>
            </a:r>
            <a:r>
              <a:rPr spc="-50" dirty="0"/>
              <a:t> </a:t>
            </a:r>
            <a:r>
              <a:rPr spc="-20" dirty="0"/>
              <a:t>an</a:t>
            </a:r>
            <a:r>
              <a:rPr spc="-55" dirty="0"/>
              <a:t> </a:t>
            </a:r>
            <a:r>
              <a:rPr dirty="0"/>
              <a:t>instance</a:t>
            </a:r>
            <a:endParaRPr dirty="0"/>
          </a:p>
          <a:p>
            <a:pPr marL="6957060" marR="5080">
              <a:lnSpc>
                <a:spcPct val="100000"/>
              </a:lnSpc>
              <a:spcBef>
                <a:spcPts val="2650"/>
              </a:spcBef>
            </a:pPr>
            <a:r>
              <a:rPr spc="20" dirty="0"/>
              <a:t>Static</a:t>
            </a:r>
            <a:r>
              <a:rPr spc="-55" dirty="0"/>
              <a:t> </a:t>
            </a:r>
            <a:r>
              <a:rPr spc="-5" dirty="0"/>
              <a:t>methods</a:t>
            </a:r>
            <a:r>
              <a:rPr spc="-60" dirty="0"/>
              <a:t> </a:t>
            </a:r>
            <a:r>
              <a:rPr spc="10" dirty="0"/>
              <a:t>are</a:t>
            </a:r>
            <a:r>
              <a:rPr spc="-50" dirty="0"/>
              <a:t> </a:t>
            </a:r>
            <a:r>
              <a:rPr spc="-5" dirty="0"/>
              <a:t>methods</a:t>
            </a:r>
            <a:r>
              <a:rPr spc="-60" dirty="0"/>
              <a:t> </a:t>
            </a:r>
            <a:r>
              <a:rPr spc="30" dirty="0"/>
              <a:t>defined</a:t>
            </a:r>
            <a:r>
              <a:rPr spc="-55" dirty="0"/>
              <a:t> </a:t>
            </a:r>
            <a:r>
              <a:rPr spc="75" dirty="0"/>
              <a:t>at</a:t>
            </a:r>
            <a:r>
              <a:rPr spc="-60" dirty="0"/>
              <a:t> </a:t>
            </a:r>
            <a:r>
              <a:rPr spc="95" dirty="0"/>
              <a:t>the</a:t>
            </a:r>
            <a:r>
              <a:rPr spc="-50" dirty="0"/>
              <a:t> </a:t>
            </a:r>
            <a:r>
              <a:rPr spc="-95" dirty="0"/>
              <a:t>class </a:t>
            </a:r>
            <a:r>
              <a:rPr spc="-875" dirty="0"/>
              <a:t> </a:t>
            </a:r>
            <a:r>
              <a:rPr spc="10" dirty="0"/>
              <a:t>level </a:t>
            </a:r>
            <a:r>
              <a:rPr spc="-10" dirty="0"/>
              <a:t>and </a:t>
            </a:r>
            <a:r>
              <a:rPr spc="10" dirty="0"/>
              <a:t>can </a:t>
            </a:r>
            <a:r>
              <a:rPr spc="60" dirty="0"/>
              <a:t>be </a:t>
            </a:r>
            <a:r>
              <a:rPr spc="10" dirty="0"/>
              <a:t>called </a:t>
            </a:r>
            <a:r>
              <a:rPr spc="35" dirty="0"/>
              <a:t>even </a:t>
            </a:r>
            <a:r>
              <a:rPr dirty="0"/>
              <a:t>if </a:t>
            </a:r>
            <a:r>
              <a:rPr spc="-30" dirty="0"/>
              <a:t>no </a:t>
            </a:r>
            <a:r>
              <a:rPr spc="-5" dirty="0"/>
              <a:t>instance </a:t>
            </a:r>
            <a:r>
              <a:rPr spc="10" dirty="0"/>
              <a:t>of </a:t>
            </a:r>
            <a:r>
              <a:rPr spc="15" dirty="0"/>
              <a:t> </a:t>
            </a:r>
            <a:r>
              <a:rPr spc="80" dirty="0"/>
              <a:t>that</a:t>
            </a:r>
            <a:r>
              <a:rPr spc="-60" dirty="0"/>
              <a:t> </a:t>
            </a:r>
            <a:r>
              <a:rPr spc="-95" dirty="0"/>
              <a:t>class</a:t>
            </a:r>
            <a:r>
              <a:rPr spc="-55" dirty="0"/>
              <a:t> </a:t>
            </a:r>
            <a:r>
              <a:rPr spc="-90" dirty="0"/>
              <a:t>has</a:t>
            </a:r>
            <a:r>
              <a:rPr spc="-55" dirty="0"/>
              <a:t> </a:t>
            </a:r>
            <a:r>
              <a:rPr spc="50" dirty="0"/>
              <a:t>been</a:t>
            </a:r>
            <a:r>
              <a:rPr spc="-55" dirty="0"/>
              <a:t> </a:t>
            </a:r>
            <a:r>
              <a:rPr spc="50" dirty="0"/>
              <a:t>created</a:t>
            </a:r>
            <a:endParaRPr spc="50" dirty="0"/>
          </a:p>
          <a:p>
            <a:pPr marL="6957060" marR="46355">
              <a:lnSpc>
                <a:spcPct val="101000"/>
              </a:lnSpc>
              <a:spcBef>
                <a:spcPts val="2615"/>
              </a:spcBef>
            </a:pPr>
            <a:r>
              <a:rPr spc="-120" dirty="0"/>
              <a:t>You</a:t>
            </a:r>
            <a:r>
              <a:rPr spc="-55" dirty="0"/>
              <a:t> </a:t>
            </a:r>
            <a:r>
              <a:rPr spc="55" dirty="0"/>
              <a:t>create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5" dirty="0"/>
              <a:t>member</a:t>
            </a:r>
            <a:r>
              <a:rPr spc="-55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95" dirty="0"/>
              <a:t>the</a:t>
            </a:r>
            <a:r>
              <a:rPr spc="-55" dirty="0"/>
              <a:t> “static” </a:t>
            </a:r>
            <a:r>
              <a:rPr spc="-869" dirty="0"/>
              <a:t> </a:t>
            </a:r>
            <a:r>
              <a:rPr spc="-10" dirty="0"/>
              <a:t>modifier</a:t>
            </a:r>
            <a:endParaRPr spc="-10" dirty="0"/>
          </a:p>
          <a:p>
            <a:pPr marL="6957060" marR="332105">
              <a:lnSpc>
                <a:spcPts val="3790"/>
              </a:lnSpc>
              <a:spcBef>
                <a:spcPts val="2830"/>
              </a:spcBef>
            </a:pPr>
            <a:r>
              <a:rPr spc="-120" dirty="0"/>
              <a:t>You</a:t>
            </a:r>
            <a:r>
              <a:rPr spc="-55" dirty="0"/>
              <a:t> </a:t>
            </a:r>
            <a:r>
              <a:rPr spc="10" dirty="0"/>
              <a:t>can</a:t>
            </a:r>
            <a:r>
              <a:rPr spc="-55" dirty="0"/>
              <a:t> </a:t>
            </a:r>
            <a:r>
              <a:rPr spc="65" dirty="0"/>
              <a:t>then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5" dirty="0"/>
              <a:t>member</a:t>
            </a:r>
            <a:r>
              <a:rPr spc="-55" dirty="0"/>
              <a:t> </a:t>
            </a:r>
            <a:r>
              <a:rPr spc="-15" dirty="0"/>
              <a:t>by</a:t>
            </a:r>
            <a:r>
              <a:rPr spc="-60" dirty="0"/>
              <a:t> using</a:t>
            </a:r>
            <a:r>
              <a:rPr spc="-50" dirty="0"/>
              <a:t> </a:t>
            </a:r>
            <a:r>
              <a:rPr spc="95" dirty="0"/>
              <a:t>the </a:t>
            </a:r>
            <a:r>
              <a:rPr spc="-875" dirty="0"/>
              <a:t> </a:t>
            </a:r>
            <a:r>
              <a:rPr spc="-95" dirty="0"/>
              <a:t>class</a:t>
            </a:r>
            <a:r>
              <a:rPr spc="-60" dirty="0"/>
              <a:t> </a:t>
            </a:r>
            <a:r>
              <a:rPr spc="-35" dirty="0"/>
              <a:t>name,</a:t>
            </a:r>
            <a:r>
              <a:rPr spc="-55" dirty="0"/>
              <a:t> </a:t>
            </a:r>
            <a:r>
              <a:rPr spc="5" dirty="0"/>
              <a:t>followed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95" dirty="0"/>
              <a:t>the</a:t>
            </a:r>
            <a:r>
              <a:rPr spc="-55" dirty="0"/>
              <a:t> </a:t>
            </a:r>
            <a:r>
              <a:rPr spc="-30" dirty="0"/>
              <a:t>member's</a:t>
            </a:r>
            <a:r>
              <a:rPr spc="-55" dirty="0"/>
              <a:t> </a:t>
            </a:r>
            <a:r>
              <a:rPr spc="-5" dirty="0"/>
              <a:t>name</a:t>
            </a:r>
            <a:endParaRPr spc="-5" dirty="0"/>
          </a:p>
          <a:p>
            <a:pPr marL="6957060" marR="561340">
              <a:lnSpc>
                <a:spcPct val="100000"/>
              </a:lnSpc>
              <a:spcBef>
                <a:spcPts val="2635"/>
              </a:spcBef>
            </a:pPr>
            <a:r>
              <a:rPr spc="-120" dirty="0"/>
              <a:t>You </a:t>
            </a:r>
            <a:r>
              <a:rPr spc="10" dirty="0"/>
              <a:t>can </a:t>
            </a:r>
            <a:r>
              <a:rPr spc="-45" dirty="0"/>
              <a:t>use </a:t>
            </a:r>
            <a:r>
              <a:rPr spc="15" dirty="0"/>
              <a:t>static </a:t>
            </a:r>
            <a:r>
              <a:rPr spc="-5" dirty="0"/>
              <a:t>methods </a:t>
            </a:r>
            <a:r>
              <a:rPr spc="65" dirty="0"/>
              <a:t>to </a:t>
            </a:r>
            <a:r>
              <a:rPr spc="55" dirty="0"/>
              <a:t>create </a:t>
            </a:r>
            <a:r>
              <a:rPr spc="15" dirty="0"/>
              <a:t>helper </a:t>
            </a:r>
            <a:r>
              <a:rPr spc="20" dirty="0"/>
              <a:t> </a:t>
            </a:r>
            <a:r>
              <a:rPr spc="-5" dirty="0"/>
              <a:t>functions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55" dirty="0"/>
              <a:t> </a:t>
            </a:r>
            <a:r>
              <a:rPr spc="65" dirty="0"/>
              <a:t>to</a:t>
            </a:r>
            <a:r>
              <a:rPr spc="-45" dirty="0"/>
              <a:t> </a:t>
            </a:r>
            <a:r>
              <a:rPr spc="15" dirty="0"/>
              <a:t>instantiate</a:t>
            </a:r>
            <a:r>
              <a:rPr spc="-50" dirty="0"/>
              <a:t> </a:t>
            </a:r>
            <a:r>
              <a:rPr spc="5" dirty="0"/>
              <a:t>objects</a:t>
            </a:r>
            <a:r>
              <a:rPr spc="-50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95" dirty="0"/>
              <a:t>the </a:t>
            </a:r>
            <a:r>
              <a:rPr spc="-869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20" dirty="0"/>
              <a:t>factory</a:t>
            </a:r>
            <a:r>
              <a:rPr spc="-55" dirty="0"/>
              <a:t> </a:t>
            </a:r>
            <a:r>
              <a:rPr spc="35" dirty="0"/>
              <a:t>method</a:t>
            </a:r>
            <a:r>
              <a:rPr spc="-55" dirty="0"/>
              <a:t> </a:t>
            </a:r>
            <a:r>
              <a:rPr spc="20" dirty="0"/>
              <a:t>patter</a:t>
            </a:r>
            <a:r>
              <a:rPr lang="en-US" spc="20" dirty="0"/>
              <a:t>n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5286" y="4059428"/>
            <a:ext cx="485521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0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0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ap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6093" y="754380"/>
            <a:ext cx="2056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404040"/>
                </a:solidFill>
              </a:rPr>
              <a:t>Re</a:t>
            </a:r>
            <a:r>
              <a:rPr spc="-80" dirty="0">
                <a:solidFill>
                  <a:srgbClr val="404040"/>
                </a:solidFill>
              </a:rPr>
              <a:t>c</a:t>
            </a:r>
            <a:r>
              <a:rPr spc="20" dirty="0">
                <a:solidFill>
                  <a:srgbClr val="404040"/>
                </a:solidFill>
              </a:rPr>
              <a:t>ap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3311525" y="2807716"/>
            <a:ext cx="4563109" cy="26689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482600" indent="3175">
              <a:lnSpc>
                <a:spcPts val="4010"/>
              </a:lnSpc>
              <a:spcBef>
                <a:spcPts val="290"/>
              </a:spcBef>
            </a:pPr>
            <a:r>
              <a:rPr spc="-15" dirty="0"/>
              <a:t>Declaring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65" dirty="0"/>
              <a:t>using </a:t>
            </a:r>
            <a:r>
              <a:rPr spc="-930" dirty="0"/>
              <a:t> </a:t>
            </a:r>
            <a:r>
              <a:rPr spc="-5" dirty="0"/>
              <a:t>methods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0"/>
          </a:p>
          <a:p>
            <a:pPr>
              <a:lnSpc>
                <a:spcPct val="10000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11617325" y="2167635"/>
            <a:ext cx="4973955" cy="444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20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r>
              <a:rPr spc="25" dirty="0"/>
              <a:t>Creating </a:t>
            </a:r>
            <a:r>
              <a:rPr dirty="0"/>
              <a:t>objects </a:t>
            </a:r>
            <a:r>
              <a:rPr spc="-65" dirty="0"/>
              <a:t>using </a:t>
            </a:r>
            <a:r>
              <a:rPr spc="-60" dirty="0"/>
              <a:t> </a:t>
            </a:r>
            <a:r>
              <a:rPr spc="-15" dirty="0"/>
              <a:t>constructors </a:t>
            </a: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r>
              <a:rPr spc="-70" dirty="0"/>
              <a:t>Using</a:t>
            </a:r>
            <a:r>
              <a:rPr spc="-85" dirty="0"/>
              <a:t> </a:t>
            </a:r>
            <a:r>
              <a:rPr spc="10" dirty="0"/>
              <a:t>static</a:t>
            </a:r>
            <a:r>
              <a:rPr spc="-75" dirty="0"/>
              <a:t> </a:t>
            </a:r>
            <a:r>
              <a:rPr spc="-30" dirty="0"/>
              <a:t>fields</a:t>
            </a:r>
            <a:r>
              <a:rPr spc="-75" dirty="0"/>
              <a:t> </a:t>
            </a:r>
            <a:r>
              <a:rPr spc="-10" dirty="0"/>
              <a:t>and </a:t>
            </a:r>
            <a:r>
              <a:rPr spc="-930" dirty="0"/>
              <a:t> </a:t>
            </a:r>
            <a:r>
              <a:rPr spc="-5" dirty="0"/>
              <a:t>methods</a:t>
            </a:r>
            <a:endParaRPr spc="-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4994" y="2535237"/>
            <a:ext cx="1584497" cy="16398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808" y="2414587"/>
            <a:ext cx="1490247" cy="16398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1987" y="4756325"/>
            <a:ext cx="1639887" cy="159667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8454" y="754380"/>
            <a:ext cx="4893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404040"/>
                </a:solidFill>
              </a:rPr>
              <a:t>Class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Members</a:t>
            </a:r>
            <a:endParaRPr spc="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6106" y="4345940"/>
            <a:ext cx="519811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5865" marR="5080" indent="-1193800">
              <a:lnSpc>
                <a:spcPct val="100000"/>
              </a:lnSpc>
              <a:spcBef>
                <a:spcPts val="75"/>
              </a:spcBef>
            </a:pPr>
            <a:r>
              <a:rPr sz="54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54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Fields</a:t>
            </a:r>
            <a:r>
              <a:rPr sz="54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&amp;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955036"/>
            <a:ext cx="2544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JetEngine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571" y="3348228"/>
            <a:ext cx="5927090" cy="3951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3205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instance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fields (model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state)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 model;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9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JetEngine(String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model,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fanSpeed)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12700" marR="465455">
              <a:lnSpc>
                <a:spcPct val="109000"/>
              </a:lnSpc>
              <a:spcBef>
                <a:spcPts val="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methods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(model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behavior)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start()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stop()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7310628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6604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5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6600" spc="-229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Member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7383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belongs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5940" y="3934459"/>
            <a:ext cx="524192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55245" algn="ctr">
              <a:lnSpc>
                <a:spcPct val="100000"/>
              </a:lnSpc>
              <a:spcBef>
                <a:spcPts val="125"/>
              </a:spcBef>
            </a:pPr>
            <a:r>
              <a:rPr sz="54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 </a:t>
            </a:r>
            <a:r>
              <a:rPr sz="5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Members</a:t>
            </a:r>
            <a:r>
              <a:rPr sz="54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Belong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Objects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1211580"/>
            <a:ext cx="2544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JetEngine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5567171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1604771"/>
            <a:ext cx="7057390" cy="830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1764665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instance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fields (model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state)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 model;</a:t>
            </a:r>
            <a:endParaRPr sz="26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9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JetEngine(String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model,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fanSpeed)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891540" marR="716915">
              <a:lnSpc>
                <a:spcPct val="109000"/>
              </a:lnSpc>
              <a:spcBef>
                <a:spcPts val="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methods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(model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behavior)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start()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stop()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model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5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C8C8C"/>
                </a:solidFill>
                <a:latin typeface="Arial MT"/>
                <a:cs typeface="Arial MT"/>
              </a:rPr>
              <a:t>Trent,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fanSpeed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0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engine1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JetEngine(“Trent”,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model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GE,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fanSpeed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200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engine2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JetEngine(“GE”,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200);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12700" marR="291465">
              <a:lnSpc>
                <a:spcPct val="109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only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engine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1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starts,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engine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2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not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affected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engine1.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start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70230" y="3081020"/>
            <a:ext cx="1154747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tic</a:t>
            </a:r>
            <a:r>
              <a:rPr sz="66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”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lie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-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50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66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something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directly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related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class </a:t>
            </a:r>
            <a:r>
              <a:rPr sz="66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itself, </a:t>
            </a:r>
            <a:r>
              <a:rPr sz="6600" spc="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not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6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class.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8468</Words>
  <Application>WPS Presentation</Application>
  <PresentationFormat>On-screen Show (4:3)</PresentationFormat>
  <Paragraphs>507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Arial MT</vt:lpstr>
      <vt:lpstr>Calibri</vt:lpstr>
      <vt:lpstr>Microsoft YaHei</vt:lpstr>
      <vt:lpstr>Arial Unicode MS</vt:lpstr>
      <vt:lpstr>Tahoma</vt:lpstr>
      <vt:lpstr>Leelawadee UI</vt:lpstr>
      <vt:lpstr>Office Theme</vt:lpstr>
      <vt:lpstr>Using Static Fields and Methods</vt:lpstr>
      <vt:lpstr>Static fields</vt:lpstr>
      <vt:lpstr>Instance Members</vt:lpstr>
      <vt:lpstr>PowerPoint 演示文稿</vt:lpstr>
      <vt:lpstr>Class Members</vt:lpstr>
      <vt:lpstr>class JetEngine {</vt:lpstr>
      <vt:lpstr>PowerPoint 演示文稿</vt:lpstr>
      <vt:lpstr>class JetEngine {</vt:lpstr>
      <vt:lpstr>PowerPoint 演示文稿</vt:lpstr>
      <vt:lpstr>The “static” Modifier</vt:lpstr>
      <vt:lpstr>The “static” Modifier</vt:lpstr>
      <vt:lpstr>Static Fields</vt:lpstr>
      <vt:lpstr>PowerPoint 演示文稿</vt:lpstr>
      <vt:lpstr>Static fields are also called  class variables.</vt:lpstr>
      <vt:lpstr>Static Fields Are Shared by All Instances</vt:lpstr>
      <vt:lpstr>Declaring Class Variables</vt:lpstr>
      <vt:lpstr>Declaring Class Variables</vt:lpstr>
      <vt:lpstr>Accessing Static Fields</vt:lpstr>
      <vt:lpstr>Use Class Name Followed by Class Variable Name</vt:lpstr>
      <vt:lpstr>Use Static Import</vt:lpstr>
      <vt:lpstr>PowerPoint 演示文稿</vt:lpstr>
      <vt:lpstr>Static Methods</vt:lpstr>
      <vt:lpstr>Static Method</vt:lpstr>
      <vt:lpstr>PowerPoint 演示文稿</vt:lpstr>
      <vt:lpstr>Invoking Static Methods</vt:lpstr>
      <vt:lpstr>Use Class Name Followed by Method Name</vt:lpstr>
      <vt:lpstr>Use Static Import and Invoke Method Directly</vt:lpstr>
      <vt:lpstr>PowerPoint 演示文稿</vt:lpstr>
      <vt:lpstr>Using Static Methods</vt:lpstr>
      <vt:lpstr>PowerPoint 演示文稿</vt:lpstr>
      <vt:lpstr>Math.max(10,20);</vt:lpstr>
      <vt:lpstr>PowerPoint 演示文稿</vt:lpstr>
      <vt:lpstr>PowerPoint 演示文稿</vt:lpstr>
      <vt:lpstr>PowerPoint 演示文稿</vt:lpstr>
      <vt:lpstr>Constructors Have Their Limits</vt:lpstr>
      <vt:lpstr>// What value do we get?  AirSpeed as1 = new AirSpeed();</vt:lpstr>
      <vt:lpstr>Static Factory Methods</vt:lpstr>
      <vt:lpstr>PowerPoint 演示文稿</vt:lpstr>
      <vt:lpstr>You Should Prefer Static Factory Methods over  Constructors</vt:lpstr>
      <vt:lpstr>PowerPoint 演示文稿</vt:lpstr>
      <vt:lpstr>Assisted Practice</vt:lpstr>
      <vt:lpstr>Instance members belong to objects; Each  object has unique instance members</vt:lpstr>
      <vt:lpstr>Recap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Fields and Methods</dc:title>
  <dc:creator/>
  <cp:lastModifiedBy>steve</cp:lastModifiedBy>
  <cp:revision>6</cp:revision>
  <dcterms:created xsi:type="dcterms:W3CDTF">2022-09-20T14:39:00Z</dcterms:created>
  <dcterms:modified xsi:type="dcterms:W3CDTF">2022-09-23T12:01:59Z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2021-09-07T11:00:00Z</vt:filetime>
  </property>
  <property fmtid="{D5CDD505-2E9C-101B-9397-08002B2CF9AE}" pid="3" name="LastSaved">
    <vt:filetime>2022-09-20T11:00:00Z</vt:filetime>
  </property>
  <property fmtid="{D5CDD505-2E9C-101B-9397-08002B2CF9AE}" pid="4" name="ICV">
    <vt:lpwstr>FF4D2E2012A74268B1A3564791A8279E</vt:lpwstr>
  </property>
  <property fmtid="{D5CDD505-2E9C-101B-9397-08002B2CF9AE}" pid="5" name="KSOProductBuildVer">
    <vt:lpwstr>1033-11.2.0.11306</vt:lpwstr>
  </property>
</Properties>
</file>