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300" r:id="rId12"/>
    <p:sldId id="301" r:id="rId13"/>
    <p:sldId id="302" r:id="rId14"/>
    <p:sldId id="303" r:id="rId15"/>
    <p:sldId id="304" r:id="rId16"/>
    <p:sldId id="305" r:id="rId17"/>
    <p:sldId id="299" r:id="rId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644" y="2300427"/>
            <a:ext cx="1081471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44" y="1896871"/>
            <a:ext cx="10814710" cy="1580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9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0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1.w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2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3.w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5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88.png"/><Relationship Id="rId15" Type="http://schemas.openxmlformats.org/officeDocument/2006/relationships/image" Target="../media/image87.png"/><Relationship Id="rId14" Type="http://schemas.openxmlformats.org/officeDocument/2006/relationships/image" Target="../media/image86.png"/><Relationship Id="rId13" Type="http://schemas.openxmlformats.org/officeDocument/2006/relationships/image" Target="../media/image85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82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23.png"/><Relationship Id="rId16" Type="http://schemas.openxmlformats.org/officeDocument/2006/relationships/image" Target="../media/image38.png"/><Relationship Id="rId15" Type="http://schemas.openxmlformats.org/officeDocument/2006/relationships/image" Target="../media/image37.png"/><Relationship Id="rId14" Type="http://schemas.openxmlformats.org/officeDocument/2006/relationships/image" Target="../media/image36.png"/><Relationship Id="rId13" Type="http://schemas.openxmlformats.org/officeDocument/2006/relationships/image" Target="../media/image35.png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54.png"/><Relationship Id="rId13" Type="http://schemas.openxmlformats.org/officeDocument/2006/relationships/image" Target="../media/image53.png"/><Relationship Id="rId12" Type="http://schemas.openxmlformats.org/officeDocument/2006/relationships/image" Target="../media/image38.png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68.png"/><Relationship Id="rId15" Type="http://schemas.openxmlformats.org/officeDocument/2006/relationships/image" Target="../media/image53.png"/><Relationship Id="rId14" Type="http://schemas.openxmlformats.org/officeDocument/2006/relationships/image" Target="../media/image38.png"/><Relationship Id="rId13" Type="http://schemas.openxmlformats.org/officeDocument/2006/relationships/image" Target="../media/image67.png"/><Relationship Id="rId12" Type="http://schemas.openxmlformats.org/officeDocument/2006/relationships/image" Target="../media/image66.png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69645" y="1346835"/>
            <a:ext cx="2741295" cy="1371600"/>
            <a:chOff x="964082" y="1361440"/>
            <a:chExt cx="3508629" cy="1371346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rcRect l="70472"/>
            <a:stretch>
              <a:fillRect/>
            </a:stretch>
          </p:blipFill>
          <p:spPr>
            <a:xfrm>
              <a:off x="984733" y="1361440"/>
              <a:ext cx="2563012" cy="685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2046986"/>
              <a:ext cx="3508629" cy="68580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982470" y="697865"/>
          <a:ext cx="8226425" cy="546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220075" imgH="5457825" progId="Paint.Picture">
                  <p:embed/>
                </p:oleObj>
              </mc:Choice>
              <mc:Fallback>
                <p:oleObj name="" r:id="rId1" imgW="8220075" imgH="54578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2470" y="697865"/>
                        <a:ext cx="8226425" cy="5462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801495" y="1083945"/>
          <a:ext cx="8589010" cy="469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582025" imgH="4686300" progId="Paint.Picture">
                  <p:embed/>
                </p:oleObj>
              </mc:Choice>
              <mc:Fallback>
                <p:oleObj name="" r:id="rId1" imgW="8582025" imgH="46863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1495" y="1083945"/>
                        <a:ext cx="8589010" cy="469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777365" y="726440"/>
          <a:ext cx="8636635" cy="540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629650" imgH="5400675" progId="Paint.Picture">
                  <p:embed/>
                </p:oleObj>
              </mc:Choice>
              <mc:Fallback>
                <p:oleObj name="" r:id="rId1" imgW="8629650" imgH="54006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7365" y="726440"/>
                        <a:ext cx="8636635" cy="540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968500" y="745490"/>
          <a:ext cx="8255000" cy="536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248650" imgH="5362575" progId="Paint.Picture">
                  <p:embed/>
                </p:oleObj>
              </mc:Choice>
              <mc:Fallback>
                <p:oleObj name="" r:id="rId1" imgW="8248650" imgH="53625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8500" y="745490"/>
                        <a:ext cx="8255000" cy="5367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968500" y="735965"/>
          <a:ext cx="8255000" cy="538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248650" imgH="5381625" progId="Paint.Picture">
                  <p:embed/>
                </p:oleObj>
              </mc:Choice>
              <mc:Fallback>
                <p:oleObj name="" r:id="rId1" imgW="8248650" imgH="53816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8500" y="735965"/>
                        <a:ext cx="8255000" cy="538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008" cy="6858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Text Box 18"/>
          <p:cNvSpPr txBox="1"/>
          <p:nvPr/>
        </p:nvSpPr>
        <p:spPr>
          <a:xfrm>
            <a:off x="5181600" y="812165"/>
            <a:ext cx="62160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Mobile No. :- Start with 8 or 9 and total digits is equal to 10.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181600" y="2120900"/>
            <a:ext cx="62160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First character uppercase, contains lowercase alphabets, only one digit allowed in between.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181600" y="3429635"/>
            <a:ext cx="62160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Email Id :- ex: shamia123@gmail.com is a valid email id. Check the presence of the @ symbol in the email address. Before the @ symbol  _ , - and . are allowed. Emails with domains with a max of 3 characters like .com or .in are also allowed.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90600" y="2209800"/>
            <a:ext cx="2950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solidFill>
                  <a:schemeClr val="bg1"/>
                </a:solidFill>
              </a:rPr>
              <a:t>Assisted Practice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778205"/>
            <a:ext cx="3232784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272032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220724"/>
            <a:ext cx="528129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1815033"/>
            <a:ext cx="3207130" cy="3660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2308605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68975" y="2257298"/>
            <a:ext cx="5290185" cy="365760"/>
            <a:chOff x="5768975" y="2257298"/>
            <a:chExt cx="5290185" cy="3657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257298"/>
              <a:ext cx="193205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2308" y="2257298"/>
              <a:ext cx="3506851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2699257"/>
            <a:ext cx="4566665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3141217"/>
            <a:ext cx="5133848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4719" y="3735959"/>
            <a:ext cx="2908173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4177919"/>
            <a:ext cx="1353057" cy="36576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6066154" y="4619828"/>
            <a:ext cx="4423410" cy="366395"/>
            <a:chOff x="6066154" y="4619828"/>
            <a:chExt cx="4423410" cy="36639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66154" y="4619828"/>
              <a:ext cx="445007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88658" y="4619828"/>
              <a:ext cx="4200906" cy="36606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5062092"/>
            <a:ext cx="1483359" cy="36575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466715" y="4229227"/>
            <a:ext cx="4171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66154" y="5504078"/>
            <a:ext cx="4120515" cy="365760"/>
            <a:chOff x="6066154" y="5504078"/>
            <a:chExt cx="4120515" cy="36576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66154" y="5504078"/>
              <a:ext cx="481583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06946" y="5504078"/>
              <a:ext cx="3879596" cy="36575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2605" y="2059559"/>
            <a:ext cx="3232784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2605" y="2653919"/>
            <a:ext cx="6799453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2605" y="3248533"/>
            <a:ext cx="4244848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0573" y="694308"/>
            <a:ext cx="3232785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136269"/>
            <a:ext cx="561543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578228"/>
            <a:ext cx="5640705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196329" y="2018360"/>
            <a:ext cx="3011170" cy="366395"/>
            <a:chOff x="6196329" y="2018360"/>
            <a:chExt cx="3011170" cy="3663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6329" y="2018360"/>
              <a:ext cx="323088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7873" y="2018360"/>
              <a:ext cx="2849245" cy="36606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22570" y="1187577"/>
            <a:ext cx="1161415" cy="288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599440" indent="-288290">
              <a:lnSpc>
                <a:spcPct val="100000"/>
              </a:lnSpc>
              <a:spcBef>
                <a:spcPts val="705"/>
              </a:spcBef>
              <a:buSzPct val="75000"/>
              <a:buFont typeface="Segoe UI" panose="020B0502040204020203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9440" indent="-288290">
              <a:lnSpc>
                <a:spcPct val="100000"/>
              </a:lnSpc>
              <a:spcBef>
                <a:spcPts val="605"/>
              </a:spcBef>
              <a:buSzPct val="75000"/>
              <a:buFont typeface="Segoe UI" panose="020B0502040204020203"/>
              <a:buChar char="•"/>
              <a:tabLst>
                <a:tab pos="598805" algn="l"/>
                <a:tab pos="599440" algn="l"/>
              </a:tabLst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xyz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9440" indent="-28829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•"/>
              <a:tabLst>
                <a:tab pos="598805" algn="l"/>
                <a:tab pos="599440" algn="l"/>
              </a:tabLst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\w</a:t>
            </a: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EF5A28"/>
              </a:buClr>
              <a:buFont typeface="Segoe UI" panose="020B0502040204020203"/>
              <a:buChar char="•"/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599440" indent="-288290">
              <a:lnSpc>
                <a:spcPct val="100000"/>
              </a:lnSpc>
              <a:buSzPct val="75000"/>
              <a:buFont typeface="Segoe UI" panose="020B0502040204020203"/>
              <a:buChar char="•"/>
              <a:tabLst>
                <a:tab pos="598805" algn="l"/>
                <a:tab pos="599440" algn="l"/>
              </a:tabLst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\b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62090" y="2461005"/>
            <a:ext cx="4003675" cy="365760"/>
            <a:chOff x="6562090" y="2461005"/>
            <a:chExt cx="4003675" cy="36576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2090" y="2461005"/>
              <a:ext cx="323088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3634" y="2461005"/>
              <a:ext cx="3842004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562090" y="2902966"/>
            <a:ext cx="4194810" cy="733425"/>
            <a:chOff x="6562090" y="2902966"/>
            <a:chExt cx="4194810" cy="73342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2090" y="2902966"/>
              <a:ext cx="323088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3634" y="2902966"/>
              <a:ext cx="403288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96786" y="3269945"/>
              <a:ext cx="3891660" cy="36606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469126" y="3710940"/>
            <a:ext cx="3235960" cy="365760"/>
            <a:chOff x="6469126" y="3710940"/>
            <a:chExt cx="3235960" cy="36576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9126" y="3710940"/>
              <a:ext cx="323088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30670" y="3710940"/>
              <a:ext cx="3074289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00573" y="4901438"/>
            <a:ext cx="5739637" cy="36575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22570" y="539475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24829" y="5343448"/>
            <a:ext cx="4351274" cy="36575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24829" y="5785408"/>
            <a:ext cx="2867787" cy="36576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570585" y="2599689"/>
            <a:ext cx="3927475" cy="1646555"/>
            <a:chOff x="570585" y="2599689"/>
            <a:chExt cx="3927475" cy="1646555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0585" y="2599689"/>
              <a:ext cx="3927348" cy="5486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8669" y="3148025"/>
              <a:ext cx="3207258" cy="5489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59357" y="3697223"/>
              <a:ext cx="2914776" cy="548639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100573" y="1540128"/>
            <a:ext cx="5166995" cy="365760"/>
            <a:chOff x="5100573" y="1540128"/>
            <a:chExt cx="5166995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573" y="1540128"/>
              <a:ext cx="196634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5657" y="1540128"/>
              <a:ext cx="26517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2441" y="1540128"/>
              <a:ext cx="169684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30995" y="1540128"/>
              <a:ext cx="1536192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22570" y="203309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1981784"/>
            <a:ext cx="4787010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424429"/>
            <a:ext cx="6191250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00573" y="3018789"/>
            <a:ext cx="2103374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3512311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3461003"/>
            <a:ext cx="3918204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3902964"/>
            <a:ext cx="6148197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00573" y="4497273"/>
            <a:ext cx="2422017" cy="36606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22570" y="499084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624829" y="4939538"/>
            <a:ext cx="5939790" cy="365760"/>
            <a:chOff x="5624829" y="4939538"/>
            <a:chExt cx="5939790" cy="36576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829" y="4939538"/>
              <a:ext cx="4231766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15500" y="4939538"/>
              <a:ext cx="1849120" cy="36575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459357" y="2325370"/>
            <a:ext cx="3041650" cy="2195195"/>
            <a:chOff x="1459357" y="2325370"/>
            <a:chExt cx="3041650" cy="2195195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79169" y="2325370"/>
              <a:ext cx="3003804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3365" y="2873705"/>
              <a:ext cx="2970530" cy="5489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96617" y="3422904"/>
              <a:ext cx="2104009" cy="54864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59357" y="3971544"/>
              <a:ext cx="2914776" cy="548640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2491485"/>
            <a:ext cx="8244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4085" algn="l"/>
              </a:tabLst>
            </a:pPr>
            <a:r>
              <a:rPr spc="-5" dirty="0"/>
              <a:t>String</a:t>
            </a:r>
            <a:r>
              <a:rPr spc="-10" dirty="0"/>
              <a:t> </a:t>
            </a:r>
            <a:r>
              <a:rPr spc="-5" dirty="0"/>
              <a:t>s1</a:t>
            </a:r>
            <a:r>
              <a:rPr spc="-10" dirty="0"/>
              <a:t> </a:t>
            </a:r>
            <a:r>
              <a:rPr dirty="0"/>
              <a:t>=	</a:t>
            </a:r>
            <a:r>
              <a:rPr spc="-5" dirty="0"/>
              <a:t>"apple,</a:t>
            </a:r>
            <a:r>
              <a:rPr spc="-40" dirty="0"/>
              <a:t> </a:t>
            </a:r>
            <a:r>
              <a:rPr spc="-5" dirty="0"/>
              <a:t>apple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orange</a:t>
            </a:r>
            <a:r>
              <a:rPr spc="-45" dirty="0"/>
              <a:t> </a:t>
            </a:r>
            <a:r>
              <a:rPr spc="-5" dirty="0"/>
              <a:t>please";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644" y="3679901"/>
            <a:ext cx="76968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s1.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replaceAll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("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ple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",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"ricot");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44" y="4869307"/>
            <a:ext cx="8245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s1.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replaceAll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("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ple\\b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",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"ricot");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72994" y="549859"/>
            <a:ext cx="6645909" cy="549275"/>
            <a:chOff x="2872994" y="549859"/>
            <a:chExt cx="6645909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72994" y="549859"/>
              <a:ext cx="2502916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8326" y="549859"/>
              <a:ext cx="2451227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0907" y="549859"/>
              <a:ext cx="2007743" cy="5489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697729" y="4188714"/>
            <a:ext cx="6783705" cy="460375"/>
          </a:xfrm>
          <a:prstGeom prst="rect">
            <a:avLst/>
          </a:prstGeom>
          <a:solidFill>
            <a:srgbClr val="FBDED3"/>
          </a:solidFill>
          <a:ln w="28955">
            <a:solidFill>
              <a:srgbClr val="EF5A2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4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ricot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ricot</a:t>
            </a:r>
            <a:r>
              <a:rPr sz="2400" spc="-4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orange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ricot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ase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7729" y="5598414"/>
            <a:ext cx="6783705" cy="460375"/>
          </a:xfrm>
          <a:prstGeom prst="rect">
            <a:avLst/>
          </a:prstGeom>
          <a:solidFill>
            <a:srgbClr val="FBDED3"/>
          </a:solidFill>
          <a:ln w="28955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ricot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ricot</a:t>
            </a:r>
            <a:r>
              <a:rPr sz="2400" spc="-4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orange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please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896871"/>
            <a:ext cx="824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"apple,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apple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orange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please";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44" y="3085846"/>
            <a:ext cx="6055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parts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s1.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split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("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\\b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44" y="4274946"/>
            <a:ext cx="569087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400" spc="-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thePart:parts)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30250" algn="ctr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if(thePart.</a:t>
            </a:r>
            <a:r>
              <a:rPr sz="24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matches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("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\\w+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"))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8967" y="5463946"/>
            <a:ext cx="514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System.out.println(thePart);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38172" y="549859"/>
            <a:ext cx="8066913" cy="5489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745218" y="1134617"/>
            <a:ext cx="1736089" cy="4030979"/>
          </a:xfrm>
          <a:prstGeom prst="rect">
            <a:avLst/>
          </a:prstGeom>
          <a:solidFill>
            <a:srgbClr val="FBDED3"/>
          </a:solidFill>
          <a:ln w="28955">
            <a:solidFill>
              <a:srgbClr val="EF5A28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"apple"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",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05" algn="ctr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"apple"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"and"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400" spc="-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7160" marR="127635" algn="ctr">
              <a:lnSpc>
                <a:spcPct val="121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"orange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 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"please"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7006" y="4399026"/>
            <a:ext cx="1504315" cy="2246630"/>
          </a:xfrm>
          <a:prstGeom prst="rect">
            <a:avLst/>
          </a:prstGeom>
          <a:solidFill>
            <a:srgbClr val="FBDED3"/>
          </a:solidFill>
          <a:ln w="28955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apple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 marR="307975">
              <a:lnSpc>
                <a:spcPct val="121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apple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and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orange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please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01261" y="1715261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3" y="841628"/>
                </a:lnTo>
              </a:path>
            </a:pathLst>
          </a:custGeom>
          <a:ln w="38099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51782" y="1715261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3" y="841628"/>
                </a:lnTo>
              </a:path>
            </a:pathLst>
          </a:custGeom>
          <a:ln w="38099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58561" y="1715261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3" y="841628"/>
                </a:lnTo>
              </a:path>
            </a:pathLst>
          </a:custGeom>
          <a:ln w="38099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52109" y="1715261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3" y="841628"/>
                </a:lnTo>
              </a:path>
            </a:pathLst>
          </a:custGeom>
          <a:ln w="38099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93129" y="1715261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4" y="841628"/>
                </a:lnTo>
              </a:path>
            </a:pathLst>
          </a:custGeom>
          <a:ln w="38100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65341" y="1712214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3" y="841628"/>
                </a:lnTo>
              </a:path>
            </a:pathLst>
          </a:custGeom>
          <a:ln w="38099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77861" y="1715261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4" y="841628"/>
                </a:lnTo>
              </a:path>
            </a:pathLst>
          </a:custGeom>
          <a:ln w="38100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51597" y="1712214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3" y="841628"/>
                </a:lnTo>
              </a:path>
            </a:pathLst>
          </a:custGeom>
          <a:ln w="38100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588502" y="1712214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4" y="841628"/>
                </a:lnTo>
              </a:path>
            </a:pathLst>
          </a:custGeom>
          <a:ln w="38100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75420" y="1133855"/>
            <a:ext cx="669290" cy="3976370"/>
          </a:xfrm>
          <a:custGeom>
            <a:avLst/>
            <a:gdLst/>
            <a:ahLst/>
            <a:cxnLst/>
            <a:rect l="l" t="t" r="r" b="b"/>
            <a:pathLst>
              <a:path w="669290" h="3976370">
                <a:moveTo>
                  <a:pt x="669036" y="236982"/>
                </a:moveTo>
                <a:lnTo>
                  <a:pt x="432054" y="0"/>
                </a:lnTo>
                <a:lnTo>
                  <a:pt x="432054" y="118491"/>
                </a:lnTo>
                <a:lnTo>
                  <a:pt x="15240" y="118491"/>
                </a:lnTo>
                <a:lnTo>
                  <a:pt x="15240" y="355473"/>
                </a:lnTo>
                <a:lnTo>
                  <a:pt x="432054" y="355473"/>
                </a:lnTo>
                <a:lnTo>
                  <a:pt x="432054" y="428244"/>
                </a:lnTo>
                <a:lnTo>
                  <a:pt x="432054" y="473964"/>
                </a:lnTo>
                <a:lnTo>
                  <a:pt x="432054" y="546735"/>
                </a:lnTo>
                <a:lnTo>
                  <a:pt x="15240" y="546735"/>
                </a:lnTo>
                <a:lnTo>
                  <a:pt x="15240" y="783717"/>
                </a:lnTo>
                <a:lnTo>
                  <a:pt x="432054" y="783717"/>
                </a:lnTo>
                <a:lnTo>
                  <a:pt x="432054" y="883920"/>
                </a:lnTo>
                <a:lnTo>
                  <a:pt x="430530" y="882396"/>
                </a:lnTo>
                <a:lnTo>
                  <a:pt x="430530" y="1000887"/>
                </a:lnTo>
                <a:lnTo>
                  <a:pt x="13716" y="1000887"/>
                </a:lnTo>
                <a:lnTo>
                  <a:pt x="13716" y="1237869"/>
                </a:lnTo>
                <a:lnTo>
                  <a:pt x="430530" y="1237869"/>
                </a:lnTo>
                <a:lnTo>
                  <a:pt x="430530" y="1338834"/>
                </a:lnTo>
                <a:lnTo>
                  <a:pt x="417576" y="1325880"/>
                </a:lnTo>
                <a:lnTo>
                  <a:pt x="417576" y="1444752"/>
                </a:lnTo>
                <a:lnTo>
                  <a:pt x="1524" y="1444752"/>
                </a:lnTo>
                <a:lnTo>
                  <a:pt x="1524" y="1682496"/>
                </a:lnTo>
                <a:lnTo>
                  <a:pt x="417576" y="1682496"/>
                </a:lnTo>
                <a:lnTo>
                  <a:pt x="417576" y="1782318"/>
                </a:lnTo>
                <a:lnTo>
                  <a:pt x="416814" y="1781556"/>
                </a:lnTo>
                <a:lnTo>
                  <a:pt x="416814" y="1900047"/>
                </a:lnTo>
                <a:lnTo>
                  <a:pt x="0" y="1900047"/>
                </a:lnTo>
                <a:lnTo>
                  <a:pt x="0" y="2137029"/>
                </a:lnTo>
                <a:lnTo>
                  <a:pt x="416814" y="2137029"/>
                </a:lnTo>
                <a:lnTo>
                  <a:pt x="416814" y="2255520"/>
                </a:lnTo>
                <a:lnTo>
                  <a:pt x="422148" y="2250186"/>
                </a:lnTo>
                <a:lnTo>
                  <a:pt x="422148" y="2295144"/>
                </a:lnTo>
                <a:lnTo>
                  <a:pt x="4572" y="2295144"/>
                </a:lnTo>
                <a:lnTo>
                  <a:pt x="4572" y="2532888"/>
                </a:lnTo>
                <a:lnTo>
                  <a:pt x="422148" y="2532888"/>
                </a:lnTo>
                <a:lnTo>
                  <a:pt x="422148" y="2634234"/>
                </a:lnTo>
                <a:lnTo>
                  <a:pt x="419862" y="2631948"/>
                </a:lnTo>
                <a:lnTo>
                  <a:pt x="419862" y="2750439"/>
                </a:lnTo>
                <a:lnTo>
                  <a:pt x="3048" y="2750439"/>
                </a:lnTo>
                <a:lnTo>
                  <a:pt x="3048" y="2987421"/>
                </a:lnTo>
                <a:lnTo>
                  <a:pt x="419862" y="2987421"/>
                </a:lnTo>
                <a:lnTo>
                  <a:pt x="419862" y="3047238"/>
                </a:lnTo>
                <a:lnTo>
                  <a:pt x="419100" y="3046476"/>
                </a:lnTo>
                <a:lnTo>
                  <a:pt x="419100" y="3165348"/>
                </a:lnTo>
                <a:lnTo>
                  <a:pt x="3048" y="3165348"/>
                </a:lnTo>
                <a:lnTo>
                  <a:pt x="3048" y="3403092"/>
                </a:lnTo>
                <a:lnTo>
                  <a:pt x="419100" y="3403092"/>
                </a:lnTo>
                <a:lnTo>
                  <a:pt x="419100" y="3502914"/>
                </a:lnTo>
                <a:lnTo>
                  <a:pt x="418338" y="3502152"/>
                </a:lnTo>
                <a:lnTo>
                  <a:pt x="418338" y="3620643"/>
                </a:lnTo>
                <a:lnTo>
                  <a:pt x="1524" y="3620643"/>
                </a:lnTo>
                <a:lnTo>
                  <a:pt x="1524" y="3857625"/>
                </a:lnTo>
                <a:lnTo>
                  <a:pt x="418338" y="3857625"/>
                </a:lnTo>
                <a:lnTo>
                  <a:pt x="418338" y="3976116"/>
                </a:lnTo>
                <a:lnTo>
                  <a:pt x="655320" y="3739134"/>
                </a:lnTo>
                <a:lnTo>
                  <a:pt x="428625" y="3512439"/>
                </a:lnTo>
                <a:lnTo>
                  <a:pt x="656844" y="3284220"/>
                </a:lnTo>
                <a:lnTo>
                  <a:pt x="449199" y="3076575"/>
                </a:lnTo>
                <a:lnTo>
                  <a:pt x="656844" y="2868930"/>
                </a:lnTo>
                <a:lnTo>
                  <a:pt x="430911" y="2642997"/>
                </a:lnTo>
                <a:lnTo>
                  <a:pt x="659892" y="2414016"/>
                </a:lnTo>
                <a:lnTo>
                  <a:pt x="459105" y="2213229"/>
                </a:lnTo>
                <a:lnTo>
                  <a:pt x="653796" y="2018538"/>
                </a:lnTo>
                <a:lnTo>
                  <a:pt x="427101" y="1791843"/>
                </a:lnTo>
                <a:lnTo>
                  <a:pt x="655320" y="1563624"/>
                </a:lnTo>
                <a:lnTo>
                  <a:pt x="439293" y="1347597"/>
                </a:lnTo>
                <a:lnTo>
                  <a:pt x="667512" y="1119378"/>
                </a:lnTo>
                <a:lnTo>
                  <a:pt x="441198" y="893064"/>
                </a:lnTo>
                <a:lnTo>
                  <a:pt x="669036" y="665226"/>
                </a:lnTo>
                <a:lnTo>
                  <a:pt x="454914" y="451104"/>
                </a:lnTo>
                <a:lnTo>
                  <a:pt x="669036" y="23698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0573" y="762888"/>
            <a:ext cx="540359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25615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204849"/>
            <a:ext cx="5465064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1646808"/>
            <a:ext cx="5443220" cy="731520"/>
            <a:chOff x="5624829" y="1646808"/>
            <a:chExt cx="5443220" cy="7315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646808"/>
              <a:ext cx="5442839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012264"/>
              <a:ext cx="2163445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0573" y="3201365"/>
            <a:ext cx="2105660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369519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643884"/>
            <a:ext cx="4692141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085844"/>
            <a:ext cx="5476112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00573" y="5274868"/>
            <a:ext cx="2228850" cy="36575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22570" y="576813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5716828"/>
            <a:ext cx="6121654" cy="36575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686432" y="2325370"/>
            <a:ext cx="2821940" cy="2195195"/>
            <a:chOff x="1686432" y="2325370"/>
            <a:chExt cx="2821940" cy="2195195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23592" y="2325370"/>
              <a:ext cx="2684272" cy="5486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6616" y="2873705"/>
              <a:ext cx="2104009" cy="5489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6432" y="3422904"/>
              <a:ext cx="2815082" cy="54864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74340" y="3971544"/>
              <a:ext cx="1893570" cy="548640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2300427"/>
            <a:ext cx="89725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20" dirty="0"/>
              <a:t> </a:t>
            </a:r>
            <a:r>
              <a:rPr spc="-5" dirty="0">
                <a:solidFill>
                  <a:srgbClr val="2F2F2F"/>
                </a:solidFill>
              </a:rPr>
              <a:t>value1</a:t>
            </a:r>
            <a:r>
              <a:rPr spc="-30" dirty="0">
                <a:solidFill>
                  <a:srgbClr val="2F2F2F"/>
                </a:solidFill>
              </a:rPr>
              <a:t> </a:t>
            </a:r>
            <a:r>
              <a:rPr dirty="0"/>
              <a:t>=</a:t>
            </a:r>
            <a:r>
              <a:rPr spc="-5" dirty="0"/>
              <a:t> "apple,</a:t>
            </a:r>
            <a:r>
              <a:rPr spc="-35" dirty="0"/>
              <a:t> </a:t>
            </a:r>
            <a:r>
              <a:rPr spc="-5" dirty="0"/>
              <a:t>apple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5" dirty="0"/>
              <a:t>orange</a:t>
            </a:r>
            <a:r>
              <a:rPr spc="-30" dirty="0"/>
              <a:t> </a:t>
            </a:r>
            <a:r>
              <a:rPr spc="-5" dirty="0"/>
              <a:t>please";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3045860"/>
          <a:ext cx="7736840" cy="1149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/>
                <a:gridCol w="1461134"/>
                <a:gridCol w="364489"/>
                <a:gridCol w="4509135"/>
              </a:tblGrid>
              <a:tr h="5742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A62D5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Pattern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A62D5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pattern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A62D5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Pattern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24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compile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("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\\w+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</a:tr>
              <a:tr h="57461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24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Matcher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66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24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matcher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66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66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2400" spc="-5" dirty="0">
                          <a:solidFill>
                            <a:srgbClr val="A62D5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pattern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24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matcher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(value1);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669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4389703"/>
            <a:ext cx="7334884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2950" marR="5080" indent="-730885">
              <a:lnSpc>
                <a:spcPct val="142000"/>
              </a:lnSpc>
              <a:spcBef>
                <a:spcPts val="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matcher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find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mat</a:t>
            </a:r>
            <a:r>
              <a:rPr sz="24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he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roup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56460" y="549859"/>
            <a:ext cx="8027670" cy="5489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39021" y="3890009"/>
            <a:ext cx="1504315" cy="2246630"/>
          </a:xfrm>
          <a:prstGeom prst="rect">
            <a:avLst/>
          </a:prstGeom>
          <a:solidFill>
            <a:srgbClr val="FBDED3"/>
          </a:solidFill>
          <a:ln w="28955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apple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 marR="308610">
              <a:lnSpc>
                <a:spcPts val="3480"/>
              </a:lnSpc>
              <a:spcBef>
                <a:spcPts val="21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apple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and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orange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please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61994" y="2265426"/>
            <a:ext cx="977265" cy="541020"/>
          </a:xfrm>
          <a:custGeom>
            <a:avLst/>
            <a:gdLst/>
            <a:ahLst/>
            <a:cxnLst/>
            <a:rect l="l" t="t" r="r" b="b"/>
            <a:pathLst>
              <a:path w="977264" h="541019">
                <a:moveTo>
                  <a:pt x="0" y="90170"/>
                </a:moveTo>
                <a:lnTo>
                  <a:pt x="7088" y="55078"/>
                </a:lnTo>
                <a:lnTo>
                  <a:pt x="26415" y="26416"/>
                </a:lnTo>
                <a:lnTo>
                  <a:pt x="55078" y="7088"/>
                </a:lnTo>
                <a:lnTo>
                  <a:pt x="90169" y="0"/>
                </a:lnTo>
                <a:lnTo>
                  <a:pt x="886713" y="0"/>
                </a:lnTo>
                <a:lnTo>
                  <a:pt x="921805" y="7088"/>
                </a:lnTo>
                <a:lnTo>
                  <a:pt x="950467" y="26416"/>
                </a:lnTo>
                <a:lnTo>
                  <a:pt x="969795" y="55078"/>
                </a:lnTo>
                <a:lnTo>
                  <a:pt x="976883" y="90170"/>
                </a:lnTo>
                <a:lnTo>
                  <a:pt x="976883" y="450850"/>
                </a:lnTo>
                <a:lnTo>
                  <a:pt x="969795" y="485941"/>
                </a:lnTo>
                <a:lnTo>
                  <a:pt x="950467" y="514603"/>
                </a:lnTo>
                <a:lnTo>
                  <a:pt x="921805" y="533931"/>
                </a:lnTo>
                <a:lnTo>
                  <a:pt x="886713" y="541020"/>
                </a:lnTo>
                <a:lnTo>
                  <a:pt x="90169" y="541020"/>
                </a:lnTo>
                <a:lnTo>
                  <a:pt x="55078" y="533931"/>
                </a:lnTo>
                <a:lnTo>
                  <a:pt x="26415" y="514603"/>
                </a:lnTo>
                <a:lnTo>
                  <a:pt x="7088" y="485941"/>
                </a:lnTo>
                <a:lnTo>
                  <a:pt x="0" y="450850"/>
                </a:lnTo>
                <a:lnTo>
                  <a:pt x="0" y="90170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65014" y="2265426"/>
            <a:ext cx="962025" cy="541020"/>
          </a:xfrm>
          <a:custGeom>
            <a:avLst/>
            <a:gdLst/>
            <a:ahLst/>
            <a:cxnLst/>
            <a:rect l="l" t="t" r="r" b="b"/>
            <a:pathLst>
              <a:path w="962025" h="541019">
                <a:moveTo>
                  <a:pt x="0" y="90170"/>
                </a:moveTo>
                <a:lnTo>
                  <a:pt x="7088" y="55078"/>
                </a:lnTo>
                <a:lnTo>
                  <a:pt x="26416" y="26416"/>
                </a:lnTo>
                <a:lnTo>
                  <a:pt x="55078" y="7088"/>
                </a:lnTo>
                <a:lnTo>
                  <a:pt x="90170" y="0"/>
                </a:lnTo>
                <a:lnTo>
                  <a:pt x="871474" y="0"/>
                </a:lnTo>
                <a:lnTo>
                  <a:pt x="906565" y="7088"/>
                </a:lnTo>
                <a:lnTo>
                  <a:pt x="935227" y="26416"/>
                </a:lnTo>
                <a:lnTo>
                  <a:pt x="954555" y="55078"/>
                </a:lnTo>
                <a:lnTo>
                  <a:pt x="961644" y="90170"/>
                </a:lnTo>
                <a:lnTo>
                  <a:pt x="961644" y="450850"/>
                </a:lnTo>
                <a:lnTo>
                  <a:pt x="954555" y="485941"/>
                </a:lnTo>
                <a:lnTo>
                  <a:pt x="935227" y="514603"/>
                </a:lnTo>
                <a:lnTo>
                  <a:pt x="906565" y="533931"/>
                </a:lnTo>
                <a:lnTo>
                  <a:pt x="871474" y="541020"/>
                </a:lnTo>
                <a:lnTo>
                  <a:pt x="90170" y="541020"/>
                </a:lnTo>
                <a:lnTo>
                  <a:pt x="55078" y="533931"/>
                </a:lnTo>
                <a:lnTo>
                  <a:pt x="26416" y="514603"/>
                </a:lnTo>
                <a:lnTo>
                  <a:pt x="7088" y="485941"/>
                </a:lnTo>
                <a:lnTo>
                  <a:pt x="0" y="450850"/>
                </a:lnTo>
                <a:lnTo>
                  <a:pt x="0" y="90170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42482" y="2265426"/>
            <a:ext cx="612775" cy="541020"/>
          </a:xfrm>
          <a:custGeom>
            <a:avLst/>
            <a:gdLst/>
            <a:ahLst/>
            <a:cxnLst/>
            <a:rect l="l" t="t" r="r" b="b"/>
            <a:pathLst>
              <a:path w="612775" h="541019">
                <a:moveTo>
                  <a:pt x="0" y="90170"/>
                </a:moveTo>
                <a:lnTo>
                  <a:pt x="7088" y="55078"/>
                </a:lnTo>
                <a:lnTo>
                  <a:pt x="26415" y="26416"/>
                </a:lnTo>
                <a:lnTo>
                  <a:pt x="55078" y="7088"/>
                </a:lnTo>
                <a:lnTo>
                  <a:pt x="90169" y="0"/>
                </a:lnTo>
                <a:lnTo>
                  <a:pt x="522477" y="0"/>
                </a:lnTo>
                <a:lnTo>
                  <a:pt x="557569" y="7088"/>
                </a:lnTo>
                <a:lnTo>
                  <a:pt x="586232" y="26416"/>
                </a:lnTo>
                <a:lnTo>
                  <a:pt x="605559" y="55078"/>
                </a:lnTo>
                <a:lnTo>
                  <a:pt x="612647" y="90170"/>
                </a:lnTo>
                <a:lnTo>
                  <a:pt x="612647" y="450850"/>
                </a:lnTo>
                <a:lnTo>
                  <a:pt x="605559" y="485941"/>
                </a:lnTo>
                <a:lnTo>
                  <a:pt x="586231" y="514603"/>
                </a:lnTo>
                <a:lnTo>
                  <a:pt x="557569" y="533931"/>
                </a:lnTo>
                <a:lnTo>
                  <a:pt x="522477" y="541020"/>
                </a:lnTo>
                <a:lnTo>
                  <a:pt x="90169" y="541020"/>
                </a:lnTo>
                <a:lnTo>
                  <a:pt x="55078" y="533931"/>
                </a:lnTo>
                <a:lnTo>
                  <a:pt x="26415" y="514603"/>
                </a:lnTo>
                <a:lnTo>
                  <a:pt x="7088" y="485941"/>
                </a:lnTo>
                <a:lnTo>
                  <a:pt x="0" y="450850"/>
                </a:lnTo>
                <a:lnTo>
                  <a:pt x="0" y="90170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70954" y="2265426"/>
            <a:ext cx="1172210" cy="541020"/>
          </a:xfrm>
          <a:custGeom>
            <a:avLst/>
            <a:gdLst/>
            <a:ahLst/>
            <a:cxnLst/>
            <a:rect l="l" t="t" r="r" b="b"/>
            <a:pathLst>
              <a:path w="1172209" h="541019">
                <a:moveTo>
                  <a:pt x="0" y="90170"/>
                </a:moveTo>
                <a:lnTo>
                  <a:pt x="7088" y="55078"/>
                </a:lnTo>
                <a:lnTo>
                  <a:pt x="26416" y="26416"/>
                </a:lnTo>
                <a:lnTo>
                  <a:pt x="55078" y="7088"/>
                </a:lnTo>
                <a:lnTo>
                  <a:pt x="90170" y="0"/>
                </a:lnTo>
                <a:lnTo>
                  <a:pt x="1081786" y="0"/>
                </a:lnTo>
                <a:lnTo>
                  <a:pt x="1116877" y="7088"/>
                </a:lnTo>
                <a:lnTo>
                  <a:pt x="1145539" y="26416"/>
                </a:lnTo>
                <a:lnTo>
                  <a:pt x="1164867" y="55078"/>
                </a:lnTo>
                <a:lnTo>
                  <a:pt x="1171955" y="90170"/>
                </a:lnTo>
                <a:lnTo>
                  <a:pt x="1171955" y="450850"/>
                </a:lnTo>
                <a:lnTo>
                  <a:pt x="1164867" y="485941"/>
                </a:lnTo>
                <a:lnTo>
                  <a:pt x="1145539" y="514603"/>
                </a:lnTo>
                <a:lnTo>
                  <a:pt x="1116877" y="533931"/>
                </a:lnTo>
                <a:lnTo>
                  <a:pt x="1081786" y="541020"/>
                </a:lnTo>
                <a:lnTo>
                  <a:pt x="90170" y="541020"/>
                </a:lnTo>
                <a:lnTo>
                  <a:pt x="55078" y="533931"/>
                </a:lnTo>
                <a:lnTo>
                  <a:pt x="26416" y="514603"/>
                </a:lnTo>
                <a:lnTo>
                  <a:pt x="7088" y="485941"/>
                </a:lnTo>
                <a:lnTo>
                  <a:pt x="0" y="450850"/>
                </a:lnTo>
                <a:lnTo>
                  <a:pt x="0" y="90170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67878" y="2265426"/>
            <a:ext cx="1153795" cy="541020"/>
          </a:xfrm>
          <a:custGeom>
            <a:avLst/>
            <a:gdLst/>
            <a:ahLst/>
            <a:cxnLst/>
            <a:rect l="l" t="t" r="r" b="b"/>
            <a:pathLst>
              <a:path w="1153795" h="541019">
                <a:moveTo>
                  <a:pt x="0" y="90170"/>
                </a:moveTo>
                <a:lnTo>
                  <a:pt x="7088" y="55078"/>
                </a:lnTo>
                <a:lnTo>
                  <a:pt x="26416" y="26416"/>
                </a:lnTo>
                <a:lnTo>
                  <a:pt x="55078" y="7088"/>
                </a:lnTo>
                <a:lnTo>
                  <a:pt x="90170" y="0"/>
                </a:lnTo>
                <a:lnTo>
                  <a:pt x="1063498" y="0"/>
                </a:lnTo>
                <a:lnTo>
                  <a:pt x="1098589" y="7088"/>
                </a:lnTo>
                <a:lnTo>
                  <a:pt x="1127252" y="26416"/>
                </a:lnTo>
                <a:lnTo>
                  <a:pt x="1146579" y="55078"/>
                </a:lnTo>
                <a:lnTo>
                  <a:pt x="1153668" y="90170"/>
                </a:lnTo>
                <a:lnTo>
                  <a:pt x="1153668" y="450850"/>
                </a:lnTo>
                <a:lnTo>
                  <a:pt x="1146579" y="485941"/>
                </a:lnTo>
                <a:lnTo>
                  <a:pt x="1127252" y="514603"/>
                </a:lnTo>
                <a:lnTo>
                  <a:pt x="1098589" y="533931"/>
                </a:lnTo>
                <a:lnTo>
                  <a:pt x="1063498" y="541020"/>
                </a:lnTo>
                <a:lnTo>
                  <a:pt x="90170" y="541020"/>
                </a:lnTo>
                <a:lnTo>
                  <a:pt x="55078" y="533931"/>
                </a:lnTo>
                <a:lnTo>
                  <a:pt x="26416" y="514603"/>
                </a:lnTo>
                <a:lnTo>
                  <a:pt x="7088" y="485941"/>
                </a:lnTo>
                <a:lnTo>
                  <a:pt x="0" y="450850"/>
                </a:lnTo>
                <a:lnTo>
                  <a:pt x="0" y="90170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0573" y="945769"/>
            <a:ext cx="5331587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387728"/>
            <a:ext cx="5929503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1439036"/>
            <a:ext cx="41719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22009" y="1829384"/>
            <a:ext cx="3896995" cy="366395"/>
            <a:chOff x="5922009" y="1829384"/>
            <a:chExt cx="3896995" cy="3663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009" y="1829384"/>
              <a:ext cx="1114691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7369" y="1829384"/>
              <a:ext cx="2921635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0573" y="3018789"/>
            <a:ext cx="5600319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351231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461003"/>
            <a:ext cx="4523105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00573" y="4649419"/>
            <a:ext cx="5970778" cy="36606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22570" y="514324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24829" y="5091938"/>
            <a:ext cx="3429635" cy="365760"/>
            <a:chOff x="5624829" y="5091938"/>
            <a:chExt cx="3429635" cy="36576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5091938"/>
              <a:ext cx="3274314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43187" y="5091938"/>
              <a:ext cx="310896" cy="36575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5533948"/>
            <a:ext cx="4907280" cy="36575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122578" y="2051050"/>
            <a:ext cx="3388360" cy="2743835"/>
            <a:chOff x="1122578" y="2051050"/>
            <a:chExt cx="3388360" cy="2743835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0776" y="2051050"/>
              <a:ext cx="3117469" cy="5486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2578" y="2599690"/>
              <a:ext cx="3387852" cy="5486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6616" y="3148025"/>
              <a:ext cx="2104009" cy="5489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86432" y="3697223"/>
              <a:ext cx="2815082" cy="5486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90164" y="4245559"/>
              <a:ext cx="1797939" cy="548944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WPS Presentation</Application>
  <PresentationFormat>On-screen Show (4:3)</PresentationFormat>
  <Paragraphs>142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String s1 =	"apple, apple and orange please";</vt:lpstr>
      <vt:lpstr>PowerPoint 演示文稿</vt:lpstr>
      <vt:lpstr>PowerPoint 演示文稿</vt:lpstr>
      <vt:lpstr>String value1 = "apple, apple and orange please";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Wilson</dc:creator>
  <cp:lastModifiedBy>Steve Sam</cp:lastModifiedBy>
  <cp:revision>8</cp:revision>
  <dcterms:created xsi:type="dcterms:W3CDTF">2022-03-18T15:49:00Z</dcterms:created>
  <dcterms:modified xsi:type="dcterms:W3CDTF">2022-09-22T17:02:05Z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2018-08-06T22:00:00Z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2022-03-18T22:00:00Z</vt:filetime>
  </property>
  <property fmtid="{D5CDD505-2E9C-101B-9397-08002B2CF9AE}" pid="5" name="ICV">
    <vt:lpwstr>D965FEC8EEAC4CC782FFEE0998962667</vt:lpwstr>
  </property>
  <property fmtid="{D5CDD505-2E9C-101B-9397-08002B2CF9AE}" pid="6" name="KSOProductBuildVer">
    <vt:lpwstr>1033-11.2.0.11306</vt:lpwstr>
  </property>
</Properties>
</file>