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73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8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16" r:id="rId64"/>
    <p:sldId id="308" r:id="rId65"/>
    <p:sldId id="309" r:id="rId66"/>
    <p:sldId id="313" r:id="rId67"/>
    <p:sldId id="316" r:id="rId68"/>
    <p:sldId id="359" r:id="rId69"/>
    <p:sldId id="360" r:id="rId70"/>
    <p:sldId id="349" r:id="rId71"/>
    <p:sldId id="351" r:id="rId7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8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645" y="2718906"/>
            <a:ext cx="1061870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2383" y="2849879"/>
            <a:ext cx="6047740" cy="272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BC8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13.jpe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13.jpe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Relationship Id="rId3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image" Target="../media/image13.jpe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image" Target="../media/image13.jpe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24.png"/><Relationship Id="rId2" Type="http://schemas.openxmlformats.org/officeDocument/2006/relationships/image" Target="../media/image29.jpeg"/><Relationship Id="rId1" Type="http://schemas.openxmlformats.org/officeDocument/2006/relationships/image" Target="../media/image13.jpe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1.png"/><Relationship Id="rId2" Type="http://schemas.openxmlformats.org/officeDocument/2006/relationships/image" Target="../media/image29.jpeg"/><Relationship Id="rId1" Type="http://schemas.openxmlformats.org/officeDocument/2006/relationships/image" Target="../media/image13.jpe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1.png"/><Relationship Id="rId2" Type="http://schemas.openxmlformats.org/officeDocument/2006/relationships/image" Target="../media/image29.jpe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1.png"/><Relationship Id="rId2" Type="http://schemas.openxmlformats.org/officeDocument/2006/relationships/image" Target="../media/image29.jpeg"/><Relationship Id="rId1" Type="http://schemas.openxmlformats.org/officeDocument/2006/relationships/image" Target="../media/image13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0204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747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</a:t>
            </a:r>
            <a:r>
              <a:rPr spc="-185" dirty="0"/>
              <a:t>r</a:t>
            </a:r>
            <a:r>
              <a:rPr spc="160" dirty="0"/>
              <a:t>o</a:t>
            </a:r>
            <a:r>
              <a:rPr spc="80" dirty="0"/>
              <a:t>c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si</a:t>
            </a:r>
            <a:r>
              <a:rPr spc="30" dirty="0"/>
              <a:t>ng</a:t>
            </a:r>
            <a:r>
              <a:rPr spc="-210" dirty="0"/>
              <a:t> </a:t>
            </a:r>
            <a:r>
              <a:rPr spc="20" dirty="0"/>
              <a:t>on</a:t>
            </a:r>
            <a:r>
              <a:rPr spc="-19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125" dirty="0"/>
              <a:t>Si</a:t>
            </a:r>
            <a:r>
              <a:rPr spc="-10" dirty="0"/>
              <a:t>ngl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30" dirty="0"/>
              <a:t>T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50" dirty="0"/>
              <a:t>e</a:t>
            </a:r>
            <a:r>
              <a:rPr spc="-105" dirty="0"/>
              <a:t>a</a:t>
            </a:r>
            <a:r>
              <a:rPr spc="130" dirty="0"/>
              <a:t>d</a:t>
            </a:r>
            <a:endParaRPr spc="13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81266" y="1372361"/>
            <a:ext cx="6884670" cy="2548255"/>
            <a:chOff x="3081266" y="1372361"/>
            <a:chExt cx="6884670" cy="2548255"/>
          </a:xfrm>
        </p:grpSpPr>
        <p:sp>
          <p:nvSpPr>
            <p:cNvPr id="9" name="object 9"/>
            <p:cNvSpPr/>
            <p:nvPr/>
          </p:nvSpPr>
          <p:spPr>
            <a:xfrm>
              <a:off x="4098036" y="2182367"/>
              <a:ext cx="5615940" cy="365760"/>
            </a:xfrm>
            <a:custGeom>
              <a:avLst/>
              <a:gdLst/>
              <a:ahLst/>
              <a:cxnLst/>
              <a:rect l="l" t="t" r="r" b="b"/>
              <a:pathLst>
                <a:path w="5615940" h="365760">
                  <a:moveTo>
                    <a:pt x="154381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43812" y="365760"/>
                  </a:lnTo>
                  <a:lnTo>
                    <a:pt x="1543812" y="0"/>
                  </a:lnTo>
                  <a:close/>
                </a:path>
                <a:path w="5615940" h="365760">
                  <a:moveTo>
                    <a:pt x="5615940" y="0"/>
                  </a:moveTo>
                  <a:lnTo>
                    <a:pt x="4239768" y="0"/>
                  </a:lnTo>
                  <a:lnTo>
                    <a:pt x="4239768" y="365760"/>
                  </a:lnTo>
                  <a:lnTo>
                    <a:pt x="5615940" y="365760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64907" y="2279903"/>
              <a:ext cx="173735" cy="170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40624" y="2279903"/>
              <a:ext cx="173735" cy="170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48956" y="2279903"/>
              <a:ext cx="173735" cy="1706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1848" y="2182367"/>
              <a:ext cx="1539240" cy="365760"/>
            </a:xfrm>
            <a:custGeom>
              <a:avLst/>
              <a:gdLst/>
              <a:ahLst/>
              <a:cxnLst/>
              <a:rect l="l" t="t" r="r" b="b"/>
              <a:pathLst>
                <a:path w="1539240" h="365760">
                  <a:moveTo>
                    <a:pt x="1539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39240" y="36576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022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0325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40480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4" h="365760">
                  <a:moveTo>
                    <a:pt x="25298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4" y="365760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9653" y="210083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12452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5" h="365760">
                  <a:moveTo>
                    <a:pt x="2529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3" y="3657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14738" y="2126741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2696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92696" y="2380202"/>
              <a:ext cx="601345" cy="622935"/>
            </a:xfrm>
            <a:custGeom>
              <a:avLst/>
              <a:gdLst/>
              <a:ahLst/>
              <a:cxnLst/>
              <a:rect l="l" t="t" r="r" b="b"/>
              <a:pathLst>
                <a:path w="601345" h="622935">
                  <a:moveTo>
                    <a:pt x="0" y="622553"/>
                  </a:moveTo>
                  <a:lnTo>
                    <a:pt x="124980" y="622553"/>
                  </a:lnTo>
                  <a:lnTo>
                    <a:pt x="600824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04632" y="3509010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04632" y="2466454"/>
              <a:ext cx="920115" cy="1120140"/>
            </a:xfrm>
            <a:custGeom>
              <a:avLst/>
              <a:gdLst/>
              <a:ahLst/>
              <a:cxnLst/>
              <a:rect l="l" t="t" r="r" b="b"/>
              <a:pathLst>
                <a:path w="920114" h="1120139">
                  <a:moveTo>
                    <a:pt x="0" y="1119708"/>
                  </a:moveTo>
                  <a:lnTo>
                    <a:pt x="124980" y="1119708"/>
                  </a:lnTo>
                  <a:lnTo>
                    <a:pt x="919657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28959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28959" y="2380203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3"/>
                  </a:moveTo>
                  <a:lnTo>
                    <a:pt x="125107" y="622553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65125" y="137693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065125" y="1454085"/>
              <a:ext cx="800735" cy="761365"/>
            </a:xfrm>
            <a:custGeom>
              <a:avLst/>
              <a:gdLst/>
              <a:ahLst/>
              <a:cxnLst/>
              <a:rect l="l" t="t" r="r" b="b"/>
              <a:pathLst>
                <a:path w="800734" h="761364">
                  <a:moveTo>
                    <a:pt x="0" y="0"/>
                  </a:moveTo>
                  <a:lnTo>
                    <a:pt x="202323" y="0"/>
                  </a:lnTo>
                  <a:lnTo>
                    <a:pt x="800620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8117" y="2925317"/>
            <a:ext cx="149987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0053" y="3509009"/>
            <a:ext cx="149987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2730" y="2925317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5090" y="1376933"/>
            <a:ext cx="24282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973970"/>
            <a:ext cx="352425" cy="40005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55" y="3576938"/>
            <a:ext cx="327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755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28257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79" y="6117335"/>
            <a:ext cx="2417445" cy="538480"/>
          </a:xfrm>
          <a:custGeom>
            <a:avLst/>
            <a:gdLst/>
            <a:ahLst/>
            <a:cxnLst/>
            <a:rect l="l" t="t" r="r" b="b"/>
            <a:pathLst>
              <a:path w="2417445" h="538479">
                <a:moveTo>
                  <a:pt x="2148078" y="0"/>
                </a:moveTo>
                <a:lnTo>
                  <a:pt x="2148078" y="134492"/>
                </a:lnTo>
                <a:lnTo>
                  <a:pt x="0" y="134492"/>
                </a:lnTo>
                <a:lnTo>
                  <a:pt x="0" y="403478"/>
                </a:lnTo>
                <a:lnTo>
                  <a:pt x="2148078" y="403478"/>
                </a:lnTo>
                <a:lnTo>
                  <a:pt x="2148078" y="537972"/>
                </a:lnTo>
                <a:lnTo>
                  <a:pt x="2417064" y="268985"/>
                </a:lnTo>
                <a:lnTo>
                  <a:pt x="2148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081266" y="1372361"/>
            <a:ext cx="4057015" cy="4306570"/>
            <a:chOff x="3081266" y="1372361"/>
            <a:chExt cx="4057015" cy="4306570"/>
          </a:xfrm>
        </p:grpSpPr>
        <p:sp>
          <p:nvSpPr>
            <p:cNvPr id="11" name="object 11"/>
            <p:cNvSpPr/>
            <p:nvPr/>
          </p:nvSpPr>
          <p:spPr>
            <a:xfrm>
              <a:off x="4198620" y="2180843"/>
              <a:ext cx="2032000" cy="3497579"/>
            </a:xfrm>
            <a:custGeom>
              <a:avLst/>
              <a:gdLst/>
              <a:ahLst/>
              <a:cxnLst/>
              <a:rect l="l" t="t" r="r" b="b"/>
              <a:pathLst>
                <a:path w="2032000" h="3497579">
                  <a:moveTo>
                    <a:pt x="1162812" y="682752"/>
                  </a:moveTo>
                  <a:lnTo>
                    <a:pt x="0" y="682752"/>
                  </a:lnTo>
                  <a:lnTo>
                    <a:pt x="0" y="1048524"/>
                  </a:lnTo>
                  <a:lnTo>
                    <a:pt x="1162812" y="1048524"/>
                  </a:lnTo>
                  <a:lnTo>
                    <a:pt x="1162812" y="682752"/>
                  </a:lnTo>
                  <a:close/>
                </a:path>
                <a:path w="2032000" h="3497579">
                  <a:moveTo>
                    <a:pt x="1287780" y="1293876"/>
                  </a:moveTo>
                  <a:lnTo>
                    <a:pt x="124968" y="1293876"/>
                  </a:lnTo>
                  <a:lnTo>
                    <a:pt x="124968" y="1659648"/>
                  </a:lnTo>
                  <a:lnTo>
                    <a:pt x="1287780" y="1659648"/>
                  </a:lnTo>
                  <a:lnTo>
                    <a:pt x="1287780" y="1293876"/>
                  </a:lnTo>
                  <a:close/>
                </a:path>
                <a:path w="2032000" h="3497579">
                  <a:moveTo>
                    <a:pt x="1653527" y="3131820"/>
                  </a:moveTo>
                  <a:lnTo>
                    <a:pt x="499872" y="3131820"/>
                  </a:lnTo>
                  <a:lnTo>
                    <a:pt x="499872" y="3497580"/>
                  </a:lnTo>
                  <a:lnTo>
                    <a:pt x="1653527" y="3497580"/>
                  </a:lnTo>
                  <a:lnTo>
                    <a:pt x="1653527" y="3131820"/>
                  </a:lnTo>
                  <a:close/>
                </a:path>
                <a:path w="2032000" h="3497579">
                  <a:moveTo>
                    <a:pt x="2031492" y="0"/>
                  </a:moveTo>
                  <a:lnTo>
                    <a:pt x="1653540" y="0"/>
                  </a:lnTo>
                  <a:lnTo>
                    <a:pt x="1653540" y="365772"/>
                  </a:lnTo>
                  <a:lnTo>
                    <a:pt x="2031492" y="3657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9382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4350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3966972"/>
              <a:ext cx="173736" cy="1706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4843271"/>
              <a:ext cx="173736" cy="172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0" y="4404360"/>
              <a:ext cx="173736" cy="172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0480" y="2180843"/>
              <a:ext cx="376555" cy="366395"/>
            </a:xfrm>
            <a:custGeom>
              <a:avLst/>
              <a:gdLst/>
              <a:ahLst/>
              <a:cxnLst/>
              <a:rect l="l" t="t" r="r" b="b"/>
              <a:pathLst>
                <a:path w="376554" h="366394">
                  <a:moveTo>
                    <a:pt x="376428" y="0"/>
                  </a:move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8797" y="210997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15384" y="2180843"/>
              <a:ext cx="1633855" cy="366395"/>
            </a:xfrm>
            <a:custGeom>
              <a:avLst/>
              <a:gdLst/>
              <a:ahLst/>
              <a:cxnLst/>
              <a:rect l="l" t="t" r="r" b="b"/>
              <a:pathLst>
                <a:path w="1633854" h="366394">
                  <a:moveTo>
                    <a:pt x="1633728" y="0"/>
                  </a:moveTo>
                  <a:lnTo>
                    <a:pt x="504444" y="0"/>
                  </a:lnTo>
                  <a:lnTo>
                    <a:pt x="121920" y="0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18872" y="365772"/>
                  </a:lnTo>
                  <a:lnTo>
                    <a:pt x="121920" y="365772"/>
                  </a:lnTo>
                  <a:lnTo>
                    <a:pt x="504444" y="365772"/>
                  </a:lnTo>
                  <a:lnTo>
                    <a:pt x="1633728" y="365772"/>
                  </a:lnTo>
                  <a:lnTo>
                    <a:pt x="16337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35623" y="3597401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35623" y="3052286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4"/>
                  </a:moveTo>
                  <a:lnTo>
                    <a:pt x="125107" y="622554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4975" y="4269485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84975" y="3726383"/>
              <a:ext cx="569595" cy="620395"/>
            </a:xfrm>
            <a:custGeom>
              <a:avLst/>
              <a:gdLst/>
              <a:ahLst/>
              <a:cxnLst/>
              <a:rect l="l" t="t" r="r" b="b"/>
              <a:pathLst>
                <a:path w="569595" h="620395">
                  <a:moveTo>
                    <a:pt x="0" y="620255"/>
                  </a:moveTo>
                  <a:lnTo>
                    <a:pt x="125107" y="620255"/>
                  </a:lnTo>
                  <a:lnTo>
                    <a:pt x="569506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18147" y="5083302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18147" y="5160740"/>
              <a:ext cx="665480" cy="273685"/>
            </a:xfrm>
            <a:custGeom>
              <a:avLst/>
              <a:gdLst/>
              <a:ahLst/>
              <a:cxnLst/>
              <a:rect l="l" t="t" r="r" b="b"/>
              <a:pathLst>
                <a:path w="665479" h="273685">
                  <a:moveTo>
                    <a:pt x="0" y="0"/>
                  </a:moveTo>
                  <a:lnTo>
                    <a:pt x="125107" y="0"/>
                  </a:lnTo>
                  <a:lnTo>
                    <a:pt x="665264" y="27339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25215" y="257327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7341" y="2359597"/>
              <a:ext cx="977900" cy="290830"/>
            </a:xfrm>
            <a:custGeom>
              <a:avLst/>
              <a:gdLst/>
              <a:ahLst/>
              <a:cxnLst/>
              <a:rect l="l" t="t" r="r" b="b"/>
              <a:pathLst>
                <a:path w="977900" h="290830">
                  <a:moveTo>
                    <a:pt x="977874" y="290829"/>
                  </a:moveTo>
                  <a:lnTo>
                    <a:pt x="776439" y="29082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9394" y="35974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8745" y="4269485"/>
            <a:ext cx="15011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1917" y="50833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6630" y="2573273"/>
            <a:ext cx="2417445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37010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Multithreading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an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explicit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choice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735866"/>
            <a:ext cx="600964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handoff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14143"/>
            <a:ext cx="6782434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Simplified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322" y="2842287"/>
            <a:ext cx="33134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81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072924"/>
            <a:ext cx="460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Limited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abstraction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438683"/>
            <a:ext cx="6774815" cy="4307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Terminates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110" y="2842287"/>
            <a:ext cx="34880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5" marR="5080" indent="-84328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3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Runnable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629412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464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82" y="2567966"/>
            <a:ext cx="2626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369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6215" y="519066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dirty="0"/>
              <a:t>with</a:t>
            </a:r>
            <a:r>
              <a:rPr spc="-210" dirty="0"/>
              <a:t> </a:t>
            </a:r>
            <a:r>
              <a:rPr spc="-30" dirty="0"/>
              <a:t>Threading</a:t>
            </a:r>
            <a:r>
              <a:rPr spc="-20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132936"/>
            <a:ext cx="4288790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807720" indent="-111760">
              <a:lnSpc>
                <a:spcPct val="138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2400" spc="-15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	</a:t>
            </a:r>
            <a:r>
              <a:rPr sz="2400" spc="-75" baseline="-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-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implements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String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 marR="58420">
              <a:lnSpc>
                <a:spcPct val="163000"/>
              </a:lnSpc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thread.start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352550"/>
            <a:ext cx="3581400" cy="4406900"/>
            <a:chOff x="3840479" y="1352550"/>
            <a:chExt cx="3581400" cy="4406900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748665" cy="2814955"/>
            </a:xfrm>
            <a:custGeom>
              <a:avLst/>
              <a:gdLst/>
              <a:ahLst/>
              <a:cxnLst/>
              <a:rect l="l" t="t" r="r" b="b"/>
              <a:pathLst>
                <a:path w="748664" h="2814954">
                  <a:moveTo>
                    <a:pt x="745236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745236" y="2814828"/>
                  </a:lnTo>
                  <a:lnTo>
                    <a:pt x="745236" y="2449068"/>
                  </a:lnTo>
                  <a:close/>
                </a:path>
                <a:path w="748664" h="2814954">
                  <a:moveTo>
                    <a:pt x="745236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745236" y="365772"/>
                  </a:lnTo>
                  <a:lnTo>
                    <a:pt x="745236" y="0"/>
                  </a:lnTo>
                  <a:close/>
                </a:path>
                <a:path w="748664" h="2814954">
                  <a:moveTo>
                    <a:pt x="748284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748284" y="976896"/>
                  </a:lnTo>
                  <a:lnTo>
                    <a:pt x="748284" y="61112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77795"/>
              <a:ext cx="1103630" cy="368935"/>
            </a:xfrm>
            <a:custGeom>
              <a:avLst/>
              <a:gdLst/>
              <a:ahLst/>
              <a:cxnLst/>
              <a:rect l="l" t="t" r="r" b="b"/>
              <a:pathLst>
                <a:path w="1103629" h="368935">
                  <a:moveTo>
                    <a:pt x="1103376" y="0"/>
                  </a:moveTo>
                  <a:lnTo>
                    <a:pt x="874776" y="0"/>
                  </a:lnTo>
                  <a:lnTo>
                    <a:pt x="874776" y="3048"/>
                  </a:lnTo>
                  <a:lnTo>
                    <a:pt x="496824" y="3048"/>
                  </a:lnTo>
                  <a:lnTo>
                    <a:pt x="0" y="3048"/>
                  </a:lnTo>
                  <a:lnTo>
                    <a:pt x="0" y="368820"/>
                  </a:lnTo>
                  <a:lnTo>
                    <a:pt x="879348" y="368820"/>
                  </a:lnTo>
                  <a:lnTo>
                    <a:pt x="879348" y="365772"/>
                  </a:lnTo>
                  <a:lnTo>
                    <a:pt x="1103376" y="365772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08679" y="135255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60">
                  <a:moveTo>
                    <a:pt x="0" y="0"/>
                  </a:moveTo>
                  <a:lnTo>
                    <a:pt x="0" y="6705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1531" y="1478279"/>
              <a:ext cx="2477770" cy="806450"/>
            </a:xfrm>
            <a:custGeom>
              <a:avLst/>
              <a:gdLst/>
              <a:ahLst/>
              <a:cxnLst/>
              <a:rect l="l" t="t" r="r" b="b"/>
              <a:pathLst>
                <a:path w="2477770" h="806450">
                  <a:moveTo>
                    <a:pt x="2477147" y="0"/>
                  </a:moveTo>
                  <a:lnTo>
                    <a:pt x="2275713" y="0"/>
                  </a:lnTo>
                  <a:lnTo>
                    <a:pt x="0" y="806272"/>
                  </a:lnTo>
                </a:path>
              </a:pathLst>
            </a:custGeom>
            <a:ln w="25907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3856" y="2819399"/>
              <a:ext cx="1167765" cy="2940050"/>
            </a:xfrm>
            <a:custGeom>
              <a:avLst/>
              <a:gdLst/>
              <a:ahLst/>
              <a:cxnLst/>
              <a:rect l="l" t="t" r="r" b="b"/>
              <a:pathLst>
                <a:path w="1167764" h="2940050">
                  <a:moveTo>
                    <a:pt x="1164336" y="2471928"/>
                  </a:moveTo>
                  <a:lnTo>
                    <a:pt x="0" y="2471928"/>
                  </a:lnTo>
                  <a:lnTo>
                    <a:pt x="0" y="2939796"/>
                  </a:lnTo>
                  <a:lnTo>
                    <a:pt x="1164336" y="2939796"/>
                  </a:lnTo>
                  <a:lnTo>
                    <a:pt x="1164336" y="2471928"/>
                  </a:lnTo>
                  <a:close/>
                </a:path>
                <a:path w="1167764" h="2940050">
                  <a:moveTo>
                    <a:pt x="1164336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1164336" y="469392"/>
                  </a:lnTo>
                  <a:lnTo>
                    <a:pt x="1164336" y="0"/>
                  </a:lnTo>
                  <a:close/>
                </a:path>
                <a:path w="1167764" h="2940050">
                  <a:moveTo>
                    <a:pt x="1167384" y="638556"/>
                  </a:moveTo>
                  <a:lnTo>
                    <a:pt x="3048" y="638556"/>
                  </a:lnTo>
                  <a:lnTo>
                    <a:pt x="3048" y="1106424"/>
                  </a:lnTo>
                  <a:lnTo>
                    <a:pt x="1167384" y="1106424"/>
                  </a:lnTo>
                  <a:lnTo>
                    <a:pt x="1167384" y="63855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10093" y="1352550"/>
            <a:ext cx="2417445" cy="6705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24510" marR="445770" indent="-74930">
              <a:lnSpc>
                <a:spcPct val="100000"/>
              </a:lnSpc>
              <a:spcBef>
                <a:spcPts val="15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 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276350"/>
            <a:ext cx="3362325" cy="4402455"/>
            <a:chOff x="3840479" y="1276350"/>
            <a:chExt cx="3362325" cy="4402455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1653539" cy="2814955"/>
            </a:xfrm>
            <a:custGeom>
              <a:avLst/>
              <a:gdLst/>
              <a:ahLst/>
              <a:cxnLst/>
              <a:rect l="l" t="t" r="r" b="b"/>
              <a:pathLst>
                <a:path w="1653539" h="2814954">
                  <a:moveTo>
                    <a:pt x="1162812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1162812" y="365772"/>
                  </a:lnTo>
                  <a:lnTo>
                    <a:pt x="1162812" y="0"/>
                  </a:lnTo>
                  <a:close/>
                </a:path>
                <a:path w="1653539" h="2814954">
                  <a:moveTo>
                    <a:pt x="1287780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1287780" y="976896"/>
                  </a:lnTo>
                  <a:lnTo>
                    <a:pt x="1287780" y="611124"/>
                  </a:lnTo>
                  <a:close/>
                </a:path>
                <a:path w="1653539" h="2814954">
                  <a:moveTo>
                    <a:pt x="1653527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1653527" y="2814828"/>
                  </a:lnTo>
                  <a:lnTo>
                    <a:pt x="1653527" y="244906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80843"/>
              <a:ext cx="2390140" cy="366395"/>
            </a:xfrm>
            <a:custGeom>
              <a:avLst/>
              <a:gdLst/>
              <a:ahLst/>
              <a:cxnLst/>
              <a:rect l="l" t="t" r="r" b="b"/>
              <a:pathLst>
                <a:path w="2390140" h="366394">
                  <a:moveTo>
                    <a:pt x="2008632" y="0"/>
                  </a:moveTo>
                  <a:lnTo>
                    <a:pt x="200863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008632" y="365772"/>
                  </a:lnTo>
                  <a:lnTo>
                    <a:pt x="2008632" y="0"/>
                  </a:lnTo>
                  <a:close/>
                </a:path>
                <a:path w="2390140" h="366394">
                  <a:moveTo>
                    <a:pt x="2389632" y="0"/>
                  </a:moveTo>
                  <a:lnTo>
                    <a:pt x="2011680" y="0"/>
                  </a:lnTo>
                  <a:lnTo>
                    <a:pt x="2011680" y="365772"/>
                  </a:lnTo>
                  <a:lnTo>
                    <a:pt x="2389632" y="365772"/>
                  </a:lnTo>
                  <a:lnTo>
                    <a:pt x="23896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89223" y="127635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52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9830" y="1446086"/>
              <a:ext cx="1339850" cy="988060"/>
            </a:xfrm>
            <a:custGeom>
              <a:avLst/>
              <a:gdLst/>
              <a:ahLst/>
              <a:cxnLst/>
              <a:rect l="l" t="t" r="r" b="b"/>
              <a:pathLst>
                <a:path w="1339850" h="988060">
                  <a:moveTo>
                    <a:pt x="1339392" y="0"/>
                  </a:moveTo>
                  <a:lnTo>
                    <a:pt x="1137958" y="0"/>
                  </a:lnTo>
                  <a:lnTo>
                    <a:pt x="0" y="988009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90638" y="1276350"/>
            <a:ext cx="2417445" cy="9055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9875" marR="266700"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waits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4803" y="1332590"/>
            <a:ext cx="5419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90" dirty="0">
                <a:solidFill>
                  <a:srgbClr val="F05A28"/>
                </a:solidFill>
              </a:rPr>
              <a:t>vs.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multithreading</a:t>
            </a:r>
            <a:endParaRPr sz="2400"/>
          </a:p>
          <a:p>
            <a:pPr marL="12700" marR="11283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foundation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types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pools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4803" y="3115670"/>
            <a:ext cx="59524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115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2814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67691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6101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82219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47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667283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Value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109244"/>
            <a:ext cx="543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 control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0834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efficiently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misused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314" y="2567966"/>
            <a:ext cx="29775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39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420495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456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challenge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concurrency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57124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877083"/>
            <a:ext cx="64985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226" y="2499387"/>
            <a:ext cx="2920365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0955" algn="r">
              <a:lnSpc>
                <a:spcPct val="100000"/>
              </a:lnSpc>
              <a:spcBef>
                <a:spcPts val="1800"/>
              </a:spcBef>
            </a:pP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359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Race</a:t>
            </a:r>
            <a:r>
              <a:rPr spc="-265" dirty="0"/>
              <a:t> </a:t>
            </a:r>
            <a:r>
              <a:rPr spc="35" dirty="0"/>
              <a:t>Condition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591083"/>
            <a:ext cx="6268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</a:rPr>
              <a:t>Accessing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</a:t>
            </a:r>
            <a:r>
              <a:rPr sz="2400" spc="-9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concurrently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may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lead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to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-55" dirty="0">
                <a:solidFill>
                  <a:srgbClr val="F05A28"/>
                </a:solidFill>
              </a:rPr>
              <a:t>issues!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24663" y="2551203"/>
            <a:ext cx="6656705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778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ds 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write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race</a:t>
            </a:r>
            <a:r>
              <a:rPr sz="24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condition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4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time”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502" y="2567966"/>
            <a:ext cx="22167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6960" algn="just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Race </a:t>
            </a:r>
            <a:r>
              <a:rPr sz="3600" spc="-12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ondi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 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Definition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889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0" dirty="0">
                <a:solidFill>
                  <a:srgbClr val="9BC850"/>
                </a:solidFill>
              </a:rPr>
              <a:t>E</a:t>
            </a:r>
            <a:r>
              <a:rPr sz="4800" spc="-285" dirty="0">
                <a:solidFill>
                  <a:srgbClr val="9BC850"/>
                </a:solidFill>
              </a:rPr>
              <a:t>x</a:t>
            </a:r>
            <a:r>
              <a:rPr sz="4800" spc="-200" dirty="0">
                <a:solidFill>
                  <a:srgbClr val="9BC850"/>
                </a:solidFill>
              </a:rPr>
              <a:t>a</a:t>
            </a:r>
            <a:r>
              <a:rPr sz="4800" spc="-260" dirty="0">
                <a:solidFill>
                  <a:srgbClr val="9BC850"/>
                </a:solidFill>
              </a:rPr>
              <a:t>m</a:t>
            </a:r>
            <a:r>
              <a:rPr sz="4800" spc="65" dirty="0">
                <a:solidFill>
                  <a:srgbClr val="9BC850"/>
                </a:solidFill>
              </a:rPr>
              <a:t>p</a:t>
            </a:r>
            <a:r>
              <a:rPr sz="4800" spc="-170" dirty="0">
                <a:solidFill>
                  <a:srgbClr val="9BC850"/>
                </a:solidFill>
              </a:rPr>
              <a:t>l</a:t>
            </a:r>
            <a:r>
              <a:rPr sz="4800" spc="-245" dirty="0">
                <a:solidFill>
                  <a:srgbClr val="9BC850"/>
                </a:solidFill>
              </a:rPr>
              <a:t>e</a:t>
            </a:r>
            <a:r>
              <a:rPr sz="4800" spc="-1030" dirty="0">
                <a:solidFill>
                  <a:srgbClr val="9BC850"/>
                </a:solidFill>
              </a:rPr>
              <a:t>: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60" dirty="0">
                <a:solidFill>
                  <a:srgbClr val="9BC850"/>
                </a:solidFill>
              </a:rPr>
              <a:t>e</a:t>
            </a:r>
            <a:r>
              <a:rPr sz="4800" spc="-490" dirty="0">
                <a:solidFill>
                  <a:srgbClr val="9BC850"/>
                </a:solidFill>
              </a:rPr>
              <a:t> </a:t>
            </a:r>
            <a:r>
              <a:rPr sz="4800" spc="-320" dirty="0">
                <a:solidFill>
                  <a:srgbClr val="9BC850"/>
                </a:solidFill>
              </a:rPr>
              <a:t>S</a:t>
            </a:r>
            <a:r>
              <a:rPr sz="4800" spc="-180" dirty="0">
                <a:solidFill>
                  <a:srgbClr val="9BC850"/>
                </a:solidFill>
              </a:rPr>
              <a:t>i</a:t>
            </a:r>
            <a:r>
              <a:rPr sz="4800" spc="-270" dirty="0">
                <a:solidFill>
                  <a:srgbClr val="9BC850"/>
                </a:solidFill>
              </a:rPr>
              <a:t>n</a:t>
            </a:r>
            <a:r>
              <a:rPr sz="4800" spc="-105" dirty="0">
                <a:solidFill>
                  <a:srgbClr val="9BC850"/>
                </a:solidFill>
              </a:rPr>
              <a:t>gle</a:t>
            </a:r>
            <a:r>
              <a:rPr sz="4800" spc="-175" dirty="0">
                <a:solidFill>
                  <a:srgbClr val="9BC850"/>
                </a:solidFill>
              </a:rPr>
              <a:t>t</a:t>
            </a:r>
            <a:r>
              <a:rPr sz="4800" spc="45" dirty="0">
                <a:solidFill>
                  <a:srgbClr val="9BC850"/>
                </a:solidFill>
              </a:rPr>
              <a:t>o</a:t>
            </a:r>
            <a:r>
              <a:rPr sz="4800" spc="-100" dirty="0">
                <a:solidFill>
                  <a:srgbClr val="9BC850"/>
                </a:solidFill>
              </a:rPr>
              <a:t>n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p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155" dirty="0">
                <a:solidFill>
                  <a:srgbClr val="9BC850"/>
                </a:solidFill>
              </a:rPr>
              <a:t>t</a:t>
            </a:r>
            <a:r>
              <a:rPr sz="4800" spc="-204" dirty="0">
                <a:solidFill>
                  <a:srgbClr val="9BC850"/>
                </a:solidFill>
              </a:rPr>
              <a:t>er</a:t>
            </a:r>
            <a:r>
              <a:rPr sz="4800" spc="-100" dirty="0">
                <a:solidFill>
                  <a:srgbClr val="9BC850"/>
                </a:solidFill>
              </a:rPr>
              <a:t>n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370618"/>
            <a:ext cx="7693025" cy="500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 marR="734695">
              <a:lnSpc>
                <a:spcPct val="2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108075" marR="5080" indent="-54864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getInstance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655445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6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0499" y="519066"/>
            <a:ext cx="490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Singleton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Pattern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1471146"/>
            <a:ext cx="954151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385" dirty="0">
                <a:solidFill>
                  <a:srgbClr val="9BC850"/>
                </a:solidFill>
              </a:rPr>
              <a:t>W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25" dirty="0">
                <a:solidFill>
                  <a:srgbClr val="9BC850"/>
                </a:solidFill>
              </a:rPr>
              <a:t>t</a:t>
            </a:r>
            <a:r>
              <a:rPr sz="4800" spc="-500" dirty="0">
                <a:solidFill>
                  <a:srgbClr val="9BC850"/>
                </a:solidFill>
              </a:rPr>
              <a:t> </a:t>
            </a:r>
            <a:r>
              <a:rPr sz="4800" spc="-195" dirty="0">
                <a:solidFill>
                  <a:srgbClr val="9BC850"/>
                </a:solidFill>
              </a:rPr>
              <a:t>i</a:t>
            </a:r>
            <a:r>
              <a:rPr sz="4800" spc="-160" dirty="0">
                <a:solidFill>
                  <a:srgbClr val="9BC850"/>
                </a:solidFill>
              </a:rPr>
              <a:t>s</a:t>
            </a:r>
            <a:r>
              <a:rPr sz="4800" spc="-475" dirty="0">
                <a:solidFill>
                  <a:srgbClr val="9BC850"/>
                </a:solidFill>
              </a:rPr>
              <a:t> 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90" dirty="0">
                <a:solidFill>
                  <a:srgbClr val="9BC850"/>
                </a:solidFill>
              </a:rPr>
              <a:t>ap</a:t>
            </a:r>
            <a:r>
              <a:rPr sz="4800" spc="65" dirty="0">
                <a:solidFill>
                  <a:srgbClr val="9BC850"/>
                </a:solidFill>
              </a:rPr>
              <a:t>p</a:t>
            </a:r>
            <a:r>
              <a:rPr sz="4800" spc="-180" dirty="0">
                <a:solidFill>
                  <a:srgbClr val="9BC850"/>
                </a:solidFill>
              </a:rPr>
              <a:t>e</a:t>
            </a:r>
            <a:r>
              <a:rPr sz="4800" spc="-225" dirty="0">
                <a:solidFill>
                  <a:srgbClr val="9BC850"/>
                </a:solidFill>
              </a:rPr>
              <a:t>n</a:t>
            </a:r>
            <a:r>
              <a:rPr sz="4800" spc="-180" dirty="0">
                <a:solidFill>
                  <a:srgbClr val="9BC850"/>
                </a:solidFill>
              </a:rPr>
              <a:t>i</a:t>
            </a:r>
            <a:r>
              <a:rPr sz="4800" spc="-280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229" dirty="0">
                <a:solidFill>
                  <a:srgbClr val="9BC850"/>
                </a:solidFill>
              </a:rPr>
              <a:t>i</a:t>
            </a:r>
            <a:r>
              <a:rPr sz="4800" spc="50" dirty="0">
                <a:solidFill>
                  <a:srgbClr val="9BC850"/>
                </a:solidFill>
              </a:rPr>
              <a:t>f</a:t>
            </a:r>
            <a:r>
              <a:rPr sz="4800" spc="-490" dirty="0">
                <a:solidFill>
                  <a:srgbClr val="9BC850"/>
                </a:solidFill>
              </a:rPr>
              <a:t> 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35" dirty="0">
                <a:solidFill>
                  <a:srgbClr val="9BC850"/>
                </a:solidFill>
              </a:rPr>
              <a:t>w</a:t>
            </a:r>
            <a:r>
              <a:rPr sz="4800" spc="155" dirty="0">
                <a:solidFill>
                  <a:srgbClr val="9BC850"/>
                </a:solidFill>
              </a:rPr>
              <a:t>o</a:t>
            </a:r>
            <a:r>
              <a:rPr sz="4800" spc="-465" dirty="0">
                <a:solidFill>
                  <a:srgbClr val="9BC850"/>
                </a:solidFill>
              </a:rPr>
              <a:t> 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114" dirty="0">
                <a:solidFill>
                  <a:srgbClr val="9BC850"/>
                </a:solidFill>
              </a:rPr>
              <a:t>ead</a:t>
            </a:r>
            <a:r>
              <a:rPr sz="4800" spc="-95" dirty="0">
                <a:solidFill>
                  <a:srgbClr val="9BC850"/>
                </a:solidFill>
              </a:rPr>
              <a:t>s  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60" dirty="0">
                <a:solidFill>
                  <a:srgbClr val="9BC850"/>
                </a:solidFill>
              </a:rPr>
              <a:t>e</a:t>
            </a:r>
            <a:r>
              <a:rPr sz="4800" spc="-495" dirty="0">
                <a:solidFill>
                  <a:srgbClr val="9BC850"/>
                </a:solidFill>
              </a:rPr>
              <a:t> </a:t>
            </a:r>
            <a:r>
              <a:rPr sz="4800" spc="125" dirty="0">
                <a:solidFill>
                  <a:srgbClr val="9BC850"/>
                </a:solidFill>
              </a:rPr>
              <a:t>c</a:t>
            </a:r>
            <a:r>
              <a:rPr sz="4800" spc="-235" dirty="0">
                <a:solidFill>
                  <a:srgbClr val="9BC850"/>
                </a:solidFill>
              </a:rPr>
              <a:t>a</a:t>
            </a:r>
            <a:r>
              <a:rPr sz="4800" spc="-229" dirty="0">
                <a:solidFill>
                  <a:srgbClr val="9BC850"/>
                </a:solidFill>
              </a:rPr>
              <a:t>lli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175" dirty="0">
                <a:solidFill>
                  <a:srgbClr val="9BC850"/>
                </a:solidFill>
              </a:rPr>
              <a:t>g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55" dirty="0">
                <a:solidFill>
                  <a:srgbClr val="9BC850"/>
                </a:solidFill>
              </a:rPr>
              <a:t>g</a:t>
            </a:r>
            <a:r>
              <a:rPr sz="4800" spc="-50" dirty="0">
                <a:solidFill>
                  <a:srgbClr val="9BC850"/>
                </a:solidFill>
              </a:rPr>
              <a:t>e</a:t>
            </a:r>
            <a:r>
              <a:rPr sz="4800" spc="-445" dirty="0">
                <a:solidFill>
                  <a:srgbClr val="9BC850"/>
                </a:solidFill>
              </a:rPr>
              <a:t>t</a:t>
            </a:r>
            <a:r>
              <a:rPr sz="4800" spc="-455" dirty="0">
                <a:solidFill>
                  <a:srgbClr val="9BC850"/>
                </a:solidFill>
              </a:rPr>
              <a:t>I</a:t>
            </a:r>
            <a:r>
              <a:rPr sz="4800" spc="-235" dirty="0">
                <a:solidFill>
                  <a:srgbClr val="9BC850"/>
                </a:solidFill>
              </a:rPr>
              <a:t>n</a:t>
            </a:r>
            <a:r>
              <a:rPr sz="4800" spc="-250" dirty="0">
                <a:solidFill>
                  <a:srgbClr val="9BC850"/>
                </a:solidFill>
              </a:rPr>
              <a:t>s</a:t>
            </a:r>
            <a:r>
              <a:rPr sz="4800" spc="-95" dirty="0">
                <a:solidFill>
                  <a:srgbClr val="9BC850"/>
                </a:solidFill>
              </a:rPr>
              <a:t>t</a:t>
            </a:r>
            <a:r>
              <a:rPr sz="4800" spc="-250" dirty="0">
                <a:solidFill>
                  <a:srgbClr val="9BC850"/>
                </a:solidFill>
              </a:rPr>
              <a:t>a</a:t>
            </a:r>
            <a:r>
              <a:rPr sz="4800" spc="-4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c</a:t>
            </a:r>
            <a:r>
              <a:rPr sz="4800" spc="-175" dirty="0">
                <a:solidFill>
                  <a:srgbClr val="9BC850"/>
                </a:solidFill>
              </a:rPr>
              <a:t>e</a:t>
            </a:r>
            <a:r>
              <a:rPr sz="4800" spc="-240" dirty="0">
                <a:solidFill>
                  <a:srgbClr val="9BC850"/>
                </a:solidFill>
              </a:rPr>
              <a:t>(</a:t>
            </a:r>
            <a:r>
              <a:rPr sz="4800" spc="-229" dirty="0">
                <a:solidFill>
                  <a:srgbClr val="9BC850"/>
                </a:solidFill>
              </a:rPr>
              <a:t>)</a:t>
            </a:r>
            <a:r>
              <a:rPr sz="4800" spc="-55" dirty="0">
                <a:solidFill>
                  <a:srgbClr val="9BC850"/>
                </a:solidFill>
              </a:rPr>
              <a:t>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0534" y="667804"/>
            <a:ext cx="149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185" dirty="0">
                <a:solidFill>
                  <a:srgbClr val="F05A28"/>
                </a:solidFill>
              </a:rPr>
              <a:t>T</a:t>
            </a:r>
            <a:r>
              <a:rPr sz="2400" spc="-277" baseline="-21000" dirty="0">
                <a:solidFill>
                  <a:srgbClr val="F05A28"/>
                </a:solidFill>
              </a:rPr>
              <a:t>1</a:t>
            </a:r>
            <a:endParaRPr sz="2400" baseline="-21000"/>
          </a:p>
        </p:txBody>
      </p:sp>
      <p:sp>
        <p:nvSpPr>
          <p:cNvPr id="4" name="object 4"/>
          <p:cNvSpPr txBox="1"/>
          <p:nvPr/>
        </p:nvSpPr>
        <p:spPr>
          <a:xfrm>
            <a:off x="681137" y="1430935"/>
            <a:ext cx="5202555" cy="183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46070" marR="17780" indent="10033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155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-179" baseline="-2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4965" y="667804"/>
            <a:ext cx="161988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2" baseline="-2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 baseline="-2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6794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program/application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83260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98" y="2842287"/>
            <a:ext cx="3667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3970" algn="r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534" y="667804"/>
            <a:ext cx="149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185" dirty="0">
                <a:solidFill>
                  <a:srgbClr val="F05A28"/>
                </a:solidFill>
              </a:rPr>
              <a:t>T</a:t>
            </a:r>
            <a:r>
              <a:rPr sz="2400" spc="-277" baseline="-21000" dirty="0">
                <a:solidFill>
                  <a:srgbClr val="F05A28"/>
                </a:solidFill>
              </a:rPr>
              <a:t>1</a:t>
            </a:r>
            <a:endParaRPr sz="2400" baseline="-21000"/>
          </a:p>
        </p:txBody>
      </p:sp>
      <p:sp>
        <p:nvSpPr>
          <p:cNvPr id="3" name="object 3"/>
          <p:cNvSpPr txBox="1"/>
          <p:nvPr/>
        </p:nvSpPr>
        <p:spPr>
          <a:xfrm>
            <a:off x="681137" y="1430935"/>
            <a:ext cx="5202555" cy="183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46070" marR="17780" indent="10033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155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-179" baseline="-2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4965" y="667804"/>
            <a:ext cx="161988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2" baseline="-2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 baseline="-2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4965" y="3442567"/>
            <a:ext cx="5227955" cy="234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285115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1555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180465">
              <a:lnSpc>
                <a:spcPct val="100000"/>
              </a:lnSpc>
              <a:spcBef>
                <a:spcPts val="156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37" baseline="-21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534" y="667804"/>
            <a:ext cx="149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204" dirty="0">
                <a:solidFill>
                  <a:srgbClr val="F05A28"/>
                </a:solidFill>
              </a:rPr>
              <a:t> </a:t>
            </a:r>
            <a:r>
              <a:rPr sz="2400" spc="-185" dirty="0">
                <a:solidFill>
                  <a:srgbClr val="F05A28"/>
                </a:solidFill>
              </a:rPr>
              <a:t>T</a:t>
            </a:r>
            <a:r>
              <a:rPr sz="2400" spc="-277" baseline="-21000" dirty="0">
                <a:solidFill>
                  <a:srgbClr val="F05A28"/>
                </a:solidFill>
              </a:rPr>
              <a:t>1</a:t>
            </a:r>
            <a:endParaRPr sz="2400" baseline="-21000"/>
          </a:p>
        </p:txBody>
      </p:sp>
      <p:sp>
        <p:nvSpPr>
          <p:cNvPr id="3" name="object 3"/>
          <p:cNvSpPr txBox="1"/>
          <p:nvPr/>
        </p:nvSpPr>
        <p:spPr>
          <a:xfrm>
            <a:off x="681137" y="1430935"/>
            <a:ext cx="5202555" cy="183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46070" marR="17780" indent="10033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155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-179" baseline="-2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9009" y="5957215"/>
            <a:ext cx="4022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4965" y="667804"/>
            <a:ext cx="161988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2" baseline="-2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 baseline="-21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4965" y="3442567"/>
            <a:ext cx="5227955" cy="234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null?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2851150">
              <a:lnSpc>
                <a:spcPct val="165000"/>
              </a:lnSpc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answer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yes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Enters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1555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180465">
              <a:lnSpc>
                <a:spcPct val="100000"/>
              </a:lnSpc>
              <a:spcBef>
                <a:spcPts val="1560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scheduler</a:t>
            </a:r>
            <a:r>
              <a:rPr sz="2000" spc="-1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pauses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50" spc="37" baseline="-21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50" baseline="-2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872934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15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</a:rPr>
              <a:t>H</a:t>
            </a:r>
            <a:r>
              <a:rPr sz="4800" spc="-75" dirty="0">
                <a:solidFill>
                  <a:srgbClr val="9BC850"/>
                </a:solidFill>
              </a:rPr>
              <a:t>o</a:t>
            </a:r>
            <a:r>
              <a:rPr sz="4800" spc="200" dirty="0">
                <a:solidFill>
                  <a:srgbClr val="9BC850"/>
                </a:solidFill>
              </a:rPr>
              <a:t>w</a:t>
            </a:r>
            <a:r>
              <a:rPr sz="4800" spc="-470" dirty="0">
                <a:solidFill>
                  <a:srgbClr val="9BC850"/>
                </a:solidFill>
              </a:rPr>
              <a:t> </a:t>
            </a:r>
            <a:r>
              <a:rPr sz="4800" spc="-155" dirty="0">
                <a:solidFill>
                  <a:srgbClr val="9BC850"/>
                </a:solidFill>
              </a:rPr>
              <a:t>t</a:t>
            </a:r>
            <a:r>
              <a:rPr sz="4800" spc="155" dirty="0">
                <a:solidFill>
                  <a:srgbClr val="9BC850"/>
                </a:solidFill>
              </a:rPr>
              <a:t>o</a:t>
            </a:r>
            <a:r>
              <a:rPr sz="4800" spc="-480" dirty="0">
                <a:solidFill>
                  <a:srgbClr val="9BC850"/>
                </a:solidFill>
              </a:rPr>
              <a:t> </a:t>
            </a:r>
            <a:r>
              <a:rPr sz="4800" spc="65" dirty="0">
                <a:solidFill>
                  <a:srgbClr val="9BC850"/>
                </a:solidFill>
              </a:rPr>
              <a:t>p</a:t>
            </a:r>
            <a:r>
              <a:rPr sz="4800" spc="-360" dirty="0">
                <a:solidFill>
                  <a:srgbClr val="9BC850"/>
                </a:solidFill>
              </a:rPr>
              <a:t>r</a:t>
            </a:r>
            <a:r>
              <a:rPr sz="4800" spc="-285" dirty="0">
                <a:solidFill>
                  <a:srgbClr val="9BC850"/>
                </a:solidFill>
              </a:rPr>
              <a:t>e</a:t>
            </a:r>
            <a:r>
              <a:rPr sz="4800" spc="-300" dirty="0">
                <a:solidFill>
                  <a:srgbClr val="9BC850"/>
                </a:solidFill>
              </a:rPr>
              <a:t>v</a:t>
            </a:r>
            <a:r>
              <a:rPr sz="4800" spc="-180" dirty="0">
                <a:solidFill>
                  <a:srgbClr val="9BC850"/>
                </a:solidFill>
              </a:rPr>
              <a:t>e</a:t>
            </a:r>
            <a:r>
              <a:rPr sz="4800" spc="-215" dirty="0">
                <a:solidFill>
                  <a:srgbClr val="9BC850"/>
                </a:solidFill>
              </a:rPr>
              <a:t>n</a:t>
            </a:r>
            <a:r>
              <a:rPr sz="4800" spc="25" dirty="0">
                <a:solidFill>
                  <a:srgbClr val="9BC850"/>
                </a:solidFill>
              </a:rPr>
              <a:t>t</a:t>
            </a:r>
            <a:r>
              <a:rPr sz="4800" spc="-515" dirty="0">
                <a:solidFill>
                  <a:srgbClr val="9BC850"/>
                </a:solidFill>
              </a:rPr>
              <a:t> 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215" dirty="0">
                <a:solidFill>
                  <a:srgbClr val="9BC850"/>
                </a:solidFill>
              </a:rPr>
              <a:t>h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85" dirty="0">
                <a:solidFill>
                  <a:srgbClr val="9BC850"/>
                </a:solidFill>
              </a:rPr>
              <a:t>t</a:t>
            </a:r>
            <a:r>
              <a:rPr sz="4800" spc="-55" dirty="0">
                <a:solidFill>
                  <a:srgbClr val="9BC850"/>
                </a:solidFill>
              </a:rPr>
              <a:t>?</a:t>
            </a:r>
            <a:endParaRPr sz="4800"/>
          </a:p>
          <a:p>
            <a:pPr marL="12700">
              <a:lnSpc>
                <a:spcPts val="5715"/>
              </a:lnSpc>
            </a:pPr>
            <a:r>
              <a:rPr sz="4800" spc="-60" dirty="0">
                <a:solidFill>
                  <a:srgbClr val="2A9FBC"/>
                </a:solidFill>
              </a:rPr>
              <a:t>T</a:t>
            </a:r>
            <a:r>
              <a:rPr sz="4800" spc="-195" dirty="0">
                <a:solidFill>
                  <a:srgbClr val="2A9FBC"/>
                </a:solidFill>
              </a:rPr>
              <a:t>h</a:t>
            </a:r>
            <a:r>
              <a:rPr sz="4800" spc="-75" dirty="0">
                <a:solidFill>
                  <a:srgbClr val="2A9FBC"/>
                </a:solidFill>
              </a:rPr>
              <a:t>e</a:t>
            </a:r>
            <a:r>
              <a:rPr sz="4800" spc="-484" dirty="0">
                <a:solidFill>
                  <a:srgbClr val="2A9FBC"/>
                </a:solidFill>
              </a:rPr>
              <a:t> </a:t>
            </a:r>
            <a:r>
              <a:rPr sz="4800" spc="-235" dirty="0">
                <a:solidFill>
                  <a:srgbClr val="2A9FBC"/>
                </a:solidFill>
              </a:rPr>
              <a:t>a</a:t>
            </a:r>
            <a:r>
              <a:rPr sz="4800" spc="-235" dirty="0">
                <a:solidFill>
                  <a:srgbClr val="2A9FBC"/>
                </a:solidFill>
              </a:rPr>
              <a:t>n</a:t>
            </a:r>
            <a:r>
              <a:rPr sz="4800" spc="-275" dirty="0">
                <a:solidFill>
                  <a:srgbClr val="2A9FBC"/>
                </a:solidFill>
              </a:rPr>
              <a:t>s</a:t>
            </a:r>
            <a:r>
              <a:rPr sz="4800" spc="-35" dirty="0">
                <a:solidFill>
                  <a:srgbClr val="2A9FBC"/>
                </a:solidFill>
              </a:rPr>
              <a:t>w</a:t>
            </a:r>
            <a:r>
              <a:rPr sz="4800" spc="-165" dirty="0">
                <a:solidFill>
                  <a:srgbClr val="2A9FBC"/>
                </a:solidFill>
              </a:rPr>
              <a:t>e</a:t>
            </a:r>
            <a:r>
              <a:rPr sz="4800" spc="-130" dirty="0">
                <a:solidFill>
                  <a:srgbClr val="2A9FBC"/>
                </a:solidFill>
              </a:rPr>
              <a:t>r</a:t>
            </a:r>
            <a:r>
              <a:rPr sz="4800" spc="-505" dirty="0">
                <a:solidFill>
                  <a:srgbClr val="2A9FBC"/>
                </a:solidFill>
              </a:rPr>
              <a:t> </a:t>
            </a:r>
            <a:r>
              <a:rPr sz="4800" spc="-229" dirty="0">
                <a:solidFill>
                  <a:srgbClr val="2A9FBC"/>
                </a:solidFill>
              </a:rPr>
              <a:t>i</a:t>
            </a:r>
            <a:r>
              <a:rPr sz="4800" spc="-229" dirty="0">
                <a:solidFill>
                  <a:srgbClr val="2A9FBC"/>
                </a:solidFill>
              </a:rPr>
              <a:t>s</a:t>
            </a:r>
            <a:r>
              <a:rPr sz="4800" spc="-1030" dirty="0">
                <a:solidFill>
                  <a:srgbClr val="2A9FBC"/>
                </a:solidFill>
              </a:rPr>
              <a:t>:</a:t>
            </a:r>
            <a:r>
              <a:rPr sz="4800" spc="-490" dirty="0">
                <a:solidFill>
                  <a:srgbClr val="2A9FBC"/>
                </a:solidFill>
              </a:rPr>
              <a:t> </a:t>
            </a:r>
            <a:r>
              <a:rPr sz="4800" spc="-300" dirty="0">
                <a:solidFill>
                  <a:srgbClr val="2A9FBC"/>
                </a:solidFill>
              </a:rPr>
              <a:t>s</a:t>
            </a:r>
            <a:r>
              <a:rPr sz="4800" spc="-75" dirty="0">
                <a:solidFill>
                  <a:srgbClr val="2A9FBC"/>
                </a:solidFill>
              </a:rPr>
              <a:t>ync</a:t>
            </a:r>
            <a:r>
              <a:rPr sz="4800" spc="-215" dirty="0">
                <a:solidFill>
                  <a:srgbClr val="2A9FBC"/>
                </a:solidFill>
              </a:rPr>
              <a:t>h</a:t>
            </a:r>
            <a:r>
              <a:rPr sz="4800" spc="-360" dirty="0">
                <a:solidFill>
                  <a:srgbClr val="2A9FBC"/>
                </a:solidFill>
              </a:rPr>
              <a:t>r</a:t>
            </a:r>
            <a:r>
              <a:rPr sz="4800" spc="-140" dirty="0">
                <a:solidFill>
                  <a:srgbClr val="2A9FBC"/>
                </a:solidFill>
              </a:rPr>
              <a:t>on</a:t>
            </a:r>
            <a:r>
              <a:rPr sz="4800" spc="-120" dirty="0">
                <a:solidFill>
                  <a:srgbClr val="2A9FBC"/>
                </a:solidFill>
              </a:rPr>
              <a:t>i</a:t>
            </a:r>
            <a:r>
              <a:rPr sz="4800" spc="30" dirty="0">
                <a:solidFill>
                  <a:srgbClr val="2A9FBC"/>
                </a:solidFill>
              </a:rPr>
              <a:t>z</a:t>
            </a:r>
            <a:r>
              <a:rPr sz="4800" spc="-270" dirty="0">
                <a:solidFill>
                  <a:srgbClr val="2A9FBC"/>
                </a:solidFill>
              </a:rPr>
              <a:t>a</a:t>
            </a:r>
            <a:r>
              <a:rPr sz="4800" spc="-175" dirty="0">
                <a:solidFill>
                  <a:srgbClr val="2A9FBC"/>
                </a:solidFill>
              </a:rPr>
              <a:t>t</a:t>
            </a:r>
            <a:r>
              <a:rPr sz="4800" spc="-145" dirty="0">
                <a:solidFill>
                  <a:srgbClr val="2A9FBC"/>
                </a:solidFill>
              </a:rPr>
              <a:t>i</a:t>
            </a:r>
            <a:r>
              <a:rPr sz="4800" spc="-85" dirty="0">
                <a:solidFill>
                  <a:srgbClr val="2A9FBC"/>
                </a:solidFill>
              </a:rPr>
              <a:t>on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5891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Prevents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executed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642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370618"/>
            <a:ext cx="10067290" cy="500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 marR="3108960">
              <a:lnSpc>
                <a:spcPct val="2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108075" marR="5080" indent="-54864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static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getInstance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655445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955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6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0499" y="519066"/>
            <a:ext cx="490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The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Singleton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Pattern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6543" y="2718906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Synchronization</a:t>
            </a:r>
            <a:endParaRPr spc="-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276" y="4240391"/>
            <a:ext cx="1207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79780" algn="l"/>
              </a:tabLst>
            </a:pPr>
            <a:r>
              <a:rPr sz="28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75" spc="-262" baseline="-2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8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75" spc="37" baseline="-21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775" baseline="-21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5" name="object 5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4839" y="3764283"/>
              <a:ext cx="3322320" cy="1231900"/>
            </a:xfrm>
            <a:custGeom>
              <a:avLst/>
              <a:gdLst/>
              <a:ahLst/>
              <a:cxnLst/>
              <a:rect l="l" t="t" r="r" b="b"/>
              <a:pathLst>
                <a:path w="3322320" h="1231900">
                  <a:moveTo>
                    <a:pt x="31170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1"/>
                  </a:lnTo>
                  <a:lnTo>
                    <a:pt x="0" y="1026147"/>
                  </a:lnTo>
                  <a:lnTo>
                    <a:pt x="5420" y="1073206"/>
                  </a:lnTo>
                  <a:lnTo>
                    <a:pt x="20859" y="1116406"/>
                  </a:lnTo>
                  <a:lnTo>
                    <a:pt x="45086" y="1154514"/>
                  </a:lnTo>
                  <a:lnTo>
                    <a:pt x="76869" y="1186300"/>
                  </a:lnTo>
                  <a:lnTo>
                    <a:pt x="114975" y="1210529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117088" y="1231392"/>
                  </a:lnTo>
                  <a:lnTo>
                    <a:pt x="3164146" y="1225971"/>
                  </a:lnTo>
                  <a:lnTo>
                    <a:pt x="3207344" y="1210529"/>
                  </a:lnTo>
                  <a:lnTo>
                    <a:pt x="3245450" y="1186300"/>
                  </a:lnTo>
                  <a:lnTo>
                    <a:pt x="3277233" y="1154514"/>
                  </a:lnTo>
                  <a:lnTo>
                    <a:pt x="3301460" y="1116406"/>
                  </a:lnTo>
                  <a:lnTo>
                    <a:pt x="3316899" y="1073206"/>
                  </a:lnTo>
                  <a:lnTo>
                    <a:pt x="3322320" y="1026147"/>
                  </a:lnTo>
                  <a:lnTo>
                    <a:pt x="3322320" y="205231"/>
                  </a:lnTo>
                  <a:lnTo>
                    <a:pt x="3316899" y="158173"/>
                  </a:lnTo>
                  <a:lnTo>
                    <a:pt x="3301460" y="114975"/>
                  </a:lnTo>
                  <a:lnTo>
                    <a:pt x="3277233" y="76869"/>
                  </a:lnTo>
                  <a:lnTo>
                    <a:pt x="3245450" y="45086"/>
                  </a:lnTo>
                  <a:lnTo>
                    <a:pt x="3207344" y="20859"/>
                  </a:lnTo>
                  <a:lnTo>
                    <a:pt x="3164146" y="5420"/>
                  </a:lnTo>
                  <a:lnTo>
                    <a:pt x="3117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getInstance()</a:t>
            </a:r>
            <a:endParaRPr spc="-2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2432" y="3252216"/>
            <a:ext cx="405383" cy="8854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255264"/>
            <a:ext cx="399287" cy="88239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3552" y="1629155"/>
            <a:ext cx="1194815" cy="1435607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4839" y="3764282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1"/>
                  </a:lnTo>
                  <a:lnTo>
                    <a:pt x="0" y="1026159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1"/>
                  </a:lnTo>
                  <a:lnTo>
                    <a:pt x="3688588" y="1231391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59"/>
                  </a:lnTo>
                  <a:lnTo>
                    <a:pt x="3893820" y="205231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2560955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getInstance()</a:t>
            </a:r>
            <a:endParaRPr spc="-20" dirty="0"/>
          </a:p>
        </p:txBody>
      </p:sp>
      <p:grpSp>
        <p:nvGrpSpPr>
          <p:cNvPr id="7" name="object 7"/>
          <p:cNvGrpSpPr/>
          <p:nvPr/>
        </p:nvGrpSpPr>
        <p:grpSpPr>
          <a:xfrm>
            <a:off x="3072383" y="2144267"/>
            <a:ext cx="6047740" cy="2697480"/>
            <a:chOff x="3072383" y="2144267"/>
            <a:chExt cx="6047740" cy="269748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29811" y="3956303"/>
              <a:ext cx="405383" cy="8854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495" y="3980688"/>
              <a:ext cx="883919" cy="8595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72383" y="2144267"/>
              <a:ext cx="6047740" cy="706120"/>
            </a:xfrm>
            <a:custGeom>
              <a:avLst/>
              <a:gdLst/>
              <a:ahLst/>
              <a:cxnLst/>
              <a:rect l="l" t="t" r="r" b="b"/>
              <a:pathLst>
                <a:path w="6047740" h="706119">
                  <a:moveTo>
                    <a:pt x="6047232" y="0"/>
                  </a:moveTo>
                  <a:lnTo>
                    <a:pt x="0" y="0"/>
                  </a:lnTo>
                  <a:lnTo>
                    <a:pt x="0" y="705612"/>
                  </a:lnTo>
                  <a:lnTo>
                    <a:pt x="6047232" y="705612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3552" y="1629155"/>
            <a:ext cx="1194815" cy="1435607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1977" y="3535553"/>
            <a:ext cx="2327910" cy="387350"/>
            <a:chOff x="4641977" y="3535553"/>
            <a:chExt cx="2327910" cy="387350"/>
          </a:xfrm>
        </p:grpSpPr>
        <p:sp>
          <p:nvSpPr>
            <p:cNvPr id="9" name="object 9"/>
            <p:cNvSpPr/>
            <p:nvPr/>
          </p:nvSpPr>
          <p:spPr>
            <a:xfrm>
              <a:off x="4656582" y="3550158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56582" y="3550158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73552" y="1629155"/>
            <a:ext cx="5232400" cy="2162810"/>
            <a:chOff x="3273552" y="1629155"/>
            <a:chExt cx="5232400" cy="216281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2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67828" y="3107435"/>
            <a:ext cx="622300" cy="622300"/>
            <a:chOff x="7767828" y="3107435"/>
            <a:chExt cx="622300" cy="622300"/>
          </a:xfrm>
        </p:grpSpPr>
        <p:sp>
          <p:nvSpPr>
            <p:cNvPr id="23" name="object 23"/>
            <p:cNvSpPr/>
            <p:nvPr/>
          </p:nvSpPr>
          <p:spPr>
            <a:xfrm>
              <a:off x="7767828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2316" y="3201923"/>
              <a:ext cx="432803" cy="432815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1729105" cy="749300"/>
            <a:chOff x="6777037" y="3043173"/>
            <a:chExt cx="1729105" cy="749300"/>
          </a:xfrm>
        </p:grpSpPr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29811" y="3107435"/>
            <a:ext cx="4559935" cy="1734820"/>
            <a:chOff x="3829811" y="3107435"/>
            <a:chExt cx="4559935" cy="1734820"/>
          </a:xfrm>
        </p:grpSpPr>
        <p:sp>
          <p:nvSpPr>
            <p:cNvPr id="23" name="object 23"/>
            <p:cNvSpPr/>
            <p:nvPr/>
          </p:nvSpPr>
          <p:spPr>
            <a:xfrm>
              <a:off x="7767827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2315" y="3201923"/>
              <a:ext cx="432803" cy="4328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811" y="3956303"/>
              <a:ext cx="405383" cy="885443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934" y="519066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Single</a:t>
            </a:r>
            <a:r>
              <a:rPr spc="-215" dirty="0"/>
              <a:t> </a:t>
            </a:r>
            <a:r>
              <a:rPr spc="-20" dirty="0"/>
              <a:t>Threaded</a:t>
            </a:r>
            <a:r>
              <a:rPr spc="-220" dirty="0"/>
              <a:t> </a:t>
            </a:r>
            <a:r>
              <a:rPr dirty="0"/>
              <a:t>Process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808" y="6203340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3511" y="1632966"/>
            <a:ext cx="3858260" cy="5050155"/>
            <a:chOff x="2953511" y="1632966"/>
            <a:chExt cx="3858260" cy="5050155"/>
          </a:xfrm>
        </p:grpSpPr>
        <p:sp>
          <p:nvSpPr>
            <p:cNvPr id="12" name="object 12"/>
            <p:cNvSpPr/>
            <p:nvPr/>
          </p:nvSpPr>
          <p:spPr>
            <a:xfrm>
              <a:off x="6747509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1729105" cy="749300"/>
            <a:chOff x="6777037" y="3043173"/>
            <a:chExt cx="1729105" cy="749300"/>
          </a:xfrm>
        </p:grpSpPr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7828" y="3107435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0896" y="0"/>
                </a:moveTo>
                <a:lnTo>
                  <a:pt x="264953" y="3370"/>
                </a:lnTo>
                <a:lnTo>
                  <a:pt x="221104" y="13162"/>
                </a:lnTo>
                <a:lnTo>
                  <a:pt x="179829" y="28895"/>
                </a:lnTo>
                <a:lnTo>
                  <a:pt x="141609" y="50087"/>
                </a:lnTo>
                <a:lnTo>
                  <a:pt x="106925" y="76257"/>
                </a:lnTo>
                <a:lnTo>
                  <a:pt x="76257" y="106925"/>
                </a:lnTo>
                <a:lnTo>
                  <a:pt x="50087" y="141609"/>
                </a:lnTo>
                <a:lnTo>
                  <a:pt x="28895" y="179829"/>
                </a:lnTo>
                <a:lnTo>
                  <a:pt x="13162" y="221104"/>
                </a:lnTo>
                <a:lnTo>
                  <a:pt x="3370" y="264953"/>
                </a:lnTo>
                <a:lnTo>
                  <a:pt x="0" y="310896"/>
                </a:lnTo>
                <a:lnTo>
                  <a:pt x="3370" y="356838"/>
                </a:lnTo>
                <a:lnTo>
                  <a:pt x="13162" y="400687"/>
                </a:lnTo>
                <a:lnTo>
                  <a:pt x="28895" y="441962"/>
                </a:lnTo>
                <a:lnTo>
                  <a:pt x="50087" y="480182"/>
                </a:lnTo>
                <a:lnTo>
                  <a:pt x="76257" y="514866"/>
                </a:lnTo>
                <a:lnTo>
                  <a:pt x="106925" y="545534"/>
                </a:lnTo>
                <a:lnTo>
                  <a:pt x="141609" y="571704"/>
                </a:lnTo>
                <a:lnTo>
                  <a:pt x="179829" y="592896"/>
                </a:lnTo>
                <a:lnTo>
                  <a:pt x="221104" y="608629"/>
                </a:lnTo>
                <a:lnTo>
                  <a:pt x="264953" y="618421"/>
                </a:lnTo>
                <a:lnTo>
                  <a:pt x="310896" y="621792"/>
                </a:lnTo>
                <a:lnTo>
                  <a:pt x="356838" y="618421"/>
                </a:lnTo>
                <a:lnTo>
                  <a:pt x="400687" y="608629"/>
                </a:lnTo>
                <a:lnTo>
                  <a:pt x="441962" y="592896"/>
                </a:lnTo>
                <a:lnTo>
                  <a:pt x="480182" y="571704"/>
                </a:lnTo>
                <a:lnTo>
                  <a:pt x="514866" y="545534"/>
                </a:lnTo>
                <a:lnTo>
                  <a:pt x="545534" y="514866"/>
                </a:lnTo>
                <a:lnTo>
                  <a:pt x="571704" y="480182"/>
                </a:lnTo>
                <a:lnTo>
                  <a:pt x="592896" y="441962"/>
                </a:lnTo>
                <a:lnTo>
                  <a:pt x="608629" y="400687"/>
                </a:lnTo>
                <a:lnTo>
                  <a:pt x="618421" y="356838"/>
                </a:lnTo>
                <a:lnTo>
                  <a:pt x="621792" y="310896"/>
                </a:lnTo>
                <a:lnTo>
                  <a:pt x="618421" y="264953"/>
                </a:lnTo>
                <a:lnTo>
                  <a:pt x="608629" y="221104"/>
                </a:lnTo>
                <a:lnTo>
                  <a:pt x="592896" y="179829"/>
                </a:lnTo>
                <a:lnTo>
                  <a:pt x="571704" y="141609"/>
                </a:lnTo>
                <a:lnTo>
                  <a:pt x="545534" y="106925"/>
                </a:lnTo>
                <a:lnTo>
                  <a:pt x="514866" y="76257"/>
                </a:lnTo>
                <a:lnTo>
                  <a:pt x="480182" y="50087"/>
                </a:lnTo>
                <a:lnTo>
                  <a:pt x="441962" y="28895"/>
                </a:lnTo>
                <a:lnTo>
                  <a:pt x="400687" y="13162"/>
                </a:lnTo>
                <a:lnTo>
                  <a:pt x="356838" y="3370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498847" y="3963923"/>
            <a:ext cx="1282065" cy="920750"/>
            <a:chOff x="4498847" y="3963923"/>
            <a:chExt cx="1282065" cy="9207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8847" y="4024884"/>
              <a:ext cx="883919" cy="8595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311" y="3963923"/>
              <a:ext cx="617219" cy="617219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1729105" cy="749300"/>
            <a:chOff x="6777037" y="3043173"/>
            <a:chExt cx="1729105" cy="749300"/>
          </a:xfrm>
        </p:grpSpPr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98847" y="3963923"/>
            <a:ext cx="1282065" cy="920750"/>
            <a:chOff x="4498847" y="3963923"/>
            <a:chExt cx="1282065" cy="92075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8847" y="4024884"/>
              <a:ext cx="883919" cy="8595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311" y="3963923"/>
              <a:ext cx="617219" cy="61721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829811" y="3107435"/>
            <a:ext cx="4559935" cy="1734820"/>
            <a:chOff x="3829811" y="3107435"/>
            <a:chExt cx="4559935" cy="1734820"/>
          </a:xfrm>
        </p:grpSpPr>
        <p:sp>
          <p:nvSpPr>
            <p:cNvPr id="26" name="object 26"/>
            <p:cNvSpPr/>
            <p:nvPr/>
          </p:nvSpPr>
          <p:spPr>
            <a:xfrm>
              <a:off x="7767827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811" y="3956303"/>
              <a:ext cx="405383" cy="885443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29811" y="3043173"/>
            <a:ext cx="5113020" cy="1841500"/>
            <a:chOff x="3829811" y="3043173"/>
            <a:chExt cx="5113020" cy="18415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388" y="4024883"/>
              <a:ext cx="885443" cy="8595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811" y="3956303"/>
              <a:ext cx="405383" cy="8854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6183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67828" y="3107435"/>
            <a:ext cx="622300" cy="622300"/>
            <a:chOff x="7767828" y="3107435"/>
            <a:chExt cx="622300" cy="622300"/>
          </a:xfrm>
        </p:grpSpPr>
        <p:sp>
          <p:nvSpPr>
            <p:cNvPr id="25" name="object 25"/>
            <p:cNvSpPr/>
            <p:nvPr/>
          </p:nvSpPr>
          <p:spPr>
            <a:xfrm>
              <a:off x="7767828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2316" y="3201923"/>
              <a:ext cx="432803" cy="432815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1729105" cy="749300"/>
            <a:chOff x="6777037" y="3043173"/>
            <a:chExt cx="1729105" cy="749300"/>
          </a:xfrm>
        </p:grpSpPr>
        <p:sp>
          <p:nvSpPr>
            <p:cNvPr id="16" name="object 16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7828" y="3107435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622300" h="622300">
                <a:moveTo>
                  <a:pt x="310896" y="0"/>
                </a:moveTo>
                <a:lnTo>
                  <a:pt x="264953" y="3370"/>
                </a:lnTo>
                <a:lnTo>
                  <a:pt x="221104" y="13162"/>
                </a:lnTo>
                <a:lnTo>
                  <a:pt x="179829" y="28895"/>
                </a:lnTo>
                <a:lnTo>
                  <a:pt x="141609" y="50087"/>
                </a:lnTo>
                <a:lnTo>
                  <a:pt x="106925" y="76257"/>
                </a:lnTo>
                <a:lnTo>
                  <a:pt x="76257" y="106925"/>
                </a:lnTo>
                <a:lnTo>
                  <a:pt x="50087" y="141609"/>
                </a:lnTo>
                <a:lnTo>
                  <a:pt x="28895" y="179829"/>
                </a:lnTo>
                <a:lnTo>
                  <a:pt x="13162" y="221104"/>
                </a:lnTo>
                <a:lnTo>
                  <a:pt x="3370" y="264953"/>
                </a:lnTo>
                <a:lnTo>
                  <a:pt x="0" y="310896"/>
                </a:lnTo>
                <a:lnTo>
                  <a:pt x="3370" y="356838"/>
                </a:lnTo>
                <a:lnTo>
                  <a:pt x="13162" y="400687"/>
                </a:lnTo>
                <a:lnTo>
                  <a:pt x="28895" y="441962"/>
                </a:lnTo>
                <a:lnTo>
                  <a:pt x="50087" y="480182"/>
                </a:lnTo>
                <a:lnTo>
                  <a:pt x="76257" y="514866"/>
                </a:lnTo>
                <a:lnTo>
                  <a:pt x="106925" y="545534"/>
                </a:lnTo>
                <a:lnTo>
                  <a:pt x="141609" y="571704"/>
                </a:lnTo>
                <a:lnTo>
                  <a:pt x="179829" y="592896"/>
                </a:lnTo>
                <a:lnTo>
                  <a:pt x="221104" y="608629"/>
                </a:lnTo>
                <a:lnTo>
                  <a:pt x="264953" y="618421"/>
                </a:lnTo>
                <a:lnTo>
                  <a:pt x="310896" y="621792"/>
                </a:lnTo>
                <a:lnTo>
                  <a:pt x="356838" y="618421"/>
                </a:lnTo>
                <a:lnTo>
                  <a:pt x="400687" y="608629"/>
                </a:lnTo>
                <a:lnTo>
                  <a:pt x="441962" y="592896"/>
                </a:lnTo>
                <a:lnTo>
                  <a:pt x="480182" y="571704"/>
                </a:lnTo>
                <a:lnTo>
                  <a:pt x="514866" y="545534"/>
                </a:lnTo>
                <a:lnTo>
                  <a:pt x="545534" y="514866"/>
                </a:lnTo>
                <a:lnTo>
                  <a:pt x="571704" y="480182"/>
                </a:lnTo>
                <a:lnTo>
                  <a:pt x="592896" y="441962"/>
                </a:lnTo>
                <a:lnTo>
                  <a:pt x="608629" y="400687"/>
                </a:lnTo>
                <a:lnTo>
                  <a:pt x="618421" y="356838"/>
                </a:lnTo>
                <a:lnTo>
                  <a:pt x="621792" y="310896"/>
                </a:lnTo>
                <a:lnTo>
                  <a:pt x="618421" y="264953"/>
                </a:lnTo>
                <a:lnTo>
                  <a:pt x="608629" y="221104"/>
                </a:lnTo>
                <a:lnTo>
                  <a:pt x="592896" y="179829"/>
                </a:lnTo>
                <a:lnTo>
                  <a:pt x="571704" y="141609"/>
                </a:lnTo>
                <a:lnTo>
                  <a:pt x="545534" y="106925"/>
                </a:lnTo>
                <a:lnTo>
                  <a:pt x="514866" y="76257"/>
                </a:lnTo>
                <a:lnTo>
                  <a:pt x="480182" y="50087"/>
                </a:lnTo>
                <a:lnTo>
                  <a:pt x="441962" y="28895"/>
                </a:lnTo>
                <a:lnTo>
                  <a:pt x="400687" y="13162"/>
                </a:lnTo>
                <a:lnTo>
                  <a:pt x="356838" y="3370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4498847" y="3963923"/>
            <a:ext cx="1282065" cy="920750"/>
            <a:chOff x="4498847" y="3963923"/>
            <a:chExt cx="1282065" cy="9207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8847" y="4024884"/>
              <a:ext cx="883919" cy="8595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311" y="3963923"/>
              <a:ext cx="617219" cy="617219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30" y="519066"/>
            <a:ext cx="766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E3E3E"/>
                </a:solidFill>
              </a:rPr>
              <a:t>How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Synchronization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Work?</a:t>
            </a:r>
            <a:endParaRPr spc="1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849879"/>
            <a:ext cx="6047740" cy="2729865"/>
            <a:chOff x="3072383" y="2849879"/>
            <a:chExt cx="6047740" cy="2729865"/>
          </a:xfrm>
        </p:grpSpPr>
        <p:sp>
          <p:nvSpPr>
            <p:cNvPr id="4" name="object 4"/>
            <p:cNvSpPr/>
            <p:nvPr/>
          </p:nvSpPr>
          <p:spPr>
            <a:xfrm>
              <a:off x="3072383" y="2849879"/>
              <a:ext cx="6047740" cy="2729865"/>
            </a:xfrm>
            <a:custGeom>
              <a:avLst/>
              <a:gdLst/>
              <a:ahLst/>
              <a:cxnLst/>
              <a:rect l="l" t="t" r="r" b="b"/>
              <a:pathLst>
                <a:path w="6047740" h="2729865">
                  <a:moveTo>
                    <a:pt x="6047232" y="0"/>
                  </a:moveTo>
                  <a:lnTo>
                    <a:pt x="0" y="0"/>
                  </a:lnTo>
                  <a:lnTo>
                    <a:pt x="0" y="2729484"/>
                  </a:lnTo>
                  <a:lnTo>
                    <a:pt x="6047232" y="272948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3688588" y="0"/>
                  </a:moveTo>
                  <a:lnTo>
                    <a:pt x="205232" y="0"/>
                  </a:lnTo>
                  <a:lnTo>
                    <a:pt x="158173" y="5420"/>
                  </a:lnTo>
                  <a:lnTo>
                    <a:pt x="114975" y="20859"/>
                  </a:lnTo>
                  <a:lnTo>
                    <a:pt x="76869" y="45086"/>
                  </a:lnTo>
                  <a:lnTo>
                    <a:pt x="45086" y="76869"/>
                  </a:lnTo>
                  <a:lnTo>
                    <a:pt x="20859" y="114975"/>
                  </a:lnTo>
                  <a:lnTo>
                    <a:pt x="5420" y="158173"/>
                  </a:lnTo>
                  <a:lnTo>
                    <a:pt x="0" y="205232"/>
                  </a:lnTo>
                  <a:lnTo>
                    <a:pt x="0" y="1026160"/>
                  </a:lnTo>
                  <a:lnTo>
                    <a:pt x="5420" y="1073218"/>
                  </a:lnTo>
                  <a:lnTo>
                    <a:pt x="20859" y="1116416"/>
                  </a:lnTo>
                  <a:lnTo>
                    <a:pt x="45086" y="1154522"/>
                  </a:lnTo>
                  <a:lnTo>
                    <a:pt x="76869" y="1186305"/>
                  </a:lnTo>
                  <a:lnTo>
                    <a:pt x="114975" y="1210532"/>
                  </a:lnTo>
                  <a:lnTo>
                    <a:pt x="158173" y="1225971"/>
                  </a:lnTo>
                  <a:lnTo>
                    <a:pt x="205232" y="1231392"/>
                  </a:lnTo>
                  <a:lnTo>
                    <a:pt x="3688588" y="1231392"/>
                  </a:lnTo>
                  <a:lnTo>
                    <a:pt x="3735646" y="1225971"/>
                  </a:lnTo>
                  <a:lnTo>
                    <a:pt x="3778844" y="1210532"/>
                  </a:lnTo>
                  <a:lnTo>
                    <a:pt x="3816950" y="1186305"/>
                  </a:lnTo>
                  <a:lnTo>
                    <a:pt x="3848733" y="1154522"/>
                  </a:lnTo>
                  <a:lnTo>
                    <a:pt x="3872960" y="1116416"/>
                  </a:lnTo>
                  <a:lnTo>
                    <a:pt x="3888399" y="1073218"/>
                  </a:lnTo>
                  <a:lnTo>
                    <a:pt x="3893820" y="1026160"/>
                  </a:lnTo>
                  <a:lnTo>
                    <a:pt x="3893820" y="205232"/>
                  </a:lnTo>
                  <a:lnTo>
                    <a:pt x="3888399" y="158173"/>
                  </a:lnTo>
                  <a:lnTo>
                    <a:pt x="3872960" y="114975"/>
                  </a:lnTo>
                  <a:lnTo>
                    <a:pt x="3848733" y="76869"/>
                  </a:lnTo>
                  <a:lnTo>
                    <a:pt x="3816950" y="45086"/>
                  </a:lnTo>
                  <a:lnTo>
                    <a:pt x="3778844" y="20859"/>
                  </a:lnTo>
                  <a:lnTo>
                    <a:pt x="3735646" y="5420"/>
                  </a:lnTo>
                  <a:lnTo>
                    <a:pt x="3688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35601" y="3765044"/>
              <a:ext cx="3893820" cy="1231900"/>
            </a:xfrm>
            <a:custGeom>
              <a:avLst/>
              <a:gdLst/>
              <a:ahLst/>
              <a:cxnLst/>
              <a:rect l="l" t="t" r="r" b="b"/>
              <a:pathLst>
                <a:path w="3893820" h="1231900">
                  <a:moveTo>
                    <a:pt x="0" y="205232"/>
                  </a:moveTo>
                  <a:lnTo>
                    <a:pt x="5420" y="158173"/>
                  </a:lnTo>
                  <a:lnTo>
                    <a:pt x="20859" y="114975"/>
                  </a:lnTo>
                  <a:lnTo>
                    <a:pt x="45086" y="76869"/>
                  </a:lnTo>
                  <a:lnTo>
                    <a:pt x="76869" y="45086"/>
                  </a:lnTo>
                  <a:lnTo>
                    <a:pt x="114975" y="20859"/>
                  </a:lnTo>
                  <a:lnTo>
                    <a:pt x="158173" y="5420"/>
                  </a:lnTo>
                  <a:lnTo>
                    <a:pt x="205232" y="0"/>
                  </a:lnTo>
                  <a:lnTo>
                    <a:pt x="3688588" y="0"/>
                  </a:lnTo>
                  <a:lnTo>
                    <a:pt x="3735646" y="5420"/>
                  </a:lnTo>
                  <a:lnTo>
                    <a:pt x="3778844" y="20859"/>
                  </a:lnTo>
                  <a:lnTo>
                    <a:pt x="3816950" y="45086"/>
                  </a:lnTo>
                  <a:lnTo>
                    <a:pt x="3848733" y="76869"/>
                  </a:lnTo>
                  <a:lnTo>
                    <a:pt x="3872960" y="114975"/>
                  </a:lnTo>
                  <a:lnTo>
                    <a:pt x="3888399" y="158173"/>
                  </a:lnTo>
                  <a:lnTo>
                    <a:pt x="3893820" y="205232"/>
                  </a:lnTo>
                  <a:lnTo>
                    <a:pt x="3893820" y="1026160"/>
                  </a:lnTo>
                  <a:lnTo>
                    <a:pt x="3888399" y="1073218"/>
                  </a:lnTo>
                  <a:lnTo>
                    <a:pt x="3872960" y="1116416"/>
                  </a:lnTo>
                  <a:lnTo>
                    <a:pt x="3848733" y="1154522"/>
                  </a:lnTo>
                  <a:lnTo>
                    <a:pt x="3816950" y="1186305"/>
                  </a:lnTo>
                  <a:lnTo>
                    <a:pt x="3778844" y="1210532"/>
                  </a:lnTo>
                  <a:lnTo>
                    <a:pt x="3735646" y="1225971"/>
                  </a:lnTo>
                  <a:lnTo>
                    <a:pt x="3688588" y="1231392"/>
                  </a:lnTo>
                  <a:lnTo>
                    <a:pt x="205232" y="1231392"/>
                  </a:lnTo>
                  <a:lnTo>
                    <a:pt x="158173" y="1225971"/>
                  </a:lnTo>
                  <a:lnTo>
                    <a:pt x="114975" y="1210532"/>
                  </a:lnTo>
                  <a:lnTo>
                    <a:pt x="76869" y="1186305"/>
                  </a:lnTo>
                  <a:lnTo>
                    <a:pt x="45086" y="1154522"/>
                  </a:lnTo>
                  <a:lnTo>
                    <a:pt x="20859" y="1116416"/>
                  </a:lnTo>
                  <a:lnTo>
                    <a:pt x="5420" y="1073218"/>
                  </a:lnTo>
                  <a:lnTo>
                    <a:pt x="0" y="1026160"/>
                  </a:lnTo>
                  <a:lnTo>
                    <a:pt x="0" y="205232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0697" y="4140531"/>
            <a:ext cx="243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getInstance()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2144267"/>
            <a:ext cx="6047740" cy="706120"/>
          </a:xfrm>
          <a:custGeom>
            <a:avLst/>
            <a:gdLst/>
            <a:ahLst/>
            <a:cxnLst/>
            <a:rect l="l" t="t" r="r" b="b"/>
            <a:pathLst>
              <a:path w="6047740" h="706119">
                <a:moveTo>
                  <a:pt x="6047232" y="0"/>
                </a:moveTo>
                <a:lnTo>
                  <a:pt x="0" y="0"/>
                </a:lnTo>
                <a:lnTo>
                  <a:pt x="0" y="705612"/>
                </a:lnTo>
                <a:lnTo>
                  <a:pt x="6047232" y="705612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2144267"/>
            <a:ext cx="6047740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Singleton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3552" y="1629155"/>
            <a:ext cx="3696335" cy="2294255"/>
            <a:chOff x="3273552" y="1629155"/>
            <a:chExt cx="3696335" cy="2294255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73552" y="1629155"/>
              <a:ext cx="1194815" cy="14356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1" y="3581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6582" y="3550157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1" y="0"/>
                  </a:lnTo>
                  <a:lnTo>
                    <a:pt x="2298191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43591" y="355290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77037" y="3043173"/>
            <a:ext cx="2165985" cy="1841500"/>
            <a:chOff x="6777037" y="3043173"/>
            <a:chExt cx="2165985" cy="18415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388" y="4024883"/>
              <a:ext cx="885443" cy="8595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841248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41248" y="7360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58100" y="3049523"/>
              <a:ext cx="841375" cy="736600"/>
            </a:xfrm>
            <a:custGeom>
              <a:avLst/>
              <a:gdLst/>
              <a:ahLst/>
              <a:cxnLst/>
              <a:rect l="l" t="t" r="r" b="b"/>
              <a:pathLst>
                <a:path w="841375" h="736600">
                  <a:moveTo>
                    <a:pt x="0" y="0"/>
                  </a:moveTo>
                  <a:lnTo>
                    <a:pt x="841248" y="0"/>
                  </a:lnTo>
                  <a:lnTo>
                    <a:pt x="841248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8763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876300" y="73609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81800" y="3049523"/>
              <a:ext cx="876300" cy="736600"/>
            </a:xfrm>
            <a:custGeom>
              <a:avLst/>
              <a:gdLst/>
              <a:ahLst/>
              <a:cxnLst/>
              <a:rect l="l" t="t" r="r" b="b"/>
              <a:pathLst>
                <a:path w="876300" h="736600">
                  <a:moveTo>
                    <a:pt x="0" y="0"/>
                  </a:moveTo>
                  <a:lnTo>
                    <a:pt x="876300" y="0"/>
                  </a:lnTo>
                  <a:lnTo>
                    <a:pt x="876300" y="736092"/>
                  </a:lnTo>
                  <a:lnTo>
                    <a:pt x="0" y="7360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184" y="3075431"/>
              <a:ext cx="804822" cy="58552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17935" y="3503918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767828" y="3107435"/>
            <a:ext cx="622300" cy="622300"/>
            <a:chOff x="7767828" y="3107435"/>
            <a:chExt cx="622300" cy="622300"/>
          </a:xfrm>
        </p:grpSpPr>
        <p:sp>
          <p:nvSpPr>
            <p:cNvPr id="24" name="object 24"/>
            <p:cNvSpPr/>
            <p:nvPr/>
          </p:nvSpPr>
          <p:spPr>
            <a:xfrm>
              <a:off x="7767828" y="3107435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2316" y="3201923"/>
              <a:ext cx="432803" cy="432815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956844"/>
            <a:ext cx="6604634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0" algn="just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special,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technical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63000"/>
              </a:lnSpc>
            </a:pP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fact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 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algn="just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0203" y="2046744"/>
            <a:ext cx="2750819" cy="27508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5773" y="1378957"/>
            <a:ext cx="10104120" cy="416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 marR="543560" indent="-547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static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Singleton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getInstance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55065">
              <a:lnSpc>
                <a:spcPct val="100000"/>
              </a:lnSpc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Singleton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instance</a:t>
            </a:r>
            <a:r>
              <a:rPr sz="2400" spc="-6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60960">
              <a:lnSpc>
                <a:spcPct val="100000"/>
              </a:lnSpc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Singleton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8260">
              <a:lnSpc>
                <a:spcPct val="100000"/>
              </a:lnSpc>
              <a:spcBef>
                <a:spcPts val="1800"/>
              </a:spcBef>
            </a:pPr>
            <a:r>
              <a:rPr sz="2400" spc="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synchronization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5773" y="2476238"/>
            <a:ext cx="8780145" cy="307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 marR="1775460" indent="-547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2400" spc="-6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60960">
              <a:lnSpc>
                <a:spcPct val="100000"/>
              </a:lnSpc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8260">
              <a:lnSpc>
                <a:spcPct val="100000"/>
              </a:lnSpc>
              <a:spcBef>
                <a:spcPts val="1800"/>
              </a:spcBef>
            </a:pPr>
            <a:r>
              <a:rPr sz="2400" spc="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non-static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2444" y="281678"/>
            <a:ext cx="10230485" cy="424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Person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400" spc="-3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init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key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US"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some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07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14605">
              <a:lnSpc>
                <a:spcPct val="100000"/>
              </a:lnSpc>
              <a:spcBef>
                <a:spcPts val="5"/>
              </a:spcBef>
            </a:pPr>
            <a:r>
              <a:rPr sz="2400" spc="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third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possibility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dedicated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4605">
              <a:lnSpc>
                <a:spcPct val="100000"/>
              </a:lnSpc>
              <a:spcBef>
                <a:spcPts val="1800"/>
              </a:spcBef>
            </a:pP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idea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hide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336292"/>
            <a:ext cx="6047740" cy="3613785"/>
            <a:chOff x="3072383" y="2336292"/>
            <a:chExt cx="6047740" cy="3613785"/>
          </a:xfrm>
        </p:grpSpPr>
        <p:sp>
          <p:nvSpPr>
            <p:cNvPr id="4" name="object 4"/>
            <p:cNvSpPr/>
            <p:nvPr/>
          </p:nvSpPr>
          <p:spPr>
            <a:xfrm>
              <a:off x="3072383" y="2336292"/>
              <a:ext cx="6047740" cy="3613785"/>
            </a:xfrm>
            <a:custGeom>
              <a:avLst/>
              <a:gdLst/>
              <a:ahLst/>
              <a:cxnLst/>
              <a:rect l="l" t="t" r="r" b="b"/>
              <a:pathLst>
                <a:path w="6047740" h="3613785">
                  <a:moveTo>
                    <a:pt x="6047232" y="0"/>
                  </a:moveTo>
                  <a:lnTo>
                    <a:pt x="0" y="0"/>
                  </a:lnTo>
                  <a:lnTo>
                    <a:pt x="0" y="3613404"/>
                  </a:lnTo>
                  <a:lnTo>
                    <a:pt x="6047232" y="3613404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05687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1629155"/>
            <a:ext cx="6047740" cy="707390"/>
          </a:xfrm>
          <a:custGeom>
            <a:avLst/>
            <a:gdLst/>
            <a:ahLst/>
            <a:cxnLst/>
            <a:rect l="l" t="t" r="r" b="b"/>
            <a:pathLst>
              <a:path w="6047740" h="707389">
                <a:moveTo>
                  <a:pt x="6047232" y="0"/>
                </a:moveTo>
                <a:lnTo>
                  <a:pt x="0" y="0"/>
                </a:lnTo>
                <a:lnTo>
                  <a:pt x="0" y="707136"/>
                </a:lnTo>
                <a:lnTo>
                  <a:pt x="6047232" y="707136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2383" y="1620011"/>
            <a:ext cx="6047740" cy="7258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0173" y="2725673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37533" y="4398142"/>
            <a:ext cx="3918585" cy="991235"/>
            <a:chOff x="4137533" y="4398142"/>
            <a:chExt cx="3918585" cy="991235"/>
          </a:xfrm>
        </p:grpSpPr>
        <p:sp>
          <p:nvSpPr>
            <p:cNvPr id="12" name="object 12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264181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0173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63239" y="1620011"/>
            <a:ext cx="1030605" cy="725805"/>
            <a:chOff x="3063239" y="1620011"/>
            <a:chExt cx="1030605" cy="72580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2384" y="1629155"/>
              <a:ext cx="1015974" cy="7112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67811" y="1624583"/>
              <a:ext cx="1021080" cy="716280"/>
            </a:xfrm>
            <a:custGeom>
              <a:avLst/>
              <a:gdLst/>
              <a:ahLst/>
              <a:cxnLst/>
              <a:rect l="l" t="t" r="r" b="b"/>
              <a:pathLst>
                <a:path w="1021079" h="716280">
                  <a:moveTo>
                    <a:pt x="0" y="0"/>
                  </a:moveTo>
                  <a:lnTo>
                    <a:pt x="1021080" y="0"/>
                  </a:lnTo>
                  <a:lnTo>
                    <a:pt x="1021080" y="716279"/>
                  </a:lnTo>
                  <a:lnTo>
                    <a:pt x="0" y="7162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347" y="519066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Multithreading</a:t>
            </a:r>
            <a:endParaRPr spc="-3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0479" y="2174748"/>
          <a:ext cx="6207760" cy="202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1162684"/>
                <a:gridCol w="2219325"/>
                <a:gridCol w="2218690"/>
              </a:tblGrid>
              <a:tr h="365759">
                <a:tc gridSpan="2"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54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  <a:tr h="752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2C2C2C"/>
                      </a:solidFill>
                      <a:prstDash val="solid"/>
                    </a:lnL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5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08320" y="4264152"/>
            <a:ext cx="36169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032" y="5376671"/>
            <a:ext cx="153797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859" y="6203307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7413" y="32169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570225" y="4187902"/>
            <a:ext cx="447040" cy="1188720"/>
            <a:chOff x="5570225" y="4187902"/>
            <a:chExt cx="447040" cy="1188720"/>
          </a:xfrm>
        </p:grpSpPr>
        <p:sp>
          <p:nvSpPr>
            <p:cNvPr id="14" name="object 14"/>
            <p:cNvSpPr/>
            <p:nvPr/>
          </p:nvSpPr>
          <p:spPr>
            <a:xfrm>
              <a:off x="5570225" y="418790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77890" y="4623054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670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9031" y="52987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336292"/>
            <a:ext cx="6047740" cy="3613785"/>
            <a:chOff x="3072383" y="2336292"/>
            <a:chExt cx="6047740" cy="3613785"/>
          </a:xfrm>
        </p:grpSpPr>
        <p:sp>
          <p:nvSpPr>
            <p:cNvPr id="4" name="object 4"/>
            <p:cNvSpPr/>
            <p:nvPr/>
          </p:nvSpPr>
          <p:spPr>
            <a:xfrm>
              <a:off x="3072384" y="2336291"/>
              <a:ext cx="6047740" cy="3613785"/>
            </a:xfrm>
            <a:custGeom>
              <a:avLst/>
              <a:gdLst/>
              <a:ahLst/>
              <a:cxnLst/>
              <a:rect l="l" t="t" r="r" b="b"/>
              <a:pathLst>
                <a:path w="6047740" h="3613785">
                  <a:moveTo>
                    <a:pt x="6047232" y="0"/>
                  </a:moveTo>
                  <a:lnTo>
                    <a:pt x="0" y="0"/>
                  </a:lnTo>
                  <a:lnTo>
                    <a:pt x="0" y="486156"/>
                  </a:lnTo>
                  <a:lnTo>
                    <a:pt x="0" y="3613404"/>
                  </a:lnTo>
                  <a:lnTo>
                    <a:pt x="6047232" y="3613404"/>
                  </a:lnTo>
                  <a:lnTo>
                    <a:pt x="6047232" y="486156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05687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4" y="1629155"/>
            <a:ext cx="6047740" cy="707390"/>
          </a:xfrm>
          <a:custGeom>
            <a:avLst/>
            <a:gdLst/>
            <a:ahLst/>
            <a:cxnLst/>
            <a:rect l="l" t="t" r="r" b="b"/>
            <a:pathLst>
              <a:path w="6047740" h="707389">
                <a:moveTo>
                  <a:pt x="6047232" y="0"/>
                </a:moveTo>
                <a:lnTo>
                  <a:pt x="0" y="0"/>
                </a:lnTo>
                <a:lnTo>
                  <a:pt x="0" y="455676"/>
                </a:lnTo>
                <a:lnTo>
                  <a:pt x="0" y="707136"/>
                </a:lnTo>
                <a:lnTo>
                  <a:pt x="4152900" y="707136"/>
                </a:lnTo>
                <a:lnTo>
                  <a:pt x="4152900" y="455676"/>
                </a:lnTo>
                <a:lnTo>
                  <a:pt x="5029200" y="455676"/>
                </a:lnTo>
                <a:lnTo>
                  <a:pt x="5029200" y="707136"/>
                </a:lnTo>
                <a:lnTo>
                  <a:pt x="6047232" y="707136"/>
                </a:lnTo>
                <a:lnTo>
                  <a:pt x="6047232" y="455676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81999" y="1709488"/>
            <a:ext cx="1028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0173" y="2725673"/>
            <a:ext cx="2298700" cy="358140"/>
          </a:xfrm>
          <a:custGeom>
            <a:avLst/>
            <a:gdLst/>
            <a:ahLst/>
            <a:cxnLst/>
            <a:rect l="l" t="t" r="r" b="b"/>
            <a:pathLst>
              <a:path w="2298700" h="358139">
                <a:moveTo>
                  <a:pt x="2298192" y="0"/>
                </a:moveTo>
                <a:lnTo>
                  <a:pt x="0" y="0"/>
                </a:lnTo>
                <a:lnTo>
                  <a:pt x="0" y="358139"/>
                </a:lnTo>
                <a:lnTo>
                  <a:pt x="2298192" y="358139"/>
                </a:lnTo>
                <a:lnTo>
                  <a:pt x="2298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0173" y="2725673"/>
            <a:ext cx="2298700" cy="358140"/>
          </a:xfrm>
          <a:prstGeom prst="rect">
            <a:avLst/>
          </a:prstGeom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7533" y="4398142"/>
            <a:ext cx="3918585" cy="991235"/>
            <a:chOff x="4137533" y="4398142"/>
            <a:chExt cx="3918585" cy="991235"/>
          </a:xfrm>
        </p:grpSpPr>
        <p:sp>
          <p:nvSpPr>
            <p:cNvPr id="13" name="object 13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264181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0173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0521" y="2078482"/>
            <a:ext cx="1729105" cy="750570"/>
            <a:chOff x="7220521" y="2078482"/>
            <a:chExt cx="1729105" cy="750570"/>
          </a:xfrm>
        </p:grpSpPr>
        <p:sp>
          <p:nvSpPr>
            <p:cNvPr id="18" name="object 18"/>
            <p:cNvSpPr/>
            <p:nvPr/>
          </p:nvSpPr>
          <p:spPr>
            <a:xfrm>
              <a:off x="8101583" y="2084832"/>
              <a:ext cx="841375" cy="737870"/>
            </a:xfrm>
            <a:custGeom>
              <a:avLst/>
              <a:gdLst/>
              <a:ahLst/>
              <a:cxnLst/>
              <a:rect l="l" t="t" r="r" b="b"/>
              <a:pathLst>
                <a:path w="841375" h="737869">
                  <a:moveTo>
                    <a:pt x="841248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841248" y="737615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1583" y="2084832"/>
              <a:ext cx="841375" cy="737870"/>
            </a:xfrm>
            <a:custGeom>
              <a:avLst/>
              <a:gdLst/>
              <a:ahLst/>
              <a:cxnLst/>
              <a:rect l="l" t="t" r="r" b="b"/>
              <a:pathLst>
                <a:path w="841375" h="737869">
                  <a:moveTo>
                    <a:pt x="0" y="0"/>
                  </a:moveTo>
                  <a:lnTo>
                    <a:pt x="841248" y="0"/>
                  </a:lnTo>
                  <a:lnTo>
                    <a:pt x="841248" y="737615"/>
                  </a:lnTo>
                  <a:lnTo>
                    <a:pt x="0" y="73761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25283" y="2084832"/>
              <a:ext cx="876300" cy="737870"/>
            </a:xfrm>
            <a:custGeom>
              <a:avLst/>
              <a:gdLst/>
              <a:ahLst/>
              <a:cxnLst/>
              <a:rect l="l" t="t" r="r" b="b"/>
              <a:pathLst>
                <a:path w="876300" h="737869">
                  <a:moveTo>
                    <a:pt x="876300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876300" y="73761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25283" y="2084832"/>
              <a:ext cx="876300" cy="737870"/>
            </a:xfrm>
            <a:custGeom>
              <a:avLst/>
              <a:gdLst/>
              <a:ahLst/>
              <a:cxnLst/>
              <a:rect l="l" t="t" r="r" b="b"/>
              <a:pathLst>
                <a:path w="876300" h="737869">
                  <a:moveTo>
                    <a:pt x="0" y="0"/>
                  </a:moveTo>
                  <a:lnTo>
                    <a:pt x="876300" y="0"/>
                  </a:lnTo>
                  <a:lnTo>
                    <a:pt x="876300" y="737615"/>
                  </a:lnTo>
                  <a:lnTo>
                    <a:pt x="0" y="7376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49667" y="2110740"/>
              <a:ext cx="804822" cy="5855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29856" y="2539373"/>
            <a:ext cx="866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24528" y="3002279"/>
            <a:ext cx="1203960" cy="867410"/>
            <a:chOff x="4224528" y="3002279"/>
            <a:chExt cx="1203960" cy="86741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528" y="3108959"/>
              <a:ext cx="781811" cy="7604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984" y="3002279"/>
              <a:ext cx="603503" cy="60197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063239" y="1620011"/>
            <a:ext cx="5770245" cy="1144905"/>
            <a:chOff x="3063239" y="1620011"/>
            <a:chExt cx="5770245" cy="1144905"/>
          </a:xfrm>
        </p:grpSpPr>
        <p:sp>
          <p:nvSpPr>
            <p:cNvPr id="28" name="object 28"/>
            <p:cNvSpPr/>
            <p:nvPr/>
          </p:nvSpPr>
          <p:spPr>
            <a:xfrm>
              <a:off x="8211311" y="214274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2384" y="1629155"/>
              <a:ext cx="1015974" cy="71121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67811" y="1624583"/>
              <a:ext cx="1021080" cy="716280"/>
            </a:xfrm>
            <a:custGeom>
              <a:avLst/>
              <a:gdLst/>
              <a:ahLst/>
              <a:cxnLst/>
              <a:rect l="l" t="t" r="r" b="b"/>
              <a:pathLst>
                <a:path w="1021079" h="716280">
                  <a:moveTo>
                    <a:pt x="0" y="0"/>
                  </a:moveTo>
                  <a:lnTo>
                    <a:pt x="1021080" y="0"/>
                  </a:lnTo>
                  <a:lnTo>
                    <a:pt x="1021080" y="716279"/>
                  </a:lnTo>
                  <a:lnTo>
                    <a:pt x="0" y="7162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72383" y="2336292"/>
            <a:ext cx="6047740" cy="3613785"/>
            <a:chOff x="3072383" y="2336292"/>
            <a:chExt cx="6047740" cy="3613785"/>
          </a:xfrm>
        </p:grpSpPr>
        <p:sp>
          <p:nvSpPr>
            <p:cNvPr id="4" name="object 4"/>
            <p:cNvSpPr/>
            <p:nvPr/>
          </p:nvSpPr>
          <p:spPr>
            <a:xfrm>
              <a:off x="3072384" y="2336291"/>
              <a:ext cx="6047740" cy="3613785"/>
            </a:xfrm>
            <a:custGeom>
              <a:avLst/>
              <a:gdLst/>
              <a:ahLst/>
              <a:cxnLst/>
              <a:rect l="l" t="t" r="r" b="b"/>
              <a:pathLst>
                <a:path w="6047740" h="3613785">
                  <a:moveTo>
                    <a:pt x="6047232" y="0"/>
                  </a:moveTo>
                  <a:lnTo>
                    <a:pt x="0" y="0"/>
                  </a:lnTo>
                  <a:lnTo>
                    <a:pt x="0" y="486156"/>
                  </a:lnTo>
                  <a:lnTo>
                    <a:pt x="0" y="3613404"/>
                  </a:lnTo>
                  <a:lnTo>
                    <a:pt x="6047232" y="3613404"/>
                  </a:lnTo>
                  <a:lnTo>
                    <a:pt x="6047232" y="486156"/>
                  </a:lnTo>
                  <a:lnTo>
                    <a:pt x="60472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52137" y="294056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105687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4" y="1629155"/>
            <a:ext cx="6047740" cy="707390"/>
          </a:xfrm>
          <a:custGeom>
            <a:avLst/>
            <a:gdLst/>
            <a:ahLst/>
            <a:cxnLst/>
            <a:rect l="l" t="t" r="r" b="b"/>
            <a:pathLst>
              <a:path w="6047740" h="707389">
                <a:moveTo>
                  <a:pt x="6047232" y="0"/>
                </a:moveTo>
                <a:lnTo>
                  <a:pt x="0" y="0"/>
                </a:lnTo>
                <a:lnTo>
                  <a:pt x="0" y="455676"/>
                </a:lnTo>
                <a:lnTo>
                  <a:pt x="0" y="707136"/>
                </a:lnTo>
                <a:lnTo>
                  <a:pt x="4152900" y="707136"/>
                </a:lnTo>
                <a:lnTo>
                  <a:pt x="4152900" y="455676"/>
                </a:lnTo>
                <a:lnTo>
                  <a:pt x="5029200" y="455676"/>
                </a:lnTo>
                <a:lnTo>
                  <a:pt x="5029200" y="707136"/>
                </a:lnTo>
                <a:lnTo>
                  <a:pt x="6047232" y="707136"/>
                </a:lnTo>
                <a:lnTo>
                  <a:pt x="6047232" y="455676"/>
                </a:lnTo>
                <a:lnTo>
                  <a:pt x="604723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81999" y="1709488"/>
            <a:ext cx="1028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0173" y="2725673"/>
            <a:ext cx="2298700" cy="358140"/>
          </a:xfrm>
          <a:custGeom>
            <a:avLst/>
            <a:gdLst/>
            <a:ahLst/>
            <a:cxnLst/>
            <a:rect l="l" t="t" r="r" b="b"/>
            <a:pathLst>
              <a:path w="2298700" h="358139">
                <a:moveTo>
                  <a:pt x="2298192" y="0"/>
                </a:moveTo>
                <a:lnTo>
                  <a:pt x="0" y="0"/>
                </a:lnTo>
                <a:lnTo>
                  <a:pt x="0" y="358139"/>
                </a:lnTo>
                <a:lnTo>
                  <a:pt x="2298192" y="358139"/>
                </a:lnTo>
                <a:lnTo>
                  <a:pt x="2298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0173" y="2725673"/>
            <a:ext cx="2298700" cy="358140"/>
          </a:xfrm>
          <a:prstGeom prst="rect">
            <a:avLst/>
          </a:prstGeom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7533" y="4398142"/>
            <a:ext cx="3918585" cy="991235"/>
            <a:chOff x="4137533" y="4398142"/>
            <a:chExt cx="3918585" cy="991235"/>
          </a:xfrm>
        </p:grpSpPr>
        <p:sp>
          <p:nvSpPr>
            <p:cNvPr id="13" name="object 13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52138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264181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0173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0521" y="2078482"/>
            <a:ext cx="1729105" cy="750570"/>
            <a:chOff x="7220521" y="2078482"/>
            <a:chExt cx="1729105" cy="750570"/>
          </a:xfrm>
        </p:grpSpPr>
        <p:sp>
          <p:nvSpPr>
            <p:cNvPr id="18" name="object 18"/>
            <p:cNvSpPr/>
            <p:nvPr/>
          </p:nvSpPr>
          <p:spPr>
            <a:xfrm>
              <a:off x="8101583" y="2084832"/>
              <a:ext cx="841375" cy="737870"/>
            </a:xfrm>
            <a:custGeom>
              <a:avLst/>
              <a:gdLst/>
              <a:ahLst/>
              <a:cxnLst/>
              <a:rect l="l" t="t" r="r" b="b"/>
              <a:pathLst>
                <a:path w="841375" h="737869">
                  <a:moveTo>
                    <a:pt x="841248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841248" y="737615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1583" y="2084832"/>
              <a:ext cx="841375" cy="737870"/>
            </a:xfrm>
            <a:custGeom>
              <a:avLst/>
              <a:gdLst/>
              <a:ahLst/>
              <a:cxnLst/>
              <a:rect l="l" t="t" r="r" b="b"/>
              <a:pathLst>
                <a:path w="841375" h="737869">
                  <a:moveTo>
                    <a:pt x="0" y="0"/>
                  </a:moveTo>
                  <a:lnTo>
                    <a:pt x="841248" y="0"/>
                  </a:lnTo>
                  <a:lnTo>
                    <a:pt x="841248" y="737615"/>
                  </a:lnTo>
                  <a:lnTo>
                    <a:pt x="0" y="73761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25283" y="2084832"/>
              <a:ext cx="876300" cy="737870"/>
            </a:xfrm>
            <a:custGeom>
              <a:avLst/>
              <a:gdLst/>
              <a:ahLst/>
              <a:cxnLst/>
              <a:rect l="l" t="t" r="r" b="b"/>
              <a:pathLst>
                <a:path w="876300" h="737869">
                  <a:moveTo>
                    <a:pt x="876300" y="0"/>
                  </a:moveTo>
                  <a:lnTo>
                    <a:pt x="0" y="0"/>
                  </a:lnTo>
                  <a:lnTo>
                    <a:pt x="0" y="737615"/>
                  </a:lnTo>
                  <a:lnTo>
                    <a:pt x="876300" y="73761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25283" y="2084832"/>
              <a:ext cx="876300" cy="737870"/>
            </a:xfrm>
            <a:custGeom>
              <a:avLst/>
              <a:gdLst/>
              <a:ahLst/>
              <a:cxnLst/>
              <a:rect l="l" t="t" r="r" b="b"/>
              <a:pathLst>
                <a:path w="876300" h="737869">
                  <a:moveTo>
                    <a:pt x="0" y="0"/>
                  </a:moveTo>
                  <a:lnTo>
                    <a:pt x="876300" y="0"/>
                  </a:lnTo>
                  <a:lnTo>
                    <a:pt x="876300" y="737615"/>
                  </a:lnTo>
                  <a:lnTo>
                    <a:pt x="0" y="73761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49667" y="2110740"/>
              <a:ext cx="804822" cy="5855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29856" y="2539373"/>
            <a:ext cx="866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24528" y="3002279"/>
            <a:ext cx="1203960" cy="867410"/>
            <a:chOff x="4224528" y="3002279"/>
            <a:chExt cx="1203960" cy="86741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528" y="3108959"/>
              <a:ext cx="781811" cy="7604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984" y="3002279"/>
              <a:ext cx="603503" cy="60197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063239" y="1620011"/>
            <a:ext cx="5770245" cy="3676015"/>
            <a:chOff x="3063239" y="1620011"/>
            <a:chExt cx="5770245" cy="3676015"/>
          </a:xfrm>
        </p:grpSpPr>
        <p:sp>
          <p:nvSpPr>
            <p:cNvPr id="28" name="object 28"/>
            <p:cNvSpPr/>
            <p:nvPr/>
          </p:nvSpPr>
          <p:spPr>
            <a:xfrm>
              <a:off x="8211311" y="2142743"/>
              <a:ext cx="622300" cy="622300"/>
            </a:xfrm>
            <a:custGeom>
              <a:avLst/>
              <a:gdLst/>
              <a:ahLst/>
              <a:cxnLst/>
              <a:rect l="l" t="t" r="r" b="b"/>
              <a:pathLst>
                <a:path w="622300" h="622300">
                  <a:moveTo>
                    <a:pt x="310896" y="0"/>
                  </a:moveTo>
                  <a:lnTo>
                    <a:pt x="264953" y="3370"/>
                  </a:lnTo>
                  <a:lnTo>
                    <a:pt x="221104" y="13162"/>
                  </a:lnTo>
                  <a:lnTo>
                    <a:pt x="179829" y="28895"/>
                  </a:lnTo>
                  <a:lnTo>
                    <a:pt x="141609" y="50087"/>
                  </a:lnTo>
                  <a:lnTo>
                    <a:pt x="106925" y="76257"/>
                  </a:lnTo>
                  <a:lnTo>
                    <a:pt x="76257" y="106925"/>
                  </a:lnTo>
                  <a:lnTo>
                    <a:pt x="50087" y="141609"/>
                  </a:lnTo>
                  <a:lnTo>
                    <a:pt x="28895" y="179829"/>
                  </a:lnTo>
                  <a:lnTo>
                    <a:pt x="13162" y="221104"/>
                  </a:lnTo>
                  <a:lnTo>
                    <a:pt x="3370" y="264953"/>
                  </a:lnTo>
                  <a:lnTo>
                    <a:pt x="0" y="310896"/>
                  </a:lnTo>
                  <a:lnTo>
                    <a:pt x="3370" y="356838"/>
                  </a:lnTo>
                  <a:lnTo>
                    <a:pt x="13162" y="400687"/>
                  </a:lnTo>
                  <a:lnTo>
                    <a:pt x="28895" y="441962"/>
                  </a:lnTo>
                  <a:lnTo>
                    <a:pt x="50087" y="480182"/>
                  </a:lnTo>
                  <a:lnTo>
                    <a:pt x="76257" y="514866"/>
                  </a:lnTo>
                  <a:lnTo>
                    <a:pt x="106925" y="545534"/>
                  </a:lnTo>
                  <a:lnTo>
                    <a:pt x="141609" y="571704"/>
                  </a:lnTo>
                  <a:lnTo>
                    <a:pt x="179829" y="592896"/>
                  </a:lnTo>
                  <a:lnTo>
                    <a:pt x="221104" y="608629"/>
                  </a:lnTo>
                  <a:lnTo>
                    <a:pt x="264953" y="618421"/>
                  </a:lnTo>
                  <a:lnTo>
                    <a:pt x="310896" y="621792"/>
                  </a:lnTo>
                  <a:lnTo>
                    <a:pt x="356838" y="618421"/>
                  </a:lnTo>
                  <a:lnTo>
                    <a:pt x="400687" y="608629"/>
                  </a:lnTo>
                  <a:lnTo>
                    <a:pt x="441962" y="592896"/>
                  </a:lnTo>
                  <a:lnTo>
                    <a:pt x="480182" y="571704"/>
                  </a:lnTo>
                  <a:lnTo>
                    <a:pt x="514866" y="545534"/>
                  </a:lnTo>
                  <a:lnTo>
                    <a:pt x="545534" y="514866"/>
                  </a:lnTo>
                  <a:lnTo>
                    <a:pt x="571704" y="480182"/>
                  </a:lnTo>
                  <a:lnTo>
                    <a:pt x="592896" y="441962"/>
                  </a:lnTo>
                  <a:lnTo>
                    <a:pt x="608629" y="400687"/>
                  </a:lnTo>
                  <a:lnTo>
                    <a:pt x="618421" y="356838"/>
                  </a:lnTo>
                  <a:lnTo>
                    <a:pt x="621792" y="310896"/>
                  </a:lnTo>
                  <a:lnTo>
                    <a:pt x="618421" y="264953"/>
                  </a:lnTo>
                  <a:lnTo>
                    <a:pt x="608629" y="221104"/>
                  </a:lnTo>
                  <a:lnTo>
                    <a:pt x="592896" y="179829"/>
                  </a:lnTo>
                  <a:lnTo>
                    <a:pt x="571704" y="141609"/>
                  </a:lnTo>
                  <a:lnTo>
                    <a:pt x="545534" y="106925"/>
                  </a:lnTo>
                  <a:lnTo>
                    <a:pt x="514866" y="76257"/>
                  </a:lnTo>
                  <a:lnTo>
                    <a:pt x="480182" y="50087"/>
                  </a:lnTo>
                  <a:lnTo>
                    <a:pt x="441962" y="28895"/>
                  </a:lnTo>
                  <a:lnTo>
                    <a:pt x="400687" y="13162"/>
                  </a:lnTo>
                  <a:lnTo>
                    <a:pt x="356838" y="3370"/>
                  </a:lnTo>
                  <a:lnTo>
                    <a:pt x="31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6555" y="4411979"/>
              <a:ext cx="406907" cy="8839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2384" y="1629155"/>
              <a:ext cx="1015974" cy="7112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067811" y="1624583"/>
              <a:ext cx="1021080" cy="716280"/>
            </a:xfrm>
            <a:custGeom>
              <a:avLst/>
              <a:gdLst/>
              <a:ahLst/>
              <a:cxnLst/>
              <a:rect l="l" t="t" r="r" b="b"/>
              <a:pathLst>
                <a:path w="1021079" h="716280">
                  <a:moveTo>
                    <a:pt x="0" y="0"/>
                  </a:moveTo>
                  <a:lnTo>
                    <a:pt x="1021080" y="0"/>
                  </a:lnTo>
                  <a:lnTo>
                    <a:pt x="1021080" y="716279"/>
                  </a:lnTo>
                  <a:lnTo>
                    <a:pt x="0" y="7162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12503" y="1889360"/>
            <a:ext cx="1028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174667" y="1889360"/>
            <a:ext cx="1024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50032" y="318070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1777" y="2725673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69263" y="4398269"/>
            <a:ext cx="3918585" cy="990600"/>
            <a:chOff x="969263" y="4398269"/>
            <a:chExt cx="3918585" cy="990600"/>
          </a:xfrm>
        </p:grpSpPr>
        <p:sp>
          <p:nvSpPr>
            <p:cNvPr id="24" name="object 24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108527" y="4653022"/>
            <a:ext cx="164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0672" y="3180702"/>
            <a:ext cx="196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32497" y="2725673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29983" y="4398269"/>
            <a:ext cx="3918585" cy="990600"/>
            <a:chOff x="6729983" y="4398269"/>
            <a:chExt cx="3918585" cy="990600"/>
          </a:xfrm>
        </p:grpSpPr>
        <p:sp>
          <p:nvSpPr>
            <p:cNvPr id="31" name="object 31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869169" y="4653022"/>
            <a:ext cx="164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3508" y="350520"/>
                  </a:lnTo>
                  <a:lnTo>
                    <a:pt x="3683508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4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1984" y="350520"/>
                  </a:lnTo>
                  <a:lnTo>
                    <a:pt x="3681984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566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3733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7172" y="2711069"/>
            <a:ext cx="2327910" cy="387350"/>
            <a:chOff x="1257172" y="2711069"/>
            <a:chExt cx="2327910" cy="387350"/>
          </a:xfrm>
        </p:grpSpPr>
        <p:sp>
          <p:nvSpPr>
            <p:cNvPr id="23" name="object 23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21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9136" y="4398142"/>
            <a:ext cx="3918585" cy="991235"/>
            <a:chOff x="969136" y="4398142"/>
            <a:chExt cx="3918585" cy="991235"/>
          </a:xfrm>
        </p:grpSpPr>
        <p:sp>
          <p:nvSpPr>
            <p:cNvPr id="27" name="object 27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095827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797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7893" y="2711069"/>
            <a:ext cx="2327910" cy="387350"/>
            <a:chOff x="7017893" y="2711069"/>
            <a:chExt cx="2327910" cy="387350"/>
          </a:xfrm>
        </p:grpSpPr>
        <p:sp>
          <p:nvSpPr>
            <p:cNvPr id="33" name="object 33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31985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9856" y="4398142"/>
            <a:ext cx="3918585" cy="991235"/>
            <a:chOff x="6729856" y="4398142"/>
            <a:chExt cx="3918585" cy="991235"/>
          </a:xfrm>
        </p:grpSpPr>
        <p:sp>
          <p:nvSpPr>
            <p:cNvPr id="37" name="object 37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856469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1793" y="2203450"/>
            <a:ext cx="1367790" cy="594995"/>
            <a:chOff x="3681793" y="2203450"/>
            <a:chExt cx="1367790" cy="594995"/>
          </a:xfrm>
        </p:grpSpPr>
        <p:sp>
          <p:nvSpPr>
            <p:cNvPr id="42" name="object 42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664463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4463" y="58216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0" y="0"/>
                  </a:moveTo>
                  <a:lnTo>
                    <a:pt x="664463" y="0"/>
                  </a:lnTo>
                  <a:lnTo>
                    <a:pt x="664463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69189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1896" y="5821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0" y="0"/>
                  </a:moveTo>
                  <a:lnTo>
                    <a:pt x="691896" y="0"/>
                  </a:lnTo>
                  <a:lnTo>
                    <a:pt x="691896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91128" y="2573882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65320" y="2255520"/>
            <a:ext cx="490855" cy="490855"/>
            <a:chOff x="4465320" y="2255520"/>
            <a:chExt cx="490855" cy="490855"/>
          </a:xfrm>
        </p:grpSpPr>
        <p:sp>
          <p:nvSpPr>
            <p:cNvPr id="49" name="object 49"/>
            <p:cNvSpPr/>
            <p:nvPr/>
          </p:nvSpPr>
          <p:spPr>
            <a:xfrm>
              <a:off x="446532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996" y="2330208"/>
              <a:ext cx="341375" cy="341363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9442513" y="2203450"/>
            <a:ext cx="1367790" cy="594995"/>
            <a:chOff x="9442513" y="2203450"/>
            <a:chExt cx="1367790" cy="594995"/>
          </a:xfrm>
        </p:grpSpPr>
        <p:sp>
          <p:nvSpPr>
            <p:cNvPr id="52" name="object 52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690372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0372" y="58216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9451847" y="2573882"/>
            <a:ext cx="68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226040" y="2255520"/>
            <a:ext cx="490855" cy="490855"/>
            <a:chOff x="10226040" y="2255520"/>
            <a:chExt cx="490855" cy="490855"/>
          </a:xfrm>
        </p:grpSpPr>
        <p:sp>
          <p:nvSpPr>
            <p:cNvPr id="59" name="object 59"/>
            <p:cNvSpPr/>
            <p:nvPr/>
          </p:nvSpPr>
          <p:spPr>
            <a:xfrm>
              <a:off x="1022604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9192" y="2330196"/>
              <a:ext cx="342899" cy="341375"/>
            </a:xfrm>
            <a:prstGeom prst="rect">
              <a:avLst/>
            </a:prstGeom>
          </p:spPr>
        </p:pic>
      </p:grp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3508" y="350520"/>
                  </a:lnTo>
                  <a:lnTo>
                    <a:pt x="3683508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4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1984" y="350520"/>
                  </a:lnTo>
                  <a:lnTo>
                    <a:pt x="3681984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566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3733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7172" y="2711069"/>
            <a:ext cx="2327910" cy="387350"/>
            <a:chOff x="1257172" y="2711069"/>
            <a:chExt cx="2327910" cy="387350"/>
          </a:xfrm>
        </p:grpSpPr>
        <p:sp>
          <p:nvSpPr>
            <p:cNvPr id="23" name="object 23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21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9136" y="4398142"/>
            <a:ext cx="3918585" cy="991235"/>
            <a:chOff x="969136" y="4398142"/>
            <a:chExt cx="3918585" cy="991235"/>
          </a:xfrm>
        </p:grpSpPr>
        <p:sp>
          <p:nvSpPr>
            <p:cNvPr id="27" name="object 27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095827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797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7893" y="2711069"/>
            <a:ext cx="2327910" cy="387350"/>
            <a:chOff x="7017893" y="2711069"/>
            <a:chExt cx="2327910" cy="387350"/>
          </a:xfrm>
        </p:grpSpPr>
        <p:sp>
          <p:nvSpPr>
            <p:cNvPr id="33" name="object 33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31985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9856" y="4398142"/>
            <a:ext cx="3918585" cy="991235"/>
            <a:chOff x="6729856" y="4398142"/>
            <a:chExt cx="3918585" cy="991235"/>
          </a:xfrm>
        </p:grpSpPr>
        <p:sp>
          <p:nvSpPr>
            <p:cNvPr id="37" name="object 37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856469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1793" y="2203450"/>
            <a:ext cx="1367790" cy="594995"/>
            <a:chOff x="3681793" y="2203450"/>
            <a:chExt cx="1367790" cy="594995"/>
          </a:xfrm>
        </p:grpSpPr>
        <p:sp>
          <p:nvSpPr>
            <p:cNvPr id="42" name="object 42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664463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4463" y="58216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0" y="0"/>
                  </a:moveTo>
                  <a:lnTo>
                    <a:pt x="664463" y="0"/>
                  </a:lnTo>
                  <a:lnTo>
                    <a:pt x="664463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69189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1896" y="5821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0" y="0"/>
                  </a:moveTo>
                  <a:lnTo>
                    <a:pt x="691896" y="0"/>
                  </a:lnTo>
                  <a:lnTo>
                    <a:pt x="691896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91128" y="2573882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65320" y="2255520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5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8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9442513" y="2203450"/>
            <a:ext cx="1367790" cy="594995"/>
            <a:chOff x="9442513" y="2203450"/>
            <a:chExt cx="1367790" cy="594995"/>
          </a:xfrm>
        </p:grpSpPr>
        <p:sp>
          <p:nvSpPr>
            <p:cNvPr id="50" name="object 50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690372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0372" y="58216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9451847" y="2573882"/>
            <a:ext cx="68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226040" y="2255520"/>
            <a:ext cx="490855" cy="490855"/>
            <a:chOff x="10226040" y="2255520"/>
            <a:chExt cx="490855" cy="490855"/>
          </a:xfrm>
        </p:grpSpPr>
        <p:sp>
          <p:nvSpPr>
            <p:cNvPr id="57" name="object 57"/>
            <p:cNvSpPr/>
            <p:nvPr/>
          </p:nvSpPr>
          <p:spPr>
            <a:xfrm>
              <a:off x="1022604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9192" y="2330196"/>
              <a:ext cx="342899" cy="341375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056132" y="3139440"/>
            <a:ext cx="1050290" cy="718185"/>
            <a:chOff x="1056132" y="3139440"/>
            <a:chExt cx="1050290" cy="718185"/>
          </a:xfrm>
        </p:grpSpPr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246120"/>
              <a:ext cx="627887" cy="61112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536" y="3139440"/>
              <a:ext cx="484631" cy="484631"/>
            </a:xfrm>
            <a:prstGeom prst="rect">
              <a:avLst/>
            </a:prstGeom>
          </p:spPr>
        </p:pic>
      </p:grp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3508" y="350520"/>
                  </a:lnTo>
                  <a:lnTo>
                    <a:pt x="3683508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4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1984" y="350520"/>
                  </a:lnTo>
                  <a:lnTo>
                    <a:pt x="3681984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566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3733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7172" y="2711069"/>
            <a:ext cx="2327910" cy="387350"/>
            <a:chOff x="1257172" y="2711069"/>
            <a:chExt cx="2327910" cy="387350"/>
          </a:xfrm>
        </p:grpSpPr>
        <p:sp>
          <p:nvSpPr>
            <p:cNvPr id="23" name="object 23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21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9136" y="4398142"/>
            <a:ext cx="3918585" cy="991235"/>
            <a:chOff x="969136" y="4398142"/>
            <a:chExt cx="3918585" cy="991235"/>
          </a:xfrm>
        </p:grpSpPr>
        <p:sp>
          <p:nvSpPr>
            <p:cNvPr id="27" name="object 27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095827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797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7893" y="2711069"/>
            <a:ext cx="2327910" cy="387350"/>
            <a:chOff x="7017893" y="2711069"/>
            <a:chExt cx="2327910" cy="387350"/>
          </a:xfrm>
        </p:grpSpPr>
        <p:sp>
          <p:nvSpPr>
            <p:cNvPr id="33" name="object 33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31985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9856" y="4398142"/>
            <a:ext cx="3918585" cy="991235"/>
            <a:chOff x="6729856" y="4398142"/>
            <a:chExt cx="3918585" cy="991235"/>
          </a:xfrm>
        </p:grpSpPr>
        <p:sp>
          <p:nvSpPr>
            <p:cNvPr id="37" name="object 37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856469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1793" y="2203450"/>
            <a:ext cx="1367790" cy="594995"/>
            <a:chOff x="3681793" y="2203450"/>
            <a:chExt cx="1367790" cy="594995"/>
          </a:xfrm>
        </p:grpSpPr>
        <p:sp>
          <p:nvSpPr>
            <p:cNvPr id="42" name="object 42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664463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4463" y="58216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0" y="0"/>
                  </a:moveTo>
                  <a:lnTo>
                    <a:pt x="664463" y="0"/>
                  </a:lnTo>
                  <a:lnTo>
                    <a:pt x="664463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69189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1896" y="5821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0" y="0"/>
                  </a:moveTo>
                  <a:lnTo>
                    <a:pt x="691896" y="0"/>
                  </a:lnTo>
                  <a:lnTo>
                    <a:pt x="691896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91128" y="2573882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65320" y="2255520"/>
            <a:ext cx="490855" cy="490855"/>
          </a:xfrm>
          <a:custGeom>
            <a:avLst/>
            <a:gdLst/>
            <a:ahLst/>
            <a:cxnLst/>
            <a:rect l="l" t="t" r="r" b="b"/>
            <a:pathLst>
              <a:path w="490854" h="490855">
                <a:moveTo>
                  <a:pt x="245364" y="0"/>
                </a:moveTo>
                <a:lnTo>
                  <a:pt x="195915" y="4984"/>
                </a:lnTo>
                <a:lnTo>
                  <a:pt x="149858" y="19282"/>
                </a:lnTo>
                <a:lnTo>
                  <a:pt x="108179" y="41904"/>
                </a:lnTo>
                <a:lnTo>
                  <a:pt x="71866" y="71866"/>
                </a:lnTo>
                <a:lnTo>
                  <a:pt x="41904" y="108179"/>
                </a:lnTo>
                <a:lnTo>
                  <a:pt x="19282" y="149858"/>
                </a:lnTo>
                <a:lnTo>
                  <a:pt x="4984" y="195915"/>
                </a:lnTo>
                <a:lnTo>
                  <a:pt x="0" y="245363"/>
                </a:lnTo>
                <a:lnTo>
                  <a:pt x="4984" y="294812"/>
                </a:lnTo>
                <a:lnTo>
                  <a:pt x="19282" y="340869"/>
                </a:lnTo>
                <a:lnTo>
                  <a:pt x="41904" y="382548"/>
                </a:lnTo>
                <a:lnTo>
                  <a:pt x="71866" y="418861"/>
                </a:lnTo>
                <a:lnTo>
                  <a:pt x="108179" y="448823"/>
                </a:lnTo>
                <a:lnTo>
                  <a:pt x="149858" y="471445"/>
                </a:lnTo>
                <a:lnTo>
                  <a:pt x="195915" y="485743"/>
                </a:lnTo>
                <a:lnTo>
                  <a:pt x="245364" y="490727"/>
                </a:lnTo>
                <a:lnTo>
                  <a:pt x="294812" y="485743"/>
                </a:lnTo>
                <a:lnTo>
                  <a:pt x="340869" y="471445"/>
                </a:lnTo>
                <a:lnTo>
                  <a:pt x="382548" y="448823"/>
                </a:lnTo>
                <a:lnTo>
                  <a:pt x="418861" y="418861"/>
                </a:lnTo>
                <a:lnTo>
                  <a:pt x="448823" y="382548"/>
                </a:lnTo>
                <a:lnTo>
                  <a:pt x="471445" y="340869"/>
                </a:lnTo>
                <a:lnTo>
                  <a:pt x="485743" y="294812"/>
                </a:lnTo>
                <a:lnTo>
                  <a:pt x="490728" y="245363"/>
                </a:lnTo>
                <a:lnTo>
                  <a:pt x="485743" y="195915"/>
                </a:lnTo>
                <a:lnTo>
                  <a:pt x="471445" y="149858"/>
                </a:lnTo>
                <a:lnTo>
                  <a:pt x="448823" y="108179"/>
                </a:lnTo>
                <a:lnTo>
                  <a:pt x="418861" y="71866"/>
                </a:lnTo>
                <a:lnTo>
                  <a:pt x="382548" y="41904"/>
                </a:lnTo>
                <a:lnTo>
                  <a:pt x="340869" y="19282"/>
                </a:lnTo>
                <a:lnTo>
                  <a:pt x="294812" y="498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/>
          <p:cNvGrpSpPr/>
          <p:nvPr/>
        </p:nvGrpSpPr>
        <p:grpSpPr>
          <a:xfrm>
            <a:off x="9442513" y="2203450"/>
            <a:ext cx="1367790" cy="594995"/>
            <a:chOff x="9442513" y="2203450"/>
            <a:chExt cx="1367790" cy="594995"/>
          </a:xfrm>
        </p:grpSpPr>
        <p:sp>
          <p:nvSpPr>
            <p:cNvPr id="50" name="object 50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690372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0372" y="58216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9451847" y="2573882"/>
            <a:ext cx="68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897624" y="2255520"/>
            <a:ext cx="3819525" cy="3068320"/>
            <a:chOff x="6897624" y="2255520"/>
            <a:chExt cx="3819525" cy="3068320"/>
          </a:xfrm>
        </p:grpSpPr>
        <p:sp>
          <p:nvSpPr>
            <p:cNvPr id="57" name="object 57"/>
            <p:cNvSpPr/>
            <p:nvPr/>
          </p:nvSpPr>
          <p:spPr>
            <a:xfrm>
              <a:off x="1022604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7624" y="4712208"/>
              <a:ext cx="629411" cy="61112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4552" y="4605527"/>
              <a:ext cx="484631" cy="48463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3790188" y="3112007"/>
            <a:ext cx="1051560" cy="718185"/>
            <a:chOff x="3790188" y="3112007"/>
            <a:chExt cx="1051560" cy="71818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0188" y="3218687"/>
              <a:ext cx="629411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7115" y="3112007"/>
              <a:ext cx="484631" cy="484631"/>
            </a:xfrm>
            <a:prstGeom prst="rect">
              <a:avLst/>
            </a:prstGeom>
          </p:spPr>
        </p:pic>
      </p:grpSp>
      <p:sp>
        <p:nvSpPr>
          <p:cNvPr id="63" name="Slide Number Placeholder 6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944" y="1859279"/>
            <a:ext cx="4465320" cy="3723640"/>
            <a:chOff x="694944" y="1859279"/>
            <a:chExt cx="4465320" cy="3723640"/>
          </a:xfrm>
        </p:grpSpPr>
        <p:sp>
          <p:nvSpPr>
            <p:cNvPr id="4" name="object 4"/>
            <p:cNvSpPr/>
            <p:nvPr/>
          </p:nvSpPr>
          <p:spPr>
            <a:xfrm>
              <a:off x="69494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3508" y="350520"/>
                  </a:lnTo>
                  <a:lnTo>
                    <a:pt x="3683508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494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609" y="1849945"/>
            <a:ext cx="4202430" cy="2066925"/>
            <a:chOff x="685609" y="1849945"/>
            <a:chExt cx="4202430" cy="20669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1859279"/>
              <a:ext cx="875206" cy="610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372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455664" y="1859279"/>
            <a:ext cx="4465320" cy="3723640"/>
            <a:chOff x="6455664" y="1859279"/>
            <a:chExt cx="4465320" cy="3723640"/>
          </a:xfrm>
        </p:grpSpPr>
        <p:sp>
          <p:nvSpPr>
            <p:cNvPr id="13" name="object 13"/>
            <p:cNvSpPr/>
            <p:nvPr/>
          </p:nvSpPr>
          <p:spPr>
            <a:xfrm>
              <a:off x="6455664" y="2471927"/>
              <a:ext cx="4465320" cy="3110865"/>
            </a:xfrm>
            <a:custGeom>
              <a:avLst/>
              <a:gdLst/>
              <a:ahLst/>
              <a:cxnLst/>
              <a:rect l="l" t="t" r="r" b="b"/>
              <a:pathLst>
                <a:path w="4465320" h="3110865">
                  <a:moveTo>
                    <a:pt x="4465320" y="0"/>
                  </a:moveTo>
                  <a:lnTo>
                    <a:pt x="0" y="0"/>
                  </a:lnTo>
                  <a:lnTo>
                    <a:pt x="0" y="320052"/>
                  </a:lnTo>
                  <a:lnTo>
                    <a:pt x="0" y="3110484"/>
                  </a:lnTo>
                  <a:lnTo>
                    <a:pt x="4465320" y="3110484"/>
                  </a:lnTo>
                  <a:lnTo>
                    <a:pt x="4465320" y="320052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55664" y="1859279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606552"/>
                  </a:lnTo>
                  <a:lnTo>
                    <a:pt x="2991612" y="606552"/>
                  </a:lnTo>
                  <a:lnTo>
                    <a:pt x="2991612" y="350520"/>
                  </a:lnTo>
                  <a:lnTo>
                    <a:pt x="3681984" y="350520"/>
                  </a:lnTo>
                  <a:lnTo>
                    <a:pt x="3681984" y="606552"/>
                  </a:lnTo>
                  <a:lnTo>
                    <a:pt x="4465320" y="606552"/>
                  </a:lnTo>
                  <a:lnTo>
                    <a:pt x="4465320" y="35052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55664" y="1889360"/>
            <a:ext cx="446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6329" y="1849945"/>
            <a:ext cx="4202430" cy="2066925"/>
            <a:chOff x="6446329" y="1849945"/>
            <a:chExt cx="4202430" cy="2066925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1859279"/>
              <a:ext cx="875206" cy="6100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51091" y="1854707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461" y="294056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3733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57172" y="2711069"/>
            <a:ext cx="2327910" cy="387350"/>
            <a:chOff x="1257172" y="2711069"/>
            <a:chExt cx="2327910" cy="387350"/>
          </a:xfrm>
        </p:grpSpPr>
        <p:sp>
          <p:nvSpPr>
            <p:cNvPr id="23" name="object 23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71777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55921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9136" y="4398142"/>
            <a:ext cx="3918585" cy="991235"/>
            <a:chOff x="969136" y="4398142"/>
            <a:chExt cx="3918585" cy="991235"/>
          </a:xfrm>
        </p:grpSpPr>
        <p:sp>
          <p:nvSpPr>
            <p:cNvPr id="27" name="object 27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8374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095827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177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7972" y="3180702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17893" y="2711069"/>
            <a:ext cx="2327910" cy="387350"/>
            <a:chOff x="7017893" y="2711069"/>
            <a:chExt cx="2327910" cy="387350"/>
          </a:xfrm>
        </p:grpSpPr>
        <p:sp>
          <p:nvSpPr>
            <p:cNvPr id="33" name="object 33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229819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2298192" y="358139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32498" y="2725674"/>
              <a:ext cx="2298700" cy="358140"/>
            </a:xfrm>
            <a:custGeom>
              <a:avLst/>
              <a:gdLst/>
              <a:ahLst/>
              <a:cxnLst/>
              <a:rect l="l" t="t" r="r" b="b"/>
              <a:pathLst>
                <a:path w="2298700" h="358139">
                  <a:moveTo>
                    <a:pt x="0" y="0"/>
                  </a:moveTo>
                  <a:lnTo>
                    <a:pt x="2298192" y="0"/>
                  </a:lnTo>
                  <a:lnTo>
                    <a:pt x="2298192" y="358139"/>
                  </a:lnTo>
                  <a:lnTo>
                    <a:pt x="0" y="35813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319854" y="2728653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729856" y="4398142"/>
            <a:ext cx="3918585" cy="991235"/>
            <a:chOff x="6729856" y="4398142"/>
            <a:chExt cx="3918585" cy="991235"/>
          </a:xfrm>
        </p:grpSpPr>
        <p:sp>
          <p:nvSpPr>
            <p:cNvPr id="37" name="object 37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744461" y="4412747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856469" y="4653022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2497" y="4197858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81793" y="2203450"/>
            <a:ext cx="1367790" cy="594995"/>
            <a:chOff x="3681793" y="2203450"/>
            <a:chExt cx="1367790" cy="594995"/>
          </a:xfrm>
        </p:grpSpPr>
        <p:sp>
          <p:nvSpPr>
            <p:cNvPr id="42" name="object 42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664463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4463" y="582168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78451" y="2209800"/>
              <a:ext cx="664845" cy="582295"/>
            </a:xfrm>
            <a:custGeom>
              <a:avLst/>
              <a:gdLst/>
              <a:ahLst/>
              <a:cxnLst/>
              <a:rect l="l" t="t" r="r" b="b"/>
              <a:pathLst>
                <a:path w="664845" h="582294">
                  <a:moveTo>
                    <a:pt x="0" y="0"/>
                  </a:moveTo>
                  <a:lnTo>
                    <a:pt x="664463" y="0"/>
                  </a:lnTo>
                  <a:lnTo>
                    <a:pt x="664463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691896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1896" y="58216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86555" y="2209800"/>
              <a:ext cx="692150" cy="582295"/>
            </a:xfrm>
            <a:custGeom>
              <a:avLst/>
              <a:gdLst/>
              <a:ahLst/>
              <a:cxnLst/>
              <a:rect l="l" t="t" r="r" b="b"/>
              <a:pathLst>
                <a:path w="692150" h="582294">
                  <a:moveTo>
                    <a:pt x="0" y="0"/>
                  </a:moveTo>
                  <a:lnTo>
                    <a:pt x="691896" y="0"/>
                  </a:lnTo>
                  <a:lnTo>
                    <a:pt x="691896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84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691128" y="2573882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09060" y="2255520"/>
            <a:ext cx="1051560" cy="1574800"/>
            <a:chOff x="3909060" y="2255520"/>
            <a:chExt cx="1051560" cy="1574800"/>
          </a:xfrm>
        </p:grpSpPr>
        <p:sp>
          <p:nvSpPr>
            <p:cNvPr id="49" name="object 49"/>
            <p:cNvSpPr/>
            <p:nvPr/>
          </p:nvSpPr>
          <p:spPr>
            <a:xfrm>
              <a:off x="4465319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9060" y="3218688"/>
              <a:ext cx="629411" cy="61112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5988" y="3112007"/>
              <a:ext cx="484631" cy="484631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9442513" y="2203450"/>
            <a:ext cx="1367790" cy="594995"/>
            <a:chOff x="9442513" y="2203450"/>
            <a:chExt cx="1367790" cy="594995"/>
          </a:xfrm>
        </p:grpSpPr>
        <p:sp>
          <p:nvSpPr>
            <p:cNvPr id="53" name="object 53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0137648" y="220980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690372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90372" y="582168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447276" y="220980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2229611"/>
              <a:ext cx="637114" cy="46419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9451847" y="2573882"/>
            <a:ext cx="68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710172" y="2255520"/>
            <a:ext cx="4407535" cy="3068320"/>
            <a:chOff x="6710172" y="2255520"/>
            <a:chExt cx="4407535" cy="3068320"/>
          </a:xfrm>
        </p:grpSpPr>
        <p:sp>
          <p:nvSpPr>
            <p:cNvPr id="60" name="object 60"/>
            <p:cNvSpPr/>
            <p:nvPr/>
          </p:nvSpPr>
          <p:spPr>
            <a:xfrm>
              <a:off x="10226040" y="225552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9692" y="4712208"/>
              <a:ext cx="627887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2235" y="3110483"/>
              <a:ext cx="484631" cy="48463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0172" y="3218688"/>
              <a:ext cx="629411" cy="611123"/>
            </a:xfrm>
            <a:prstGeom prst="rect">
              <a:avLst/>
            </a:prstGeom>
          </p:spPr>
        </p:pic>
      </p:grp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181" y="2523553"/>
            <a:ext cx="4474845" cy="3726815"/>
            <a:chOff x="690181" y="2523553"/>
            <a:chExt cx="4474845" cy="3726815"/>
          </a:xfrm>
        </p:grpSpPr>
        <p:sp>
          <p:nvSpPr>
            <p:cNvPr id="4" name="object 4"/>
            <p:cNvSpPr/>
            <p:nvPr/>
          </p:nvSpPr>
          <p:spPr>
            <a:xfrm>
              <a:off x="69494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494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09" y="2518981"/>
            <a:ext cx="4202430" cy="2065655"/>
            <a:chOff x="685609" y="2518981"/>
            <a:chExt cx="4202430" cy="206565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2528316"/>
              <a:ext cx="875206" cy="610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0372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450901" y="2523553"/>
            <a:ext cx="4474845" cy="3726815"/>
            <a:chOff x="6450901" y="2523553"/>
            <a:chExt cx="4474845" cy="3726815"/>
          </a:xfrm>
        </p:grpSpPr>
        <p:sp>
          <p:nvSpPr>
            <p:cNvPr id="14" name="object 14"/>
            <p:cNvSpPr/>
            <p:nvPr/>
          </p:nvSpPr>
          <p:spPr>
            <a:xfrm>
              <a:off x="645566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5566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329" y="2518981"/>
            <a:ext cx="4202430" cy="2065655"/>
            <a:chOff x="6446329" y="2518981"/>
            <a:chExt cx="4202430" cy="206565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2528316"/>
              <a:ext cx="875206" cy="6100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1091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3733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177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9263" y="5067305"/>
            <a:ext cx="3918585" cy="990600"/>
            <a:chOff x="969263" y="5067305"/>
            <a:chExt cx="3918585" cy="990600"/>
          </a:xfrm>
        </p:grpSpPr>
        <p:sp>
          <p:nvSpPr>
            <p:cNvPr id="26" name="object 26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095827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177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7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49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9983" y="5067305"/>
            <a:ext cx="3918585" cy="990600"/>
            <a:chOff x="6729983" y="5067305"/>
            <a:chExt cx="3918585" cy="990600"/>
          </a:xfrm>
        </p:grpSpPr>
        <p:sp>
          <p:nvSpPr>
            <p:cNvPr id="33" name="object 33"/>
            <p:cNvSpPr/>
            <p:nvPr/>
          </p:nvSpPr>
          <p:spPr>
            <a:xfrm>
              <a:off x="674446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446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56469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9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1609" y="1548130"/>
            <a:ext cx="1367790" cy="594995"/>
            <a:chOff x="6781609" y="1548130"/>
            <a:chExt cx="1367790" cy="594995"/>
          </a:xfrm>
        </p:grpSpPr>
        <p:sp>
          <p:nvSpPr>
            <p:cNvPr id="38" name="object 38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86371" y="155448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286" y="1636461"/>
              <a:ext cx="499697" cy="33985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931377" y="1919186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7267" y="1542288"/>
            <a:ext cx="4768850" cy="608330"/>
            <a:chOff x="3287267" y="1542288"/>
            <a:chExt cx="4768850" cy="608330"/>
          </a:xfrm>
        </p:grpSpPr>
        <p:sp>
          <p:nvSpPr>
            <p:cNvPr id="44" name="object 44"/>
            <p:cNvSpPr/>
            <p:nvPr/>
          </p:nvSpPr>
          <p:spPr>
            <a:xfrm>
              <a:off x="7565135" y="16002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8288" y="1674876"/>
              <a:ext cx="342899" cy="3428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287267" y="1542288"/>
              <a:ext cx="3528060" cy="608330"/>
            </a:xfrm>
            <a:custGeom>
              <a:avLst/>
              <a:gdLst/>
              <a:ahLst/>
              <a:cxnLst/>
              <a:rect l="l" t="t" r="r" b="b"/>
              <a:pathLst>
                <a:path w="3528059" h="608330">
                  <a:moveTo>
                    <a:pt x="352806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3528060" y="608076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287267" y="1542288"/>
            <a:ext cx="35280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011" y="1269491"/>
            <a:ext cx="835151" cy="1002791"/>
          </a:xfrm>
          <a:prstGeom prst="rect">
            <a:avLst/>
          </a:prstGeom>
        </p:spPr>
      </p:pic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181" y="2523553"/>
            <a:ext cx="4474845" cy="3726815"/>
            <a:chOff x="690181" y="2523553"/>
            <a:chExt cx="4474845" cy="3726815"/>
          </a:xfrm>
        </p:grpSpPr>
        <p:sp>
          <p:nvSpPr>
            <p:cNvPr id="4" name="object 4"/>
            <p:cNvSpPr/>
            <p:nvPr/>
          </p:nvSpPr>
          <p:spPr>
            <a:xfrm>
              <a:off x="69494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494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09" y="2518981"/>
            <a:ext cx="4202430" cy="2065655"/>
            <a:chOff x="685609" y="2518981"/>
            <a:chExt cx="4202430" cy="206565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2528316"/>
              <a:ext cx="875206" cy="610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0372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450901" y="2523553"/>
            <a:ext cx="4474845" cy="3726815"/>
            <a:chOff x="6450901" y="2523553"/>
            <a:chExt cx="4474845" cy="3726815"/>
          </a:xfrm>
        </p:grpSpPr>
        <p:sp>
          <p:nvSpPr>
            <p:cNvPr id="14" name="object 14"/>
            <p:cNvSpPr/>
            <p:nvPr/>
          </p:nvSpPr>
          <p:spPr>
            <a:xfrm>
              <a:off x="645566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5566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329" y="2518981"/>
            <a:ext cx="4202430" cy="2065655"/>
            <a:chOff x="6446329" y="2518981"/>
            <a:chExt cx="4202430" cy="206565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2528316"/>
              <a:ext cx="875206" cy="6100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1091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3733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177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9263" y="5067305"/>
            <a:ext cx="3918585" cy="990600"/>
            <a:chOff x="969263" y="5067305"/>
            <a:chExt cx="3918585" cy="990600"/>
          </a:xfrm>
        </p:grpSpPr>
        <p:sp>
          <p:nvSpPr>
            <p:cNvPr id="26" name="object 26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095827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177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7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49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9983" y="5067305"/>
            <a:ext cx="3918585" cy="990600"/>
            <a:chOff x="6729983" y="5067305"/>
            <a:chExt cx="3918585" cy="990600"/>
          </a:xfrm>
        </p:grpSpPr>
        <p:sp>
          <p:nvSpPr>
            <p:cNvPr id="33" name="object 33"/>
            <p:cNvSpPr/>
            <p:nvPr/>
          </p:nvSpPr>
          <p:spPr>
            <a:xfrm>
              <a:off x="674446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446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56469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9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1609" y="1548130"/>
            <a:ext cx="1367790" cy="594995"/>
            <a:chOff x="6781609" y="1548130"/>
            <a:chExt cx="1367790" cy="594995"/>
          </a:xfrm>
        </p:grpSpPr>
        <p:sp>
          <p:nvSpPr>
            <p:cNvPr id="38" name="object 38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86371" y="155448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286" y="1636461"/>
              <a:ext cx="499697" cy="33985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931377" y="1919186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7267" y="1542288"/>
            <a:ext cx="4768850" cy="608330"/>
            <a:chOff x="3287267" y="1542288"/>
            <a:chExt cx="4768850" cy="608330"/>
          </a:xfrm>
        </p:grpSpPr>
        <p:sp>
          <p:nvSpPr>
            <p:cNvPr id="44" name="object 44"/>
            <p:cNvSpPr/>
            <p:nvPr/>
          </p:nvSpPr>
          <p:spPr>
            <a:xfrm>
              <a:off x="7565135" y="16002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287267" y="1542288"/>
              <a:ext cx="3528060" cy="608330"/>
            </a:xfrm>
            <a:custGeom>
              <a:avLst/>
              <a:gdLst/>
              <a:ahLst/>
              <a:cxnLst/>
              <a:rect l="l" t="t" r="r" b="b"/>
              <a:pathLst>
                <a:path w="3528059" h="608330">
                  <a:moveTo>
                    <a:pt x="352806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3528060" y="608076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287267" y="1542288"/>
            <a:ext cx="35280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011" y="1269491"/>
            <a:ext cx="835151" cy="1002791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1056132" y="3787139"/>
            <a:ext cx="1050290" cy="718185"/>
            <a:chOff x="1056132" y="3787139"/>
            <a:chExt cx="1050290" cy="718185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893820"/>
              <a:ext cx="627887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536" y="3787139"/>
              <a:ext cx="484631" cy="484631"/>
            </a:xfrm>
            <a:prstGeom prst="rect">
              <a:avLst/>
            </a:prstGeom>
          </p:spPr>
        </p:pic>
      </p:grpSp>
      <p:sp>
        <p:nvSpPr>
          <p:cNvPr id="51" name="Slide Number Placeholder 5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181" y="2523553"/>
            <a:ext cx="4474845" cy="3726815"/>
            <a:chOff x="690181" y="2523553"/>
            <a:chExt cx="4474845" cy="3726815"/>
          </a:xfrm>
        </p:grpSpPr>
        <p:sp>
          <p:nvSpPr>
            <p:cNvPr id="4" name="object 4"/>
            <p:cNvSpPr/>
            <p:nvPr/>
          </p:nvSpPr>
          <p:spPr>
            <a:xfrm>
              <a:off x="69494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494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09" y="2518981"/>
            <a:ext cx="4202430" cy="2065655"/>
            <a:chOff x="685609" y="2518981"/>
            <a:chExt cx="4202430" cy="206565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2528316"/>
              <a:ext cx="875206" cy="610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0372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450901" y="2523553"/>
            <a:ext cx="4474845" cy="3726815"/>
            <a:chOff x="6450901" y="2523553"/>
            <a:chExt cx="4474845" cy="3726815"/>
          </a:xfrm>
        </p:grpSpPr>
        <p:sp>
          <p:nvSpPr>
            <p:cNvPr id="14" name="object 14"/>
            <p:cNvSpPr/>
            <p:nvPr/>
          </p:nvSpPr>
          <p:spPr>
            <a:xfrm>
              <a:off x="645566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5566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329" y="2518981"/>
            <a:ext cx="4202430" cy="2065655"/>
            <a:chOff x="6446329" y="2518981"/>
            <a:chExt cx="4202430" cy="206565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2528316"/>
              <a:ext cx="875206" cy="6100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1091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3733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177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9263" y="5067305"/>
            <a:ext cx="3918585" cy="990600"/>
            <a:chOff x="969263" y="5067305"/>
            <a:chExt cx="3918585" cy="990600"/>
          </a:xfrm>
        </p:grpSpPr>
        <p:sp>
          <p:nvSpPr>
            <p:cNvPr id="26" name="object 26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095827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177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7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49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9856" y="5067177"/>
            <a:ext cx="3918585" cy="991235"/>
            <a:chOff x="6729856" y="5067177"/>
            <a:chExt cx="3918585" cy="991235"/>
          </a:xfrm>
        </p:grpSpPr>
        <p:sp>
          <p:nvSpPr>
            <p:cNvPr id="33" name="object 33"/>
            <p:cNvSpPr/>
            <p:nvPr/>
          </p:nvSpPr>
          <p:spPr>
            <a:xfrm>
              <a:off x="6744461" y="508178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4461" y="508178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56469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9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1609" y="1548130"/>
            <a:ext cx="1367790" cy="594995"/>
            <a:chOff x="6781609" y="1548130"/>
            <a:chExt cx="1367790" cy="594995"/>
          </a:xfrm>
        </p:grpSpPr>
        <p:sp>
          <p:nvSpPr>
            <p:cNvPr id="38" name="object 38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86371" y="155448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286" y="1636461"/>
              <a:ext cx="499697" cy="33985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931377" y="1919186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7267" y="1542288"/>
            <a:ext cx="4768850" cy="608330"/>
            <a:chOff x="3287267" y="1542288"/>
            <a:chExt cx="4768850" cy="608330"/>
          </a:xfrm>
        </p:grpSpPr>
        <p:sp>
          <p:nvSpPr>
            <p:cNvPr id="44" name="object 44"/>
            <p:cNvSpPr/>
            <p:nvPr/>
          </p:nvSpPr>
          <p:spPr>
            <a:xfrm>
              <a:off x="7565135" y="16002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287267" y="1542288"/>
              <a:ext cx="3528060" cy="608330"/>
            </a:xfrm>
            <a:custGeom>
              <a:avLst/>
              <a:gdLst/>
              <a:ahLst/>
              <a:cxnLst/>
              <a:rect l="l" t="t" r="r" b="b"/>
              <a:pathLst>
                <a:path w="3528059" h="608330">
                  <a:moveTo>
                    <a:pt x="352806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3528060" y="608076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287267" y="1542288"/>
            <a:ext cx="35280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011" y="1269491"/>
            <a:ext cx="835151" cy="1002791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1056132" y="3787139"/>
            <a:ext cx="1050290" cy="718185"/>
            <a:chOff x="1056132" y="3787139"/>
            <a:chExt cx="1050290" cy="718185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893820"/>
              <a:ext cx="627887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536" y="3787139"/>
              <a:ext cx="484631" cy="48463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2679" y="5224271"/>
            <a:ext cx="344423" cy="751331"/>
          </a:xfrm>
          <a:prstGeom prst="rect">
            <a:avLst/>
          </a:prstGeom>
        </p:spPr>
      </p:pic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799" y="519066"/>
            <a:ext cx="290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80" dirty="0"/>
              <a:t>on</a:t>
            </a:r>
            <a:r>
              <a:rPr spc="60" dirty="0"/>
              <a:t>c</a:t>
            </a:r>
            <a:r>
              <a:rPr spc="-95" dirty="0"/>
              <a:t>ur</a:t>
            </a:r>
            <a:r>
              <a:rPr spc="-165" dirty="0"/>
              <a:t>r</a:t>
            </a:r>
            <a:r>
              <a:rPr spc="-50" dirty="0"/>
              <a:t>e</a:t>
            </a:r>
            <a:r>
              <a:rPr spc="55" dirty="0"/>
              <a:t>n</a:t>
            </a:r>
            <a:r>
              <a:rPr spc="25" dirty="0"/>
              <a:t>c</a:t>
            </a:r>
            <a:r>
              <a:rPr spc="-15" dirty="0"/>
              <a:t>y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5508" y="3293363"/>
            <a:ext cx="4779645" cy="1336675"/>
          </a:xfrm>
          <a:custGeom>
            <a:avLst/>
            <a:gdLst/>
            <a:ahLst/>
            <a:cxnLst/>
            <a:rect l="l" t="t" r="r" b="b"/>
            <a:pathLst>
              <a:path w="4779645" h="1336675">
                <a:moveTo>
                  <a:pt x="3383280" y="0"/>
                </a:moveTo>
                <a:lnTo>
                  <a:pt x="0" y="0"/>
                </a:lnTo>
                <a:lnTo>
                  <a:pt x="0" y="365760"/>
                </a:lnTo>
                <a:lnTo>
                  <a:pt x="3383280" y="365760"/>
                </a:lnTo>
                <a:lnTo>
                  <a:pt x="3383280" y="0"/>
                </a:lnTo>
                <a:close/>
              </a:path>
              <a:path w="4779645" h="1336675">
                <a:moveTo>
                  <a:pt x="4779264" y="970788"/>
                </a:moveTo>
                <a:lnTo>
                  <a:pt x="1162812" y="970788"/>
                </a:lnTo>
                <a:lnTo>
                  <a:pt x="1162812" y="1336548"/>
                </a:lnTo>
                <a:lnTo>
                  <a:pt x="4779264" y="1336548"/>
                </a:lnTo>
                <a:lnTo>
                  <a:pt x="4779264" y="97078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5508" y="3300546"/>
            <a:ext cx="4779645" cy="130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2407920">
              <a:lnSpc>
                <a:spcPct val="100000"/>
              </a:lnSpc>
              <a:spcBef>
                <a:spcPts val="22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71032" y="1619948"/>
            <a:ext cx="1537970" cy="5076190"/>
            <a:chOff x="5971032" y="1619948"/>
            <a:chExt cx="1537970" cy="5076190"/>
          </a:xfrm>
        </p:grpSpPr>
        <p:sp>
          <p:nvSpPr>
            <p:cNvPr id="13" name="object 13"/>
            <p:cNvSpPr/>
            <p:nvPr/>
          </p:nvSpPr>
          <p:spPr>
            <a:xfrm>
              <a:off x="5971032" y="5376671"/>
              <a:ext cx="1537970" cy="365760"/>
            </a:xfrm>
            <a:custGeom>
              <a:avLst/>
              <a:gdLst/>
              <a:ahLst/>
              <a:cxnLst/>
              <a:rect l="l" t="t" r="r" b="b"/>
              <a:pathLst>
                <a:path w="1537970" h="365760">
                  <a:moveTo>
                    <a:pt x="153771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37715" y="365759"/>
                  </a:lnTo>
                  <a:lnTo>
                    <a:pt x="15377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47510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20822" y="5383784"/>
            <a:ext cx="3488054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3511" y="2476498"/>
            <a:ext cx="3859529" cy="2966085"/>
            <a:chOff x="2953511" y="2476498"/>
            <a:chExt cx="3859529" cy="2966085"/>
          </a:xfrm>
        </p:grpSpPr>
        <p:sp>
          <p:nvSpPr>
            <p:cNvPr id="17" name="object 17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1455" y="3655313"/>
              <a:ext cx="3496310" cy="354965"/>
            </a:xfrm>
            <a:custGeom>
              <a:avLst/>
              <a:gdLst/>
              <a:ahLst/>
              <a:cxnLst/>
              <a:rect l="l" t="t" r="r" b="b"/>
              <a:pathLst>
                <a:path w="3496309" h="354964">
                  <a:moveTo>
                    <a:pt x="3496310" y="0"/>
                  </a:moveTo>
                  <a:lnTo>
                    <a:pt x="0" y="354406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6683" y="3944955"/>
              <a:ext cx="129539" cy="1295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995" y="3590543"/>
              <a:ext cx="129540" cy="1295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70684" y="4630673"/>
              <a:ext cx="3576320" cy="135255"/>
            </a:xfrm>
            <a:custGeom>
              <a:avLst/>
              <a:gdLst/>
              <a:ahLst/>
              <a:cxnLst/>
              <a:rect l="l" t="t" r="r" b="b"/>
              <a:pathLst>
                <a:path w="3576320" h="135254">
                  <a:moveTo>
                    <a:pt x="3576320" y="0"/>
                  </a:moveTo>
                  <a:lnTo>
                    <a:pt x="0" y="13524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0" y="4701153"/>
              <a:ext cx="129539" cy="1295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4" y="4565903"/>
              <a:ext cx="129540" cy="129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70680" y="4766306"/>
              <a:ext cx="3569970" cy="611505"/>
            </a:xfrm>
            <a:custGeom>
              <a:avLst/>
              <a:gdLst/>
              <a:ahLst/>
              <a:cxnLst/>
              <a:rect l="l" t="t" r="r" b="b"/>
              <a:pathLst>
                <a:path w="3569970" h="611504">
                  <a:moveTo>
                    <a:pt x="3569970" y="61131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911" y="4701533"/>
              <a:ext cx="129539" cy="1295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882" y="5312850"/>
              <a:ext cx="129540" cy="1295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011" y="519066"/>
            <a:ext cx="8652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Synchronizing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-5" dirty="0">
                <a:solidFill>
                  <a:srgbClr val="3E3E3E"/>
                </a:solidFill>
              </a:rPr>
              <a:t>More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Than</a:t>
            </a:r>
            <a:r>
              <a:rPr spc="-18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Method</a:t>
            </a:r>
            <a:endParaRPr spc="40" dirty="0">
              <a:solidFill>
                <a:srgbClr val="3E3E3E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181" y="2523553"/>
            <a:ext cx="4474845" cy="3726815"/>
            <a:chOff x="690181" y="2523553"/>
            <a:chExt cx="4474845" cy="3726815"/>
          </a:xfrm>
        </p:grpSpPr>
        <p:sp>
          <p:nvSpPr>
            <p:cNvPr id="4" name="object 4"/>
            <p:cNvSpPr/>
            <p:nvPr/>
          </p:nvSpPr>
          <p:spPr>
            <a:xfrm>
              <a:off x="69494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94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494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609" y="2518981"/>
            <a:ext cx="4202430" cy="2065655"/>
            <a:chOff x="685609" y="2518981"/>
            <a:chExt cx="4202430" cy="206565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2528316"/>
              <a:ext cx="875206" cy="6100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0372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80" h="615950">
                  <a:moveTo>
                    <a:pt x="0" y="0"/>
                  </a:moveTo>
                  <a:lnTo>
                    <a:pt x="880872" y="0"/>
                  </a:lnTo>
                  <a:lnTo>
                    <a:pt x="880872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3742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450901" y="2523553"/>
            <a:ext cx="4474845" cy="3726815"/>
            <a:chOff x="6450901" y="2523553"/>
            <a:chExt cx="4474845" cy="3726815"/>
          </a:xfrm>
        </p:grpSpPr>
        <p:sp>
          <p:nvSpPr>
            <p:cNvPr id="14" name="object 14"/>
            <p:cNvSpPr/>
            <p:nvPr/>
          </p:nvSpPr>
          <p:spPr>
            <a:xfrm>
              <a:off x="6455664" y="3140964"/>
              <a:ext cx="4465320" cy="3108960"/>
            </a:xfrm>
            <a:custGeom>
              <a:avLst/>
              <a:gdLst/>
              <a:ahLst/>
              <a:cxnLst/>
              <a:rect l="l" t="t" r="r" b="b"/>
              <a:pathLst>
                <a:path w="4465320" h="3108960">
                  <a:moveTo>
                    <a:pt x="446532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4465320" y="3108960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446532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4465320" y="606551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55664" y="2528316"/>
              <a:ext cx="4465320" cy="607060"/>
            </a:xfrm>
            <a:custGeom>
              <a:avLst/>
              <a:gdLst/>
              <a:ahLst/>
              <a:cxnLst/>
              <a:rect l="l" t="t" r="r" b="b"/>
              <a:pathLst>
                <a:path w="4465320" h="607060">
                  <a:moveTo>
                    <a:pt x="0" y="0"/>
                  </a:moveTo>
                  <a:lnTo>
                    <a:pt x="4465320" y="0"/>
                  </a:lnTo>
                  <a:lnTo>
                    <a:pt x="4465320" y="606551"/>
                  </a:lnTo>
                  <a:lnTo>
                    <a:pt x="0" y="6065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55664" y="2523744"/>
            <a:ext cx="4465320" cy="6172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2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John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329" y="2518981"/>
            <a:ext cx="4202430" cy="2065655"/>
            <a:chOff x="6446329" y="2518981"/>
            <a:chExt cx="4202430" cy="206565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5663" y="2528316"/>
              <a:ext cx="875206" cy="6100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51091" y="2523744"/>
              <a:ext cx="881380" cy="615950"/>
            </a:xfrm>
            <a:custGeom>
              <a:avLst/>
              <a:gdLst/>
              <a:ahLst/>
              <a:cxnLst/>
              <a:rect l="l" t="t" r="r" b="b"/>
              <a:pathLst>
                <a:path w="881379" h="615950">
                  <a:moveTo>
                    <a:pt x="0" y="0"/>
                  </a:moveTo>
                  <a:lnTo>
                    <a:pt x="880871" y="0"/>
                  </a:lnTo>
                  <a:lnTo>
                    <a:pt x="880871" y="615696"/>
                  </a:lnTo>
                  <a:lnTo>
                    <a:pt x="0" y="6156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3729228" y="0"/>
                  </a:moveTo>
                  <a:lnTo>
                    <a:pt x="160020" y="0"/>
                  </a:lnTo>
                  <a:lnTo>
                    <a:pt x="109440" y="8157"/>
                  </a:lnTo>
                  <a:lnTo>
                    <a:pt x="65513" y="30873"/>
                  </a:lnTo>
                  <a:lnTo>
                    <a:pt x="30873" y="65513"/>
                  </a:lnTo>
                  <a:lnTo>
                    <a:pt x="8157" y="109440"/>
                  </a:lnTo>
                  <a:lnTo>
                    <a:pt x="0" y="160019"/>
                  </a:lnTo>
                  <a:lnTo>
                    <a:pt x="0" y="800087"/>
                  </a:lnTo>
                  <a:lnTo>
                    <a:pt x="8157" y="850668"/>
                  </a:lnTo>
                  <a:lnTo>
                    <a:pt x="30873" y="894598"/>
                  </a:lnTo>
                  <a:lnTo>
                    <a:pt x="65513" y="929241"/>
                  </a:lnTo>
                  <a:lnTo>
                    <a:pt x="109440" y="951961"/>
                  </a:lnTo>
                  <a:lnTo>
                    <a:pt x="160020" y="960119"/>
                  </a:lnTo>
                  <a:lnTo>
                    <a:pt x="3729228" y="960119"/>
                  </a:lnTo>
                  <a:lnTo>
                    <a:pt x="3779807" y="951961"/>
                  </a:lnTo>
                  <a:lnTo>
                    <a:pt x="3823734" y="929241"/>
                  </a:lnTo>
                  <a:lnTo>
                    <a:pt x="3858374" y="894598"/>
                  </a:lnTo>
                  <a:lnTo>
                    <a:pt x="3881090" y="850668"/>
                  </a:lnTo>
                  <a:lnTo>
                    <a:pt x="3889248" y="800087"/>
                  </a:lnTo>
                  <a:lnTo>
                    <a:pt x="3889248" y="160019"/>
                  </a:lnTo>
                  <a:lnTo>
                    <a:pt x="3881090" y="109440"/>
                  </a:lnTo>
                  <a:lnTo>
                    <a:pt x="3858374" y="65513"/>
                  </a:lnTo>
                  <a:lnTo>
                    <a:pt x="3823734" y="30873"/>
                  </a:lnTo>
                  <a:lnTo>
                    <a:pt x="3779807" y="8157"/>
                  </a:lnTo>
                  <a:lnTo>
                    <a:pt x="3729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44461" y="3609597"/>
              <a:ext cx="3889375" cy="960119"/>
            </a:xfrm>
            <a:custGeom>
              <a:avLst/>
              <a:gdLst/>
              <a:ahLst/>
              <a:cxnLst/>
              <a:rect l="l" t="t" r="r" b="b"/>
              <a:pathLst>
                <a:path w="3889375" h="960120">
                  <a:moveTo>
                    <a:pt x="0" y="160019"/>
                  </a:moveTo>
                  <a:lnTo>
                    <a:pt x="8157" y="109440"/>
                  </a:lnTo>
                  <a:lnTo>
                    <a:pt x="30873" y="65513"/>
                  </a:lnTo>
                  <a:lnTo>
                    <a:pt x="65513" y="30873"/>
                  </a:lnTo>
                  <a:lnTo>
                    <a:pt x="109440" y="8157"/>
                  </a:lnTo>
                  <a:lnTo>
                    <a:pt x="160020" y="0"/>
                  </a:lnTo>
                  <a:lnTo>
                    <a:pt x="3729228" y="0"/>
                  </a:lnTo>
                  <a:lnTo>
                    <a:pt x="3779807" y="8157"/>
                  </a:lnTo>
                  <a:lnTo>
                    <a:pt x="3823734" y="30873"/>
                  </a:lnTo>
                  <a:lnTo>
                    <a:pt x="3858374" y="65513"/>
                  </a:lnTo>
                  <a:lnTo>
                    <a:pt x="3881090" y="109440"/>
                  </a:lnTo>
                  <a:lnTo>
                    <a:pt x="3889248" y="160019"/>
                  </a:lnTo>
                  <a:lnTo>
                    <a:pt x="3889248" y="800087"/>
                  </a:lnTo>
                  <a:lnTo>
                    <a:pt x="3881090" y="850668"/>
                  </a:lnTo>
                  <a:lnTo>
                    <a:pt x="3858374" y="894598"/>
                  </a:lnTo>
                  <a:lnTo>
                    <a:pt x="3823734" y="929241"/>
                  </a:lnTo>
                  <a:lnTo>
                    <a:pt x="3779807" y="951961"/>
                  </a:lnTo>
                  <a:lnTo>
                    <a:pt x="3729228" y="960119"/>
                  </a:lnTo>
                  <a:lnTo>
                    <a:pt x="160020" y="960119"/>
                  </a:lnTo>
                  <a:lnTo>
                    <a:pt x="109440" y="951961"/>
                  </a:lnTo>
                  <a:lnTo>
                    <a:pt x="65513" y="929241"/>
                  </a:lnTo>
                  <a:lnTo>
                    <a:pt x="30873" y="894598"/>
                  </a:lnTo>
                  <a:lnTo>
                    <a:pt x="8157" y="850668"/>
                  </a:lnTo>
                  <a:lnTo>
                    <a:pt x="0" y="800087"/>
                  </a:lnTo>
                  <a:lnTo>
                    <a:pt x="0" y="160019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3733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177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9263" y="5067305"/>
            <a:ext cx="3918585" cy="990600"/>
            <a:chOff x="969263" y="5067305"/>
            <a:chExt cx="3918585" cy="990600"/>
          </a:xfrm>
        </p:grpSpPr>
        <p:sp>
          <p:nvSpPr>
            <p:cNvPr id="26" name="object 26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741" y="5081783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095827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177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7972" y="3849429"/>
            <a:ext cx="197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2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2497" y="3394709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9856" y="5067177"/>
            <a:ext cx="3918585" cy="991235"/>
            <a:chOff x="6729856" y="5067177"/>
            <a:chExt cx="3918585" cy="991235"/>
          </a:xfrm>
        </p:grpSpPr>
        <p:sp>
          <p:nvSpPr>
            <p:cNvPr id="33" name="object 33"/>
            <p:cNvSpPr/>
            <p:nvPr/>
          </p:nvSpPr>
          <p:spPr>
            <a:xfrm>
              <a:off x="6744461" y="508178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3728974" y="0"/>
                  </a:moveTo>
                  <a:lnTo>
                    <a:pt x="160274" y="0"/>
                  </a:lnTo>
                  <a:lnTo>
                    <a:pt x="109614" y="8170"/>
                  </a:lnTo>
                  <a:lnTo>
                    <a:pt x="65617" y="30922"/>
                  </a:lnTo>
                  <a:lnTo>
                    <a:pt x="30922" y="65617"/>
                  </a:lnTo>
                  <a:lnTo>
                    <a:pt x="8170" y="109614"/>
                  </a:lnTo>
                  <a:lnTo>
                    <a:pt x="0" y="160274"/>
                  </a:lnTo>
                  <a:lnTo>
                    <a:pt x="0" y="801357"/>
                  </a:lnTo>
                  <a:lnTo>
                    <a:pt x="8170" y="852018"/>
                  </a:lnTo>
                  <a:lnTo>
                    <a:pt x="30922" y="896018"/>
                  </a:lnTo>
                  <a:lnTo>
                    <a:pt x="65617" y="930716"/>
                  </a:lnTo>
                  <a:lnTo>
                    <a:pt x="109614" y="953472"/>
                  </a:lnTo>
                  <a:lnTo>
                    <a:pt x="160274" y="961644"/>
                  </a:lnTo>
                  <a:lnTo>
                    <a:pt x="3728974" y="961644"/>
                  </a:lnTo>
                  <a:lnTo>
                    <a:pt x="3779633" y="953472"/>
                  </a:lnTo>
                  <a:lnTo>
                    <a:pt x="3823630" y="930716"/>
                  </a:lnTo>
                  <a:lnTo>
                    <a:pt x="3858325" y="896018"/>
                  </a:lnTo>
                  <a:lnTo>
                    <a:pt x="3881077" y="852018"/>
                  </a:lnTo>
                  <a:lnTo>
                    <a:pt x="3889248" y="801357"/>
                  </a:lnTo>
                  <a:lnTo>
                    <a:pt x="3889248" y="160274"/>
                  </a:lnTo>
                  <a:lnTo>
                    <a:pt x="3881077" y="109614"/>
                  </a:lnTo>
                  <a:lnTo>
                    <a:pt x="3858325" y="65617"/>
                  </a:lnTo>
                  <a:lnTo>
                    <a:pt x="3823630" y="30922"/>
                  </a:lnTo>
                  <a:lnTo>
                    <a:pt x="3779633" y="8170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44461" y="5081782"/>
              <a:ext cx="3889375" cy="962025"/>
            </a:xfrm>
            <a:custGeom>
              <a:avLst/>
              <a:gdLst/>
              <a:ahLst/>
              <a:cxnLst/>
              <a:rect l="l" t="t" r="r" b="b"/>
              <a:pathLst>
                <a:path w="3889375" h="962025">
                  <a:moveTo>
                    <a:pt x="0" y="160274"/>
                  </a:moveTo>
                  <a:lnTo>
                    <a:pt x="8170" y="109614"/>
                  </a:lnTo>
                  <a:lnTo>
                    <a:pt x="30922" y="65617"/>
                  </a:lnTo>
                  <a:lnTo>
                    <a:pt x="65617" y="30922"/>
                  </a:lnTo>
                  <a:lnTo>
                    <a:pt x="109614" y="8170"/>
                  </a:lnTo>
                  <a:lnTo>
                    <a:pt x="160274" y="0"/>
                  </a:lnTo>
                  <a:lnTo>
                    <a:pt x="3728974" y="0"/>
                  </a:lnTo>
                  <a:lnTo>
                    <a:pt x="3779633" y="8170"/>
                  </a:lnTo>
                  <a:lnTo>
                    <a:pt x="3823630" y="30922"/>
                  </a:lnTo>
                  <a:lnTo>
                    <a:pt x="3858325" y="65617"/>
                  </a:lnTo>
                  <a:lnTo>
                    <a:pt x="3881077" y="109614"/>
                  </a:lnTo>
                  <a:lnTo>
                    <a:pt x="3889248" y="160274"/>
                  </a:lnTo>
                  <a:lnTo>
                    <a:pt x="3889248" y="801357"/>
                  </a:lnTo>
                  <a:lnTo>
                    <a:pt x="3881077" y="852018"/>
                  </a:lnTo>
                  <a:lnTo>
                    <a:pt x="3858325" y="896018"/>
                  </a:lnTo>
                  <a:lnTo>
                    <a:pt x="3823630" y="930716"/>
                  </a:lnTo>
                  <a:lnTo>
                    <a:pt x="3779633" y="953472"/>
                  </a:lnTo>
                  <a:lnTo>
                    <a:pt x="3728974" y="961644"/>
                  </a:lnTo>
                  <a:lnTo>
                    <a:pt x="160274" y="961644"/>
                  </a:lnTo>
                  <a:lnTo>
                    <a:pt x="109614" y="953472"/>
                  </a:lnTo>
                  <a:lnTo>
                    <a:pt x="65617" y="930716"/>
                  </a:lnTo>
                  <a:lnTo>
                    <a:pt x="30922" y="896018"/>
                  </a:lnTo>
                  <a:lnTo>
                    <a:pt x="8170" y="852018"/>
                  </a:lnTo>
                  <a:lnTo>
                    <a:pt x="0" y="801357"/>
                  </a:lnTo>
                  <a:lnTo>
                    <a:pt x="0" y="160274"/>
                  </a:lnTo>
                  <a:close/>
                </a:path>
              </a:pathLst>
            </a:custGeom>
            <a:ln w="28956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856469" y="5321749"/>
            <a:ext cx="1662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8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2497" y="4866894"/>
            <a:ext cx="2298700" cy="358140"/>
          </a:xfrm>
          <a:prstGeom prst="rect">
            <a:avLst/>
          </a:prstGeom>
          <a:solidFill>
            <a:srgbClr val="FFFFFF"/>
          </a:solidFill>
          <a:ln w="28955">
            <a:solidFill>
              <a:srgbClr val="9BC85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1609" y="1548130"/>
            <a:ext cx="1367790" cy="594995"/>
            <a:chOff x="6781609" y="1548130"/>
            <a:chExt cx="1367790" cy="594995"/>
          </a:xfrm>
        </p:grpSpPr>
        <p:sp>
          <p:nvSpPr>
            <p:cNvPr id="38" name="object 38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665988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665988" y="582168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476743" y="1554480"/>
              <a:ext cx="666115" cy="582295"/>
            </a:xfrm>
            <a:custGeom>
              <a:avLst/>
              <a:gdLst/>
              <a:ahLst/>
              <a:cxnLst/>
              <a:rect l="l" t="t" r="r" b="b"/>
              <a:pathLst>
                <a:path w="666115" h="582294">
                  <a:moveTo>
                    <a:pt x="0" y="0"/>
                  </a:moveTo>
                  <a:lnTo>
                    <a:pt x="665988" y="0"/>
                  </a:lnTo>
                  <a:lnTo>
                    <a:pt x="665988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86371" y="1554480"/>
              <a:ext cx="690880" cy="582295"/>
            </a:xfrm>
            <a:custGeom>
              <a:avLst/>
              <a:gdLst/>
              <a:ahLst/>
              <a:cxnLst/>
              <a:rect l="l" t="t" r="r" b="b"/>
              <a:pathLst>
                <a:path w="690879" h="582294">
                  <a:moveTo>
                    <a:pt x="0" y="0"/>
                  </a:moveTo>
                  <a:lnTo>
                    <a:pt x="690372" y="0"/>
                  </a:lnTo>
                  <a:lnTo>
                    <a:pt x="690372" y="582168"/>
                  </a:lnTo>
                  <a:lnTo>
                    <a:pt x="0" y="582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286" y="1636461"/>
              <a:ext cx="499697" cy="33985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931377" y="1919186"/>
            <a:ext cx="399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87267" y="1542288"/>
            <a:ext cx="4768850" cy="608330"/>
            <a:chOff x="3287267" y="1542288"/>
            <a:chExt cx="4768850" cy="608330"/>
          </a:xfrm>
        </p:grpSpPr>
        <p:sp>
          <p:nvSpPr>
            <p:cNvPr id="44" name="object 44"/>
            <p:cNvSpPr/>
            <p:nvPr/>
          </p:nvSpPr>
          <p:spPr>
            <a:xfrm>
              <a:off x="7565135" y="16002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5">
                  <a:moveTo>
                    <a:pt x="245364" y="0"/>
                  </a:moveTo>
                  <a:lnTo>
                    <a:pt x="195915" y="4984"/>
                  </a:lnTo>
                  <a:lnTo>
                    <a:pt x="149858" y="19282"/>
                  </a:lnTo>
                  <a:lnTo>
                    <a:pt x="108179" y="41904"/>
                  </a:lnTo>
                  <a:lnTo>
                    <a:pt x="71866" y="71866"/>
                  </a:lnTo>
                  <a:lnTo>
                    <a:pt x="41904" y="108179"/>
                  </a:lnTo>
                  <a:lnTo>
                    <a:pt x="19282" y="149858"/>
                  </a:lnTo>
                  <a:lnTo>
                    <a:pt x="4984" y="195915"/>
                  </a:lnTo>
                  <a:lnTo>
                    <a:pt x="0" y="245363"/>
                  </a:lnTo>
                  <a:lnTo>
                    <a:pt x="4984" y="294812"/>
                  </a:lnTo>
                  <a:lnTo>
                    <a:pt x="19282" y="340869"/>
                  </a:lnTo>
                  <a:lnTo>
                    <a:pt x="41904" y="382548"/>
                  </a:lnTo>
                  <a:lnTo>
                    <a:pt x="71866" y="418861"/>
                  </a:lnTo>
                  <a:lnTo>
                    <a:pt x="108179" y="448823"/>
                  </a:lnTo>
                  <a:lnTo>
                    <a:pt x="149858" y="471445"/>
                  </a:lnTo>
                  <a:lnTo>
                    <a:pt x="195915" y="485743"/>
                  </a:lnTo>
                  <a:lnTo>
                    <a:pt x="245364" y="490727"/>
                  </a:lnTo>
                  <a:lnTo>
                    <a:pt x="294812" y="485743"/>
                  </a:lnTo>
                  <a:lnTo>
                    <a:pt x="340869" y="471445"/>
                  </a:lnTo>
                  <a:lnTo>
                    <a:pt x="382548" y="448823"/>
                  </a:lnTo>
                  <a:lnTo>
                    <a:pt x="418861" y="418861"/>
                  </a:lnTo>
                  <a:lnTo>
                    <a:pt x="448823" y="382548"/>
                  </a:lnTo>
                  <a:lnTo>
                    <a:pt x="471445" y="340869"/>
                  </a:lnTo>
                  <a:lnTo>
                    <a:pt x="485743" y="294812"/>
                  </a:lnTo>
                  <a:lnTo>
                    <a:pt x="490728" y="245363"/>
                  </a:lnTo>
                  <a:lnTo>
                    <a:pt x="485743" y="195915"/>
                  </a:lnTo>
                  <a:lnTo>
                    <a:pt x="471445" y="149858"/>
                  </a:lnTo>
                  <a:lnTo>
                    <a:pt x="448823" y="108179"/>
                  </a:lnTo>
                  <a:lnTo>
                    <a:pt x="418861" y="71866"/>
                  </a:lnTo>
                  <a:lnTo>
                    <a:pt x="382548" y="41904"/>
                  </a:lnTo>
                  <a:lnTo>
                    <a:pt x="340869" y="19282"/>
                  </a:lnTo>
                  <a:lnTo>
                    <a:pt x="294812" y="4984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287267" y="1542288"/>
              <a:ext cx="3528060" cy="608330"/>
            </a:xfrm>
            <a:custGeom>
              <a:avLst/>
              <a:gdLst/>
              <a:ahLst/>
              <a:cxnLst/>
              <a:rect l="l" t="t" r="r" b="b"/>
              <a:pathLst>
                <a:path w="3528059" h="608330">
                  <a:moveTo>
                    <a:pt x="352806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3528060" y="608076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287267" y="1542288"/>
            <a:ext cx="3528060" cy="608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4011" y="1269491"/>
            <a:ext cx="835151" cy="1002791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3681984" y="3787140"/>
            <a:ext cx="1050290" cy="718185"/>
            <a:chOff x="3681984" y="3787140"/>
            <a:chExt cx="1050290" cy="718185"/>
          </a:xfrm>
        </p:grpSpPr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984" y="3893820"/>
              <a:ext cx="629411" cy="6111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8912" y="3787140"/>
              <a:ext cx="483107" cy="48463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6202679" y="3752088"/>
            <a:ext cx="344805" cy="2223770"/>
            <a:chOff x="6202679" y="3752088"/>
            <a:chExt cx="344805" cy="2223770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2679" y="5224271"/>
              <a:ext cx="344423" cy="75133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2679" y="3752088"/>
              <a:ext cx="344423" cy="751331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FFFFFF"/>
                </a:solidFill>
              </a:rPr>
              <a:t>D</a:t>
            </a:r>
            <a:r>
              <a:rPr spc="-10" dirty="0">
                <a:solidFill>
                  <a:srgbClr val="FFFFFF"/>
                </a:solidFill>
              </a:rPr>
              <a:t>emo</a:t>
            </a:r>
            <a:endParaRPr spc="-1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041250"/>
            <a:ext cx="6405245" cy="195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81075">
              <a:lnSpc>
                <a:spcPct val="100000"/>
              </a:lnSpc>
              <a:spcBef>
                <a:spcPts val="1800"/>
              </a:spcBef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race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condition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55" y="16291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255" y="1994943"/>
            <a:ext cx="6469380" cy="3195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442" y="2842287"/>
            <a:ext cx="347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Coordinating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</a:rPr>
              <a:t>When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synchronized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49986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5"/>
            <a:ext cx="585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358923"/>
            <a:ext cx="57918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significant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75" y="4837202"/>
            <a:ext cx="644144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never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966" y="2567966"/>
            <a:ext cx="3076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99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956843"/>
            <a:ext cx="6623684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4" y="2842287"/>
            <a:ext cx="3644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374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36832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aren’t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66" y="2293647"/>
            <a:ext cx="30848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1240" algn="r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85" dirty="0"/>
              <a:t> </a:t>
            </a:r>
            <a:r>
              <a:rPr spc="-15" dirty="0"/>
              <a:t>Use </a:t>
            </a:r>
            <a:r>
              <a:rPr spc="-1250" dirty="0"/>
              <a:t> </a:t>
            </a:r>
            <a:r>
              <a:rPr spc="-210" dirty="0"/>
              <a:t>S</a:t>
            </a:r>
            <a:r>
              <a:rPr spc="-20" dirty="0"/>
              <a:t>y</a:t>
            </a:r>
            <a:r>
              <a:rPr spc="55" dirty="0"/>
              <a:t>n</a:t>
            </a:r>
            <a:r>
              <a:rPr spc="40" dirty="0"/>
              <a:t>c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15" dirty="0"/>
              <a:t>oni</a:t>
            </a:r>
            <a:r>
              <a:rPr spc="45" dirty="0"/>
              <a:t>z</a:t>
            </a:r>
            <a:r>
              <a:rPr spc="-50" dirty="0"/>
              <a:t>e</a:t>
            </a:r>
            <a:r>
              <a:rPr spc="90" dirty="0"/>
              <a:t>d  </a:t>
            </a:r>
            <a:r>
              <a:rPr spc="-60" dirty="0"/>
              <a:t>Statement</a:t>
            </a:r>
            <a:endParaRPr spc="-60" dirty="0"/>
          </a:p>
          <a:p>
            <a:pPr marR="13335" algn="r">
              <a:lnSpc>
                <a:spcPct val="100000"/>
              </a:lnSpc>
            </a:pPr>
            <a:r>
              <a:rPr spc="20" dirty="0"/>
              <a:t>Blocks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172210" y="683260"/>
          <a:ext cx="9846945" cy="549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39325" imgH="5486400" progId="Paint.Picture">
                  <p:embed/>
                </p:oleObj>
              </mc:Choice>
              <mc:Fallback>
                <p:oleObj name="" r:id="rId1" imgW="9839325" imgH="5486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2210" y="683260"/>
                        <a:ext cx="9846945" cy="549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et the priority for threads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MIN_PRIORITY</a:t>
            </a:r>
            <a:endParaRPr lang="en-US"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NORM_PRIORITY</a:t>
            </a:r>
            <a:endParaRPr lang="en-US"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MAX_PRIORITY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8200" y="381000"/>
            <a:ext cx="3317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Assisted Practice</a:t>
            </a:r>
            <a:endParaRPr lang="en-US" sz="32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0" y="635"/>
          <a:ext cx="4600575" cy="688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410075" imgH="4762500" progId="Paint.Picture">
                  <p:embed/>
                </p:oleObj>
              </mc:Choice>
              <mc:Fallback>
                <p:oleObj name="" r:id="rId1" imgW="4410075" imgH="47625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635"/>
                        <a:ext cx="4600575" cy="688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05065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1416411"/>
            <a:ext cx="6671309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3336650"/>
            <a:ext cx="60591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789790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Java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objects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have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lock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3582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lvl="1" indent="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Arial MT"/>
              <a:buNone/>
              <a:tabLst>
                <a:tab pos="301625" algn="l"/>
                <a:tab pos="302260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lvl="1" indent="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Arial MT"/>
              <a:buNone/>
              <a:tabLst>
                <a:tab pos="301625" algn="l"/>
                <a:tab pos="302260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Box 6"/>
          <p:cNvSpPr txBox="1"/>
          <p:nvPr/>
        </p:nvSpPr>
        <p:spPr>
          <a:xfrm>
            <a:off x="5012064" y="5454015"/>
            <a:ext cx="3181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400" kern="0" spc="25" dirty="0">
                <a:solidFill>
                  <a:srgbClr val="F05A28"/>
                </a:solidFill>
                <a:latin typeface="Verdana" panose="020B0604030504040204"/>
                <a:ea typeface="+mj-ea"/>
                <a:cs typeface="Verdana" panose="020B0604030504040204"/>
                <a:sym typeface="+mn-ea"/>
              </a:rPr>
              <a:t>Thread Priorities</a:t>
            </a:r>
            <a:endParaRPr sz="2400" kern="0" spc="25" dirty="0">
              <a:solidFill>
                <a:srgbClr val="F05A28"/>
              </a:solidFill>
              <a:latin typeface="Verdana" panose="020B0604030504040204"/>
              <a:ea typeface="+mj-ea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652" y="1370105"/>
            <a:ext cx="554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Can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enable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more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complete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0" dirty="0">
                <a:solidFill>
                  <a:srgbClr val="F05A28"/>
                </a:solidFill>
              </a:rPr>
              <a:t>CPU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652" y="1735866"/>
            <a:ext cx="6779259" cy="3713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non-CPU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7655" marR="50165" lvl="1" indent="-28765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storage,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networks,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508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288925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computers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matter?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perceived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wall-clock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22" y="2842287"/>
            <a:ext cx="3285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346633"/>
            <a:ext cx="7526655" cy="986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/*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assign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filenames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 member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fields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*/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1" y="2382998"/>
            <a:ext cx="17938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9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9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0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30" y="3419361"/>
            <a:ext cx="678815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Files.newBufferedReader(Paths.get(inFile)))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45783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 marR="73660" indent="-111125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8151" y="519066"/>
            <a:ext cx="488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4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357115" y="2454358"/>
            <a:ext cx="1878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202613"/>
            <a:ext cx="479425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3967" y="519066"/>
            <a:ext cx="579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0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11446</Words>
  <Application>WPS Presentation</Application>
  <PresentationFormat>On-screen Show (4:3)</PresentationFormat>
  <Paragraphs>1002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Arial</vt:lpstr>
      <vt:lpstr>SimSun</vt:lpstr>
      <vt:lpstr>Wingdings</vt:lpstr>
      <vt:lpstr>Verdana</vt:lpstr>
      <vt:lpstr>Arial MT</vt:lpstr>
      <vt:lpstr>Times New Roman</vt:lpstr>
      <vt:lpstr>Ebrima</vt:lpstr>
      <vt:lpstr>Calibri</vt:lpstr>
      <vt:lpstr>Microsoft YaHei</vt:lpstr>
      <vt:lpstr>Arial Unicode MS</vt:lpstr>
      <vt:lpstr>Courier New</vt:lpstr>
      <vt:lpstr>Office Theme</vt:lpstr>
      <vt:lpstr>1_Office Theme</vt:lpstr>
      <vt:lpstr>Paint.Picture</vt:lpstr>
      <vt:lpstr>Paint.Picture</vt:lpstr>
      <vt:lpstr>Multithreading and Concurrency</vt:lpstr>
      <vt:lpstr>Threading foundation types  Thread pools</vt:lpstr>
      <vt:lpstr>Process</vt:lpstr>
      <vt:lpstr>Single Threaded Process</vt:lpstr>
      <vt:lpstr>Multithreading</vt:lpstr>
      <vt:lpstr>Concurrency</vt:lpstr>
      <vt:lpstr>Can enable more complete CPU use</vt:lpstr>
      <vt:lpstr>A Simple Adder Class</vt:lpstr>
      <vt:lpstr>Using Simple Adder Class</vt:lpstr>
      <vt:lpstr>Processing on a Single Thread</vt:lpstr>
      <vt:lpstr>Processing on Multiple Threads</vt:lpstr>
      <vt:lpstr>Multithreading is an explicit choice</vt:lpstr>
      <vt:lpstr>Limited threading abstraction</vt:lpstr>
      <vt:lpstr>Runnable interface</vt:lpstr>
      <vt:lpstr>Adder with Threading Support</vt:lpstr>
      <vt:lpstr>Running Adder on Separate Threads</vt:lpstr>
      <vt:lpstr>Running Adder on Separate Threads</vt:lpstr>
      <vt:lpstr>Processing on Multiple Threads</vt:lpstr>
      <vt:lpstr>Processing on Multiple Threads</vt:lpstr>
      <vt:lpstr>Running Adder on Separate Threads</vt:lpstr>
      <vt:lpstr>Running Adder on Separate Threads</vt:lpstr>
      <vt:lpstr>Value of the Thread class</vt:lpstr>
      <vt:lpstr>The challenge of concurrency</vt:lpstr>
      <vt:lpstr>Race Condition</vt:lpstr>
      <vt:lpstr>Accessing data concurrently may lead to  issues!</vt:lpstr>
      <vt:lpstr>Example: the Singleton pattern</vt:lpstr>
      <vt:lpstr>The Singleton Pattern</vt:lpstr>
      <vt:lpstr>What is happening if two threads  are calling getInstance()?</vt:lpstr>
      <vt:lpstr>Thread T1</vt:lpstr>
      <vt:lpstr>Thread T1</vt:lpstr>
      <vt:lpstr>Thread T1</vt:lpstr>
      <vt:lpstr>The answer is: synchronization</vt:lpstr>
      <vt:lpstr>PowerPoint 演示文稿</vt:lpstr>
      <vt:lpstr>The Singleton Pattern</vt:lpstr>
      <vt:lpstr>Synchronization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How Does Synchronization Work?</vt:lpstr>
      <vt:lpstr>PowerPoint 演示文稿</vt:lpstr>
      <vt:lpstr>PowerPoint 演示文稿</vt:lpstr>
      <vt:lpstr>PowerPoint 演示文稿</vt:lpstr>
      <vt:lpstr>PowerPoint 演示文稿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Synchronizing More Than One Method</vt:lpstr>
      <vt:lpstr>Demo</vt:lpstr>
      <vt:lpstr>Synchronized methods</vt:lpstr>
      <vt:lpstr>When to use synchronized</vt:lpstr>
      <vt:lpstr>Synchronized methods</vt:lpstr>
      <vt:lpstr>Blocks</vt:lpstr>
      <vt:lpstr>PowerPoint 演示文稿</vt:lpstr>
      <vt:lpstr>PowerPoint 演示文稿</vt:lpstr>
      <vt:lpstr>Thread class</vt:lpstr>
      <vt:lpstr>All Java objects have a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 Sam</cp:lastModifiedBy>
  <cp:revision>18</cp:revision>
  <dcterms:created xsi:type="dcterms:W3CDTF">2021-10-06T17:52:00Z</dcterms:created>
  <dcterms:modified xsi:type="dcterms:W3CDTF">2022-09-24T13:38:32Z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2017-06-07T07:00:00Z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2021-10-08T07:00:00Z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1033-11.2.0.11341</vt:lpwstr>
  </property>
</Properties>
</file>