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5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5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5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5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6710" y="754380"/>
            <a:ext cx="485457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08184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55" dirty="0"/>
              <a:t>Executing</a:t>
            </a:r>
            <a:r>
              <a:rPr sz="6800" spc="-204" dirty="0"/>
              <a:t> </a:t>
            </a:r>
            <a:r>
              <a:rPr sz="6800" spc="-60" dirty="0"/>
              <a:t>Java</a:t>
            </a:r>
            <a:r>
              <a:rPr sz="6800" spc="-200" dirty="0"/>
              <a:t> </a:t>
            </a:r>
            <a:r>
              <a:rPr sz="6800" spc="25" dirty="0"/>
              <a:t>Applications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4802" y="3065780"/>
            <a:ext cx="656335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simple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program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Console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output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244600">
              <a:lnSpc>
                <a:spcPct val="162000"/>
              </a:lnSpc>
              <a:spcBef>
                <a:spcPts val="5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command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line </a:t>
            </a:r>
            <a:r>
              <a:rPr sz="3600" b="1" spc="-9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arguments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287" y="3257803"/>
            <a:ext cx="7489190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135" dirty="0"/>
              <a:t>Packages</a:t>
            </a:r>
            <a:r>
              <a:rPr sz="6000" spc="-180" dirty="0"/>
              <a:t> </a:t>
            </a:r>
            <a:r>
              <a:rPr sz="6000" spc="55" dirty="0"/>
              <a:t>and</a:t>
            </a:r>
            <a:r>
              <a:rPr sz="6000" spc="-170" dirty="0"/>
              <a:t> </a:t>
            </a:r>
            <a:r>
              <a:rPr sz="6000" spc="-145" dirty="0"/>
              <a:t>Classes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3510788"/>
            <a:ext cx="656335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simple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program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Console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output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3853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via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line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arguments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70" y="2861310"/>
            <a:ext cx="571055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</a:rPr>
              <a:t>Assisted Practice</a:t>
            </a:r>
            <a:endParaRPr lang="en-US" sz="5400"/>
          </a:p>
        </p:txBody>
      </p:sp>
      <p:sp>
        <p:nvSpPr>
          <p:cNvPr id="4" name="object 4"/>
          <p:cNvSpPr txBox="1"/>
          <p:nvPr/>
        </p:nvSpPr>
        <p:spPr>
          <a:xfrm>
            <a:off x="7944802" y="3955796"/>
            <a:ext cx="579755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584325">
              <a:lnSpc>
                <a:spcPct val="162000"/>
              </a:lnSpc>
            </a:pPr>
            <a:r>
              <a:rPr sz="3600" spc="11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spc="-4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main </a:t>
            </a:r>
            <a:r>
              <a:rPr sz="3600" spc="4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method </a:t>
            </a:r>
            <a:r>
              <a:rPr sz="3600" spc="-107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8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Press</a:t>
            </a:r>
            <a:r>
              <a:rPr sz="3600" spc="-24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spc="-24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3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600" spc="-24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2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button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4006" y="2882900"/>
            <a:ext cx="4083663" cy="4521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999484"/>
            <a:ext cx="89973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required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surround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Inside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valid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live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4353" y="3583940"/>
            <a:ext cx="1109916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75"/>
              </a:spcBef>
            </a:pPr>
            <a:r>
              <a:rPr sz="6600" spc="-15" dirty="0">
                <a:solidFill>
                  <a:srgbClr val="FFFFFF"/>
                </a:solidFill>
              </a:rPr>
              <a:t>In</a:t>
            </a:r>
            <a:r>
              <a:rPr sz="6600" spc="-160" dirty="0">
                <a:solidFill>
                  <a:srgbClr val="FFFFFF"/>
                </a:solidFill>
              </a:rPr>
              <a:t> </a:t>
            </a:r>
            <a:r>
              <a:rPr sz="6600" spc="100" dirty="0">
                <a:solidFill>
                  <a:srgbClr val="FFFFFF"/>
                </a:solidFill>
              </a:rPr>
              <a:t>methods</a:t>
            </a:r>
            <a:r>
              <a:rPr sz="6600" spc="-160" dirty="0">
                <a:solidFill>
                  <a:srgbClr val="FFFFFF"/>
                </a:solidFill>
              </a:rPr>
              <a:t> </a:t>
            </a:r>
            <a:r>
              <a:rPr sz="6600" spc="160" dirty="0">
                <a:solidFill>
                  <a:srgbClr val="FFFFFF"/>
                </a:solidFill>
              </a:rPr>
              <a:t>there</a:t>
            </a:r>
            <a:r>
              <a:rPr sz="6600" spc="-160" dirty="0">
                <a:solidFill>
                  <a:srgbClr val="FFFFFF"/>
                </a:solidFill>
              </a:rPr>
              <a:t> </a:t>
            </a:r>
            <a:r>
              <a:rPr sz="6600" spc="25" dirty="0">
                <a:solidFill>
                  <a:srgbClr val="FFFFFF"/>
                </a:solidFill>
              </a:rPr>
              <a:t>needs</a:t>
            </a:r>
            <a:r>
              <a:rPr sz="6600" spc="-160" dirty="0">
                <a:solidFill>
                  <a:srgbClr val="FFFFFF"/>
                </a:solidFill>
              </a:rPr>
              <a:t> </a:t>
            </a:r>
            <a:r>
              <a:rPr sz="6600" spc="254" dirty="0">
                <a:solidFill>
                  <a:srgbClr val="FFFFFF"/>
                </a:solidFill>
              </a:rPr>
              <a:t>to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135" dirty="0">
                <a:solidFill>
                  <a:srgbClr val="FFFFFF"/>
                </a:solidFill>
              </a:rPr>
              <a:t>be </a:t>
            </a:r>
            <a:r>
              <a:rPr sz="6600" spc="-173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valid </a:t>
            </a:r>
            <a:r>
              <a:rPr sz="6600" spc="-60" dirty="0">
                <a:solidFill>
                  <a:srgbClr val="FFFFFF"/>
                </a:solidFill>
              </a:rPr>
              <a:t>Java </a:t>
            </a:r>
            <a:r>
              <a:rPr sz="6600" spc="155" dirty="0">
                <a:solidFill>
                  <a:srgbClr val="FFFFFF"/>
                </a:solidFill>
              </a:rPr>
              <a:t>code for </a:t>
            </a:r>
            <a:r>
              <a:rPr sz="6600" spc="-15" dirty="0">
                <a:solidFill>
                  <a:srgbClr val="FFFFFF"/>
                </a:solidFill>
              </a:rPr>
              <a:t>inside </a:t>
            </a:r>
            <a:r>
              <a:rPr sz="6600" spc="-10" dirty="0">
                <a:solidFill>
                  <a:srgbClr val="FFFFFF"/>
                </a:solidFill>
              </a:rPr>
              <a:t> </a:t>
            </a:r>
            <a:r>
              <a:rPr sz="6600" spc="100" dirty="0">
                <a:solidFill>
                  <a:srgbClr val="FFFFFF"/>
                </a:solidFill>
              </a:rPr>
              <a:t>methods</a:t>
            </a:r>
            <a:r>
              <a:rPr sz="6600" spc="-160" dirty="0">
                <a:solidFill>
                  <a:srgbClr val="FFFFFF"/>
                </a:solidFill>
              </a:rPr>
              <a:t> </a:t>
            </a:r>
            <a:r>
              <a:rPr sz="6600" spc="-245" dirty="0">
                <a:solidFill>
                  <a:srgbClr val="FFFFFF"/>
                </a:solidFill>
              </a:rPr>
              <a:t>as</a:t>
            </a:r>
            <a:r>
              <a:rPr sz="6600" spc="-160" dirty="0">
                <a:solidFill>
                  <a:srgbClr val="FFFFFF"/>
                </a:solidFill>
              </a:rPr>
              <a:t> </a:t>
            </a:r>
            <a:r>
              <a:rPr sz="6600" spc="-90" dirty="0">
                <a:solidFill>
                  <a:srgbClr val="FFFFFF"/>
                </a:solidFill>
              </a:rPr>
              <a:t>well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73490" y="3949700"/>
            <a:ext cx="4534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rgbClr val="FFFFFF"/>
                </a:solidFill>
              </a:rPr>
              <a:t>Main</a:t>
            </a:r>
            <a:r>
              <a:rPr sz="6000" spc="-215" dirty="0">
                <a:solidFill>
                  <a:srgbClr val="FFFFFF"/>
                </a:solidFill>
              </a:rPr>
              <a:t> </a:t>
            </a:r>
            <a:r>
              <a:rPr sz="6000" spc="150" dirty="0">
                <a:solidFill>
                  <a:srgbClr val="FFFFFF"/>
                </a:solidFill>
              </a:rPr>
              <a:t>method</a:t>
            </a:r>
            <a:endParaRPr sz="60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4711" y="2145943"/>
            <a:ext cx="5415682" cy="56052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73490" y="5329427"/>
            <a:ext cx="699960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320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Special </a:t>
            </a:r>
            <a:r>
              <a:rPr sz="3200" spc="-114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method </a:t>
            </a:r>
            <a:r>
              <a:rPr sz="32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that </a:t>
            </a:r>
            <a:r>
              <a:rPr sz="3200" spc="-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is </a:t>
            </a:r>
            <a:r>
              <a:rPr sz="32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the </a:t>
            </a:r>
            <a:r>
              <a:rPr sz="3200" spc="-114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starting </a:t>
            </a:r>
            <a:r>
              <a:rPr sz="3200" spc="-1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200" spc="-1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1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3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20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2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me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“</a:t>
            </a:r>
            <a:r>
              <a:rPr sz="3200" spc="-2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200" spc="-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1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”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  </a:t>
            </a:r>
            <a:r>
              <a:rPr sz="3200" spc="-2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mu</a:t>
            </a:r>
            <a:r>
              <a:rPr sz="3200" spc="-1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2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20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2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  </a:t>
            </a:r>
            <a:r>
              <a:rPr sz="3200" spc="-1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-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1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200" spc="-2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(</a:t>
            </a:r>
            <a:r>
              <a:rPr sz="32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-1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-229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).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67460" y="2861310"/>
            <a:ext cx="564705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848859"/>
            <a:ext cx="6898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some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735" y="2857500"/>
            <a:ext cx="539051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</a:rPr>
              <a:t>Assisted Practice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2" y="4071620"/>
            <a:ext cx="5263515" cy="20097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line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4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Compile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-2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Run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Command</a:t>
            </a:r>
            <a:r>
              <a:rPr spc="-195" dirty="0"/>
              <a:t> </a:t>
            </a:r>
            <a:r>
              <a:rPr spc="-15" dirty="0"/>
              <a:t>Line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1729847" y="7013955"/>
            <a:ext cx="403352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152525">
              <a:lnSpc>
                <a:spcPts val="4010"/>
              </a:lnSpc>
              <a:spcBef>
                <a:spcPts val="265"/>
              </a:spcBef>
            </a:pPr>
            <a:r>
              <a:rPr sz="3400" b="1" spc="-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Compile </a:t>
            </a:r>
            <a:r>
              <a:rPr sz="3400" b="1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javac</a:t>
            </a:r>
            <a:r>
              <a:rPr sz="3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FileName.java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5474" y="7013955"/>
            <a:ext cx="3852545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045"/>
              </a:lnSpc>
              <a:spcBef>
                <a:spcPts val="100"/>
              </a:spcBef>
            </a:pPr>
            <a:r>
              <a:rPr sz="34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Run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4045"/>
              </a:lnSpc>
            </a:pP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FileName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args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223" y="7013955"/>
            <a:ext cx="4064000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indent="635" algn="ctr">
              <a:lnSpc>
                <a:spcPct val="99000"/>
              </a:lnSpc>
              <a:spcBef>
                <a:spcPts val="135"/>
              </a:spcBef>
            </a:pPr>
            <a:r>
              <a:rPr sz="3400" b="1" spc="-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Compiled </a:t>
            </a:r>
            <a:r>
              <a:rPr sz="3400" b="1" spc="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file </a:t>
            </a:r>
            <a:r>
              <a:rPr sz="3400" b="1" spc="1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FileName.class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 </a:t>
            </a:r>
            <a:r>
              <a:rPr sz="3400" b="1" spc="-9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1761" y="3578086"/>
            <a:ext cx="2732601" cy="2851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4091" y="3464414"/>
            <a:ext cx="2399816" cy="30578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7348" y="3902107"/>
            <a:ext cx="2482773" cy="248278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Presentation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Microsoft Sans Serif</vt:lpstr>
      <vt:lpstr>Arial</vt:lpstr>
      <vt:lpstr>Lucida Sans Unicode</vt:lpstr>
      <vt:lpstr>Trebuchet MS</vt:lpstr>
      <vt:lpstr>Microsoft YaHei</vt:lpstr>
      <vt:lpstr>Arial Unicode MS</vt:lpstr>
      <vt:lpstr>Calibri</vt:lpstr>
      <vt:lpstr>Office Theme</vt:lpstr>
      <vt:lpstr>Executing Java Applications</vt:lpstr>
      <vt:lpstr>PowerPoint 演示文稿</vt:lpstr>
      <vt:lpstr>Demo</vt:lpstr>
      <vt:lpstr>Inside the class any valid Java code can live</vt:lpstr>
      <vt:lpstr>In methods there needs to be  valid Java code for inside  methods as well</vt:lpstr>
      <vt:lpstr>Main method</vt:lpstr>
      <vt:lpstr>PowerPoint 演示文稿</vt:lpstr>
      <vt:lpstr>Demo</vt:lpstr>
      <vt:lpstr>Command Line</vt:lpstr>
      <vt:lpstr>Using the command line  Main method arguments</vt:lpstr>
      <vt:lpstr>Packages and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Executing Java Applications</dc:title>
  <dc:creator/>
  <cp:lastModifiedBy>Steve Sam</cp:lastModifiedBy>
  <cp:revision>3</cp:revision>
  <dcterms:created xsi:type="dcterms:W3CDTF">2022-09-25T14:21:13Z</dcterms:created>
  <dcterms:modified xsi:type="dcterms:W3CDTF">2022-09-25T14:28:57Z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2021-09-02T05:30:00Z</vt:filetime>
  </property>
  <property fmtid="{D5CDD505-2E9C-101B-9397-08002B2CF9AE}" pid="3" name="LastSaved">
    <vt:filetime>2022-09-25T05:30:00Z</vt:filetime>
  </property>
  <property fmtid="{D5CDD505-2E9C-101B-9397-08002B2CF9AE}" pid="4" name="ICV">
    <vt:lpwstr>0ADDF36C60C04022BBED654B7EA14322</vt:lpwstr>
  </property>
  <property fmtid="{D5CDD505-2E9C-101B-9397-08002B2CF9AE}" pid="5" name="KSOProductBuildVer">
    <vt:lpwstr>1033-11.2.0.11341</vt:lpwstr>
  </property>
</Properties>
</file>