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5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5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5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5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5875" y="2861564"/>
            <a:ext cx="131762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9183" y="754380"/>
            <a:ext cx="646963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9711" y="4403344"/>
            <a:ext cx="14768576" cy="364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876" y="3183636"/>
            <a:ext cx="84880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55" dirty="0"/>
              <a:t>Packages</a:t>
            </a:r>
            <a:r>
              <a:rPr sz="6800" spc="-180" dirty="0"/>
              <a:t> </a:t>
            </a:r>
            <a:r>
              <a:rPr sz="6800" spc="65" dirty="0"/>
              <a:t>and</a:t>
            </a:r>
            <a:r>
              <a:rPr sz="6800" spc="-170" dirty="0"/>
              <a:t> </a:t>
            </a:r>
            <a:r>
              <a:rPr sz="6800" spc="-165" dirty="0"/>
              <a:t>Classes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Classes</a:t>
            </a:r>
            <a:r>
              <a:rPr spc="-155" dirty="0"/>
              <a:t> </a:t>
            </a:r>
            <a:r>
              <a:rPr spc="50" dirty="0"/>
              <a:t>and</a:t>
            </a:r>
            <a:r>
              <a:rPr spc="-145" dirty="0"/>
              <a:t> </a:t>
            </a:r>
            <a:r>
              <a:rPr spc="60" dirty="0"/>
              <a:t>Objects</a:t>
            </a:r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1589965" y="6733540"/>
            <a:ext cx="6890384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045"/>
              </a:lnSpc>
              <a:spcBef>
                <a:spcPts val="100"/>
              </a:spcBef>
            </a:pPr>
            <a:r>
              <a:rPr sz="3400" b="1" spc="-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4100"/>
              </a:lnSpc>
              <a:spcBef>
                <a:spcPts val="4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Blueprints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specify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5182" y="6733540"/>
            <a:ext cx="633603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045"/>
              </a:lnSpc>
              <a:spcBef>
                <a:spcPts val="100"/>
              </a:spcBef>
            </a:pPr>
            <a:r>
              <a:rPr sz="34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ts val="4100"/>
              </a:lnSpc>
              <a:spcBef>
                <a:spcPts val="45"/>
              </a:spcBef>
            </a:pP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Actual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classes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filled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74735" y="2560810"/>
            <a:ext cx="5721628" cy="38144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5732" y="2560637"/>
            <a:ext cx="5713430" cy="3814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70" y="2861310"/>
            <a:ext cx="626618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sym typeface="+mn-ea"/>
              </a:rPr>
              <a:t>Assi</a:t>
            </a:r>
            <a:r>
              <a:rPr lang="en-US" sz="5400" spc="-80" dirty="0">
                <a:solidFill>
                  <a:srgbClr val="FFFFFF"/>
                </a:solidFill>
                <a:sym typeface="+mn-ea"/>
              </a:rPr>
              <a:t>s</a:t>
            </a:r>
            <a:r>
              <a:rPr sz="5400" spc="-80" dirty="0">
                <a:solidFill>
                  <a:srgbClr val="FFFFFF"/>
                </a:solidFill>
                <a:sym typeface="+mn-ea"/>
              </a:rPr>
              <a:t>ted Practice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944802" y="3955796"/>
            <a:ext cx="6312535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Instantiate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</a:pP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Composition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inheritance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Show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polymorphism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2" y="962659"/>
            <a:ext cx="445833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Importing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2" y="4516628"/>
            <a:ext cx="5469890" cy="479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“new”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structure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-3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Package</a:t>
            </a:r>
            <a:r>
              <a:rPr sz="3600" spc="-9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5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Imports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9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Constructor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-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Fields</a:t>
            </a:r>
            <a:r>
              <a:rPr sz="3600" spc="-8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3600" spc="-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Getters</a:t>
            </a:r>
            <a:r>
              <a:rPr sz="3600" spc="-9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3600" spc="-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5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setters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4802" y="1294892"/>
            <a:ext cx="445833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Importing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4802" y="4848859"/>
            <a:ext cx="5469890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“new”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keyword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structure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-3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Package</a:t>
            </a:r>
            <a:r>
              <a:rPr sz="3600" spc="-9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9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Constructor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-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Fields</a:t>
            </a:r>
            <a:r>
              <a:rPr sz="3600" spc="-8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3600" spc="-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8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Getters</a:t>
            </a:r>
            <a:r>
              <a:rPr sz="3600" spc="-9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3600" spc="-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600" spc="5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setters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5160" y="754380"/>
            <a:ext cx="17189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</a:t>
            </a:r>
            <a:r>
              <a:rPr spc="-15" dirty="0"/>
              <a:t>l</a:t>
            </a:r>
            <a:r>
              <a:rPr spc="-170" dirty="0"/>
              <a:t>a</a:t>
            </a:r>
            <a:r>
              <a:rPr spc="-254" dirty="0"/>
              <a:t>ss</a:t>
            </a:r>
            <a:endParaRPr spc="-254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3828" y="3315736"/>
            <a:ext cx="4491619" cy="46344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155187"/>
            <a:ext cx="8537575" cy="53568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structure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certain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functionality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2080895">
              <a:lnSpc>
                <a:spcPts val="6820"/>
              </a:lnSpc>
              <a:spcBef>
                <a:spcPts val="535"/>
              </a:spcBef>
            </a:pPr>
            <a:r>
              <a:rPr sz="34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keyword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Blueprint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02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capital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15"/>
              </a:spcBef>
            </a:pP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contain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match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public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009900"/>
            <a:ext cx="583946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</a:t>
            </a: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ted Practice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2" y="3510788"/>
            <a:ext cx="552450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sz="3600" b="1" spc="-9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Double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names?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3588" y="3204972"/>
            <a:ext cx="2410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385" dirty="0"/>
              <a:t>P</a:t>
            </a:r>
            <a:r>
              <a:rPr sz="5000" spc="-225" dirty="0"/>
              <a:t>a</a:t>
            </a:r>
            <a:r>
              <a:rPr sz="5000" spc="215" dirty="0"/>
              <a:t>c</a:t>
            </a:r>
            <a:r>
              <a:rPr sz="5000" spc="-285" dirty="0"/>
              <a:t>k</a:t>
            </a:r>
            <a:r>
              <a:rPr sz="5000" spc="-160" dirty="0"/>
              <a:t>a</a:t>
            </a:r>
            <a:r>
              <a:rPr sz="5000" spc="130" dirty="0"/>
              <a:t>g</a:t>
            </a:r>
            <a:r>
              <a:rPr sz="5000" spc="15" dirty="0"/>
              <a:t>e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1444369" y="3090289"/>
            <a:ext cx="4225290" cy="4225290"/>
            <a:chOff x="1444369" y="3090289"/>
            <a:chExt cx="4225290" cy="42252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3895" y="3110140"/>
              <a:ext cx="4206240" cy="41959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9132" y="3095052"/>
              <a:ext cx="4215765" cy="4215765"/>
            </a:xfrm>
            <a:custGeom>
              <a:avLst/>
              <a:gdLst/>
              <a:ahLst/>
              <a:cxnLst/>
              <a:rect l="l" t="t" r="r" b="b"/>
              <a:pathLst>
                <a:path w="4215765" h="4215765">
                  <a:moveTo>
                    <a:pt x="2107883" y="0"/>
                  </a:moveTo>
                  <a:lnTo>
                    <a:pt x="2216350" y="2742"/>
                  </a:lnTo>
                  <a:lnTo>
                    <a:pt x="2323396" y="10882"/>
                  </a:lnTo>
                  <a:lnTo>
                    <a:pt x="2428887" y="24287"/>
                  </a:lnTo>
                  <a:lnTo>
                    <a:pt x="2532690" y="42824"/>
                  </a:lnTo>
                  <a:lnTo>
                    <a:pt x="2634672" y="66361"/>
                  </a:lnTo>
                  <a:lnTo>
                    <a:pt x="2734701" y="94766"/>
                  </a:lnTo>
                  <a:lnTo>
                    <a:pt x="2832644" y="127907"/>
                  </a:lnTo>
                  <a:lnTo>
                    <a:pt x="2928368" y="165649"/>
                  </a:lnTo>
                  <a:lnTo>
                    <a:pt x="3021740" y="207862"/>
                  </a:lnTo>
                  <a:lnTo>
                    <a:pt x="3112628" y="254412"/>
                  </a:lnTo>
                  <a:lnTo>
                    <a:pt x="3200901" y="305168"/>
                  </a:lnTo>
                  <a:lnTo>
                    <a:pt x="3286424" y="359996"/>
                  </a:lnTo>
                  <a:lnTo>
                    <a:pt x="3369066" y="418764"/>
                  </a:lnTo>
                  <a:lnTo>
                    <a:pt x="3448695" y="481340"/>
                  </a:lnTo>
                  <a:lnTo>
                    <a:pt x="3525177" y="547591"/>
                  </a:lnTo>
                  <a:lnTo>
                    <a:pt x="3598382" y="617384"/>
                  </a:lnTo>
                  <a:lnTo>
                    <a:pt x="3668176" y="690589"/>
                  </a:lnTo>
                  <a:lnTo>
                    <a:pt x="3734427" y="767072"/>
                  </a:lnTo>
                  <a:lnTo>
                    <a:pt x="3797003" y="846700"/>
                  </a:lnTo>
                  <a:lnTo>
                    <a:pt x="3855771" y="929342"/>
                  </a:lnTo>
                  <a:lnTo>
                    <a:pt x="3910599" y="1014865"/>
                  </a:lnTo>
                  <a:lnTo>
                    <a:pt x="3961354" y="1103137"/>
                  </a:lnTo>
                  <a:lnTo>
                    <a:pt x="4007904" y="1194026"/>
                  </a:lnTo>
                  <a:lnTo>
                    <a:pt x="4050117" y="1287398"/>
                  </a:lnTo>
                  <a:lnTo>
                    <a:pt x="4087860" y="1383122"/>
                  </a:lnTo>
                  <a:lnTo>
                    <a:pt x="4121000" y="1481065"/>
                  </a:lnTo>
                  <a:lnTo>
                    <a:pt x="4149405" y="1581094"/>
                  </a:lnTo>
                  <a:lnTo>
                    <a:pt x="4172942" y="1683076"/>
                  </a:lnTo>
                  <a:lnTo>
                    <a:pt x="4191480" y="1786879"/>
                  </a:lnTo>
                  <a:lnTo>
                    <a:pt x="4204885" y="1892371"/>
                  </a:lnTo>
                  <a:lnTo>
                    <a:pt x="4213025" y="1999416"/>
                  </a:lnTo>
                  <a:lnTo>
                    <a:pt x="4215767" y="2107883"/>
                  </a:lnTo>
                  <a:lnTo>
                    <a:pt x="4213025" y="2216350"/>
                  </a:lnTo>
                  <a:lnTo>
                    <a:pt x="4204885" y="2323396"/>
                  </a:lnTo>
                  <a:lnTo>
                    <a:pt x="4191480" y="2428887"/>
                  </a:lnTo>
                  <a:lnTo>
                    <a:pt x="4172942" y="2532690"/>
                  </a:lnTo>
                  <a:lnTo>
                    <a:pt x="4149405" y="2634672"/>
                  </a:lnTo>
                  <a:lnTo>
                    <a:pt x="4121000" y="2734701"/>
                  </a:lnTo>
                  <a:lnTo>
                    <a:pt x="4087860" y="2832644"/>
                  </a:lnTo>
                  <a:lnTo>
                    <a:pt x="4050117" y="2928368"/>
                  </a:lnTo>
                  <a:lnTo>
                    <a:pt x="4007904" y="3021740"/>
                  </a:lnTo>
                  <a:lnTo>
                    <a:pt x="3961354" y="3112628"/>
                  </a:lnTo>
                  <a:lnTo>
                    <a:pt x="3910599" y="3200901"/>
                  </a:lnTo>
                  <a:lnTo>
                    <a:pt x="3855771" y="3286424"/>
                  </a:lnTo>
                  <a:lnTo>
                    <a:pt x="3797003" y="3369066"/>
                  </a:lnTo>
                  <a:lnTo>
                    <a:pt x="3734427" y="3448695"/>
                  </a:lnTo>
                  <a:lnTo>
                    <a:pt x="3668176" y="3525177"/>
                  </a:lnTo>
                  <a:lnTo>
                    <a:pt x="3598382" y="3598382"/>
                  </a:lnTo>
                  <a:lnTo>
                    <a:pt x="3525177" y="3668176"/>
                  </a:lnTo>
                  <a:lnTo>
                    <a:pt x="3448695" y="3734427"/>
                  </a:lnTo>
                  <a:lnTo>
                    <a:pt x="3369066" y="3797002"/>
                  </a:lnTo>
                  <a:lnTo>
                    <a:pt x="3286424" y="3855770"/>
                  </a:lnTo>
                  <a:lnTo>
                    <a:pt x="3200901" y="3910598"/>
                  </a:lnTo>
                  <a:lnTo>
                    <a:pt x="3112628" y="3961354"/>
                  </a:lnTo>
                  <a:lnTo>
                    <a:pt x="3021740" y="4007904"/>
                  </a:lnTo>
                  <a:lnTo>
                    <a:pt x="2928368" y="4050117"/>
                  </a:lnTo>
                  <a:lnTo>
                    <a:pt x="2832644" y="4087860"/>
                  </a:lnTo>
                  <a:lnTo>
                    <a:pt x="2734701" y="4121000"/>
                  </a:lnTo>
                  <a:lnTo>
                    <a:pt x="2634672" y="4149405"/>
                  </a:lnTo>
                  <a:lnTo>
                    <a:pt x="2532690" y="4172942"/>
                  </a:lnTo>
                  <a:lnTo>
                    <a:pt x="2428887" y="4191480"/>
                  </a:lnTo>
                  <a:lnTo>
                    <a:pt x="2323396" y="4204885"/>
                  </a:lnTo>
                  <a:lnTo>
                    <a:pt x="2216350" y="4213024"/>
                  </a:lnTo>
                  <a:lnTo>
                    <a:pt x="2107883" y="4215767"/>
                  </a:lnTo>
                  <a:lnTo>
                    <a:pt x="1999416" y="4213024"/>
                  </a:lnTo>
                  <a:lnTo>
                    <a:pt x="1892371" y="4204885"/>
                  </a:lnTo>
                  <a:lnTo>
                    <a:pt x="1786879" y="4191480"/>
                  </a:lnTo>
                  <a:lnTo>
                    <a:pt x="1683076" y="4172942"/>
                  </a:lnTo>
                  <a:lnTo>
                    <a:pt x="1581094" y="4149405"/>
                  </a:lnTo>
                  <a:lnTo>
                    <a:pt x="1481065" y="4121000"/>
                  </a:lnTo>
                  <a:lnTo>
                    <a:pt x="1383122" y="4087860"/>
                  </a:lnTo>
                  <a:lnTo>
                    <a:pt x="1287398" y="4050117"/>
                  </a:lnTo>
                  <a:lnTo>
                    <a:pt x="1194026" y="4007904"/>
                  </a:lnTo>
                  <a:lnTo>
                    <a:pt x="1103137" y="3961354"/>
                  </a:lnTo>
                  <a:lnTo>
                    <a:pt x="1014865" y="3910598"/>
                  </a:lnTo>
                  <a:lnTo>
                    <a:pt x="929342" y="3855770"/>
                  </a:lnTo>
                  <a:lnTo>
                    <a:pt x="846700" y="3797002"/>
                  </a:lnTo>
                  <a:lnTo>
                    <a:pt x="767072" y="3734427"/>
                  </a:lnTo>
                  <a:lnTo>
                    <a:pt x="690589" y="3668176"/>
                  </a:lnTo>
                  <a:lnTo>
                    <a:pt x="617384" y="3598382"/>
                  </a:lnTo>
                  <a:lnTo>
                    <a:pt x="547591" y="3525177"/>
                  </a:lnTo>
                  <a:lnTo>
                    <a:pt x="481340" y="3448695"/>
                  </a:lnTo>
                  <a:lnTo>
                    <a:pt x="418764" y="3369066"/>
                  </a:lnTo>
                  <a:lnTo>
                    <a:pt x="359996" y="3286424"/>
                  </a:lnTo>
                  <a:lnTo>
                    <a:pt x="305168" y="3200901"/>
                  </a:lnTo>
                  <a:lnTo>
                    <a:pt x="254412" y="3112628"/>
                  </a:lnTo>
                  <a:lnTo>
                    <a:pt x="207862" y="3021740"/>
                  </a:lnTo>
                  <a:lnTo>
                    <a:pt x="165649" y="2928368"/>
                  </a:lnTo>
                  <a:lnTo>
                    <a:pt x="127907" y="2832644"/>
                  </a:lnTo>
                  <a:lnTo>
                    <a:pt x="94766" y="2734701"/>
                  </a:lnTo>
                  <a:lnTo>
                    <a:pt x="66361" y="2634672"/>
                  </a:lnTo>
                  <a:lnTo>
                    <a:pt x="42824" y="2532690"/>
                  </a:lnTo>
                  <a:lnTo>
                    <a:pt x="24287" y="2428887"/>
                  </a:lnTo>
                  <a:lnTo>
                    <a:pt x="10882" y="2323396"/>
                  </a:lnTo>
                  <a:lnTo>
                    <a:pt x="2742" y="2216350"/>
                  </a:lnTo>
                  <a:lnTo>
                    <a:pt x="0" y="2107883"/>
                  </a:lnTo>
                  <a:lnTo>
                    <a:pt x="2742" y="1999416"/>
                  </a:lnTo>
                  <a:lnTo>
                    <a:pt x="10882" y="1892371"/>
                  </a:lnTo>
                  <a:lnTo>
                    <a:pt x="24287" y="1786879"/>
                  </a:lnTo>
                  <a:lnTo>
                    <a:pt x="42824" y="1683076"/>
                  </a:lnTo>
                  <a:lnTo>
                    <a:pt x="66361" y="1581094"/>
                  </a:lnTo>
                  <a:lnTo>
                    <a:pt x="94766" y="1481065"/>
                  </a:lnTo>
                  <a:lnTo>
                    <a:pt x="127907" y="1383122"/>
                  </a:lnTo>
                  <a:lnTo>
                    <a:pt x="165649" y="1287398"/>
                  </a:lnTo>
                  <a:lnTo>
                    <a:pt x="207862" y="1194026"/>
                  </a:lnTo>
                  <a:lnTo>
                    <a:pt x="254412" y="1103137"/>
                  </a:lnTo>
                  <a:lnTo>
                    <a:pt x="305168" y="1014865"/>
                  </a:lnTo>
                  <a:lnTo>
                    <a:pt x="359996" y="929342"/>
                  </a:lnTo>
                  <a:lnTo>
                    <a:pt x="418764" y="846700"/>
                  </a:lnTo>
                  <a:lnTo>
                    <a:pt x="481340" y="767072"/>
                  </a:lnTo>
                  <a:lnTo>
                    <a:pt x="547591" y="690589"/>
                  </a:lnTo>
                  <a:lnTo>
                    <a:pt x="617384" y="617384"/>
                  </a:lnTo>
                  <a:lnTo>
                    <a:pt x="690589" y="547591"/>
                  </a:lnTo>
                  <a:lnTo>
                    <a:pt x="767072" y="481340"/>
                  </a:lnTo>
                  <a:lnTo>
                    <a:pt x="846700" y="418764"/>
                  </a:lnTo>
                  <a:lnTo>
                    <a:pt x="929342" y="359996"/>
                  </a:lnTo>
                  <a:lnTo>
                    <a:pt x="1014865" y="305168"/>
                  </a:lnTo>
                  <a:lnTo>
                    <a:pt x="1103137" y="254412"/>
                  </a:lnTo>
                  <a:lnTo>
                    <a:pt x="1194026" y="207862"/>
                  </a:lnTo>
                  <a:lnTo>
                    <a:pt x="1287398" y="165649"/>
                  </a:lnTo>
                  <a:lnTo>
                    <a:pt x="1383122" y="127907"/>
                  </a:lnTo>
                  <a:lnTo>
                    <a:pt x="1481065" y="94766"/>
                  </a:lnTo>
                  <a:lnTo>
                    <a:pt x="1581094" y="66361"/>
                  </a:lnTo>
                  <a:lnTo>
                    <a:pt x="1683076" y="42824"/>
                  </a:lnTo>
                  <a:lnTo>
                    <a:pt x="1786879" y="24287"/>
                  </a:lnTo>
                  <a:lnTo>
                    <a:pt x="1892371" y="10882"/>
                  </a:lnTo>
                  <a:lnTo>
                    <a:pt x="1999416" y="2742"/>
                  </a:lnTo>
                  <a:lnTo>
                    <a:pt x="2107883" y="0"/>
                  </a:lnTo>
                  <a:close/>
                </a:path>
              </a:pathLst>
            </a:custGeom>
            <a:ln w="9525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01920" marR="5080">
              <a:lnSpc>
                <a:spcPts val="3410"/>
              </a:lnSpc>
              <a:spcBef>
                <a:spcPts val="470"/>
              </a:spcBef>
            </a:pPr>
            <a:r>
              <a:rPr spc="-60" dirty="0"/>
              <a:t>Packages</a:t>
            </a:r>
            <a:r>
              <a:rPr spc="-65" dirty="0"/>
              <a:t> </a:t>
            </a:r>
            <a:r>
              <a:rPr spc="50" dirty="0"/>
              <a:t>create</a:t>
            </a:r>
            <a:r>
              <a:rPr spc="-70" dirty="0"/>
              <a:t> </a:t>
            </a:r>
            <a:r>
              <a:rPr spc="-50" dirty="0"/>
              <a:t>groups</a:t>
            </a:r>
            <a:r>
              <a:rPr spc="-65" dirty="0"/>
              <a:t> </a:t>
            </a:r>
            <a:r>
              <a:rPr spc="10" dirty="0"/>
              <a:t>of</a:t>
            </a:r>
            <a:r>
              <a:rPr spc="-65" dirty="0"/>
              <a:t> </a:t>
            </a:r>
            <a:r>
              <a:rPr spc="-95" dirty="0"/>
              <a:t>classes,</a:t>
            </a:r>
            <a:r>
              <a:rPr spc="-65" dirty="0"/>
              <a:t> </a:t>
            </a:r>
            <a:r>
              <a:rPr spc="20" dirty="0"/>
              <a:t>they’re</a:t>
            </a:r>
            <a:r>
              <a:rPr spc="-65" dirty="0"/>
              <a:t> </a:t>
            </a:r>
            <a:r>
              <a:rPr spc="-25" dirty="0"/>
              <a:t>a</a:t>
            </a:r>
            <a:r>
              <a:rPr spc="-65" dirty="0"/>
              <a:t> </a:t>
            </a:r>
            <a:r>
              <a:rPr spc="50" dirty="0"/>
              <a:t>bit</a:t>
            </a:r>
            <a:r>
              <a:rPr spc="-60" dirty="0"/>
              <a:t> </a:t>
            </a:r>
            <a:r>
              <a:rPr spc="-50" dirty="0"/>
              <a:t>like </a:t>
            </a:r>
            <a:r>
              <a:rPr spc="-844" dirty="0"/>
              <a:t> </a:t>
            </a:r>
            <a:r>
              <a:rPr spc="-30" dirty="0"/>
              <a:t>folders</a:t>
            </a:r>
            <a:endParaRPr spc="-30" dirty="0"/>
          </a:p>
          <a:p>
            <a:pPr marL="5201920" marR="3395345">
              <a:lnSpc>
                <a:spcPts val="6000"/>
              </a:lnSpc>
              <a:spcBef>
                <a:spcPts val="515"/>
              </a:spcBef>
            </a:pPr>
            <a:r>
              <a:rPr spc="20" dirty="0"/>
              <a:t>Help </a:t>
            </a:r>
            <a:r>
              <a:rPr spc="65" dirty="0"/>
              <a:t>to </a:t>
            </a:r>
            <a:r>
              <a:rPr spc="25" dirty="0"/>
              <a:t>structure </a:t>
            </a:r>
            <a:r>
              <a:rPr spc="-30" dirty="0"/>
              <a:t>our </a:t>
            </a:r>
            <a:r>
              <a:rPr spc="-5" dirty="0"/>
              <a:t>application </a:t>
            </a:r>
            <a:r>
              <a:rPr spc="-850" dirty="0"/>
              <a:t> </a:t>
            </a:r>
            <a:r>
              <a:rPr spc="15" dirty="0"/>
              <a:t>We</a:t>
            </a:r>
            <a:r>
              <a:rPr spc="-70" dirty="0"/>
              <a:t> </a:t>
            </a:r>
            <a:r>
              <a:rPr spc="5" dirty="0"/>
              <a:t>can</a:t>
            </a:r>
            <a:r>
              <a:rPr spc="-70" dirty="0"/>
              <a:t> </a:t>
            </a:r>
            <a:r>
              <a:rPr spc="50" dirty="0"/>
              <a:t>create</a:t>
            </a:r>
            <a:r>
              <a:rPr spc="-70" dirty="0"/>
              <a:t> </a:t>
            </a:r>
            <a:r>
              <a:rPr spc="-30" dirty="0"/>
              <a:t>our</a:t>
            </a:r>
            <a:r>
              <a:rPr spc="-70" dirty="0"/>
              <a:t> </a:t>
            </a:r>
            <a:r>
              <a:rPr spc="-10" dirty="0"/>
              <a:t>own</a:t>
            </a:r>
            <a:r>
              <a:rPr spc="-70" dirty="0"/>
              <a:t> </a:t>
            </a:r>
            <a:r>
              <a:rPr spc="-35" dirty="0"/>
              <a:t>packages</a:t>
            </a:r>
            <a:endParaRPr spc="-35" dirty="0"/>
          </a:p>
          <a:p>
            <a:pPr marL="5201920" marR="387985">
              <a:lnSpc>
                <a:spcPts val="3310"/>
              </a:lnSpc>
              <a:spcBef>
                <a:spcPts val="2250"/>
              </a:spcBef>
            </a:pPr>
            <a:r>
              <a:rPr spc="-30" dirty="0"/>
              <a:t>Java</a:t>
            </a:r>
            <a:r>
              <a:rPr spc="-70" dirty="0"/>
              <a:t> </a:t>
            </a:r>
            <a:r>
              <a:rPr spc="-90" dirty="0"/>
              <a:t>has</a:t>
            </a:r>
            <a:r>
              <a:rPr spc="-70" dirty="0"/>
              <a:t> </a:t>
            </a:r>
            <a:r>
              <a:rPr spc="35" dirty="0"/>
              <a:t>built-in</a:t>
            </a:r>
            <a:r>
              <a:rPr spc="-70" dirty="0"/>
              <a:t> </a:t>
            </a:r>
            <a:r>
              <a:rPr spc="-30" dirty="0"/>
              <a:t>packages</a:t>
            </a:r>
            <a:r>
              <a:rPr spc="-65" dirty="0"/>
              <a:t> </a:t>
            </a:r>
            <a:r>
              <a:rPr spc="35" dirty="0"/>
              <a:t>with</a:t>
            </a:r>
            <a:r>
              <a:rPr spc="-70" dirty="0"/>
              <a:t> </a:t>
            </a:r>
            <a:r>
              <a:rPr spc="35" dirty="0"/>
              <a:t>code</a:t>
            </a:r>
            <a:r>
              <a:rPr spc="-70" dirty="0"/>
              <a:t> </a:t>
            </a:r>
            <a:r>
              <a:rPr spc="80" dirty="0"/>
              <a:t>that</a:t>
            </a:r>
            <a:r>
              <a:rPr spc="-60" dirty="0"/>
              <a:t> </a:t>
            </a:r>
            <a:r>
              <a:rPr spc="60" dirty="0"/>
              <a:t>we</a:t>
            </a:r>
            <a:r>
              <a:rPr spc="-70" dirty="0"/>
              <a:t> </a:t>
            </a:r>
            <a:r>
              <a:rPr spc="5" dirty="0"/>
              <a:t>can </a:t>
            </a:r>
            <a:r>
              <a:rPr spc="-844" dirty="0"/>
              <a:t> </a:t>
            </a:r>
            <a:r>
              <a:rPr spc="-45" dirty="0"/>
              <a:t>use</a:t>
            </a:r>
            <a:endParaRPr spc="-4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940" y="2186951"/>
            <a:ext cx="8121015" cy="6862445"/>
            <a:chOff x="957940" y="2186951"/>
            <a:chExt cx="8121015" cy="6862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7940" y="2186951"/>
              <a:ext cx="8120975" cy="68621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2409" y="2721774"/>
              <a:ext cx="5364480" cy="5048250"/>
            </a:xfrm>
            <a:custGeom>
              <a:avLst/>
              <a:gdLst/>
              <a:ahLst/>
              <a:cxnLst/>
              <a:rect l="l" t="t" r="r" b="b"/>
              <a:pathLst>
                <a:path w="5364480" h="5048250">
                  <a:moveTo>
                    <a:pt x="50800" y="2853944"/>
                  </a:moveTo>
                  <a:lnTo>
                    <a:pt x="48806" y="2844063"/>
                  </a:lnTo>
                  <a:lnTo>
                    <a:pt x="43357" y="2835986"/>
                  </a:lnTo>
                  <a:lnTo>
                    <a:pt x="35280" y="2830550"/>
                  </a:lnTo>
                  <a:lnTo>
                    <a:pt x="25400" y="2828544"/>
                  </a:lnTo>
                  <a:lnTo>
                    <a:pt x="15506" y="2830550"/>
                  </a:lnTo>
                  <a:lnTo>
                    <a:pt x="7442" y="2835986"/>
                  </a:lnTo>
                  <a:lnTo>
                    <a:pt x="1993" y="2844063"/>
                  </a:lnTo>
                  <a:lnTo>
                    <a:pt x="0" y="2853994"/>
                  </a:lnTo>
                  <a:lnTo>
                    <a:pt x="1993" y="2863888"/>
                  </a:lnTo>
                  <a:lnTo>
                    <a:pt x="7442" y="2871965"/>
                  </a:lnTo>
                  <a:lnTo>
                    <a:pt x="15506" y="2877401"/>
                  </a:lnTo>
                  <a:lnTo>
                    <a:pt x="25400" y="2879394"/>
                  </a:lnTo>
                  <a:lnTo>
                    <a:pt x="35280" y="2877401"/>
                  </a:lnTo>
                  <a:lnTo>
                    <a:pt x="43357" y="2871965"/>
                  </a:lnTo>
                  <a:lnTo>
                    <a:pt x="48806" y="2863888"/>
                  </a:lnTo>
                  <a:lnTo>
                    <a:pt x="50800" y="2853944"/>
                  </a:lnTo>
                  <a:close/>
                </a:path>
                <a:path w="5364480" h="5048250">
                  <a:moveTo>
                    <a:pt x="50800" y="2752293"/>
                  </a:moveTo>
                  <a:lnTo>
                    <a:pt x="48806" y="2742412"/>
                  </a:lnTo>
                  <a:lnTo>
                    <a:pt x="43357" y="2734335"/>
                  </a:lnTo>
                  <a:lnTo>
                    <a:pt x="35280" y="2728899"/>
                  </a:lnTo>
                  <a:lnTo>
                    <a:pt x="25400" y="2726893"/>
                  </a:lnTo>
                  <a:lnTo>
                    <a:pt x="15506" y="2728899"/>
                  </a:lnTo>
                  <a:lnTo>
                    <a:pt x="7442" y="2734335"/>
                  </a:lnTo>
                  <a:lnTo>
                    <a:pt x="1993" y="2742412"/>
                  </a:lnTo>
                  <a:lnTo>
                    <a:pt x="0" y="2752344"/>
                  </a:lnTo>
                  <a:lnTo>
                    <a:pt x="1993" y="2762237"/>
                  </a:lnTo>
                  <a:lnTo>
                    <a:pt x="7442" y="2770314"/>
                  </a:lnTo>
                  <a:lnTo>
                    <a:pt x="15506" y="2775750"/>
                  </a:lnTo>
                  <a:lnTo>
                    <a:pt x="25400" y="2777744"/>
                  </a:lnTo>
                  <a:lnTo>
                    <a:pt x="35280" y="2775750"/>
                  </a:lnTo>
                  <a:lnTo>
                    <a:pt x="43357" y="2770314"/>
                  </a:lnTo>
                  <a:lnTo>
                    <a:pt x="48806" y="2762237"/>
                  </a:lnTo>
                  <a:lnTo>
                    <a:pt x="50800" y="2752293"/>
                  </a:lnTo>
                  <a:close/>
                </a:path>
                <a:path w="5364480" h="5048250">
                  <a:moveTo>
                    <a:pt x="50800" y="2650642"/>
                  </a:moveTo>
                  <a:lnTo>
                    <a:pt x="48806" y="2640761"/>
                  </a:lnTo>
                  <a:lnTo>
                    <a:pt x="43357" y="2632684"/>
                  </a:lnTo>
                  <a:lnTo>
                    <a:pt x="35280" y="2627249"/>
                  </a:lnTo>
                  <a:lnTo>
                    <a:pt x="25400" y="2625242"/>
                  </a:lnTo>
                  <a:lnTo>
                    <a:pt x="15506" y="2627249"/>
                  </a:lnTo>
                  <a:lnTo>
                    <a:pt x="7442" y="2632684"/>
                  </a:lnTo>
                  <a:lnTo>
                    <a:pt x="1993" y="2640761"/>
                  </a:lnTo>
                  <a:lnTo>
                    <a:pt x="0" y="2650693"/>
                  </a:lnTo>
                  <a:lnTo>
                    <a:pt x="1993" y="2660586"/>
                  </a:lnTo>
                  <a:lnTo>
                    <a:pt x="7442" y="2668663"/>
                  </a:lnTo>
                  <a:lnTo>
                    <a:pt x="15506" y="2674099"/>
                  </a:lnTo>
                  <a:lnTo>
                    <a:pt x="25400" y="2676093"/>
                  </a:lnTo>
                  <a:lnTo>
                    <a:pt x="35280" y="2674099"/>
                  </a:lnTo>
                  <a:lnTo>
                    <a:pt x="43357" y="2668663"/>
                  </a:lnTo>
                  <a:lnTo>
                    <a:pt x="48806" y="2660586"/>
                  </a:lnTo>
                  <a:lnTo>
                    <a:pt x="50800" y="2650642"/>
                  </a:lnTo>
                  <a:close/>
                </a:path>
                <a:path w="5364480" h="5048250">
                  <a:moveTo>
                    <a:pt x="50800" y="2548991"/>
                  </a:moveTo>
                  <a:lnTo>
                    <a:pt x="48806" y="2539111"/>
                  </a:lnTo>
                  <a:lnTo>
                    <a:pt x="43357" y="2531033"/>
                  </a:lnTo>
                  <a:lnTo>
                    <a:pt x="35280" y="2525598"/>
                  </a:lnTo>
                  <a:lnTo>
                    <a:pt x="25400" y="2523591"/>
                  </a:lnTo>
                  <a:lnTo>
                    <a:pt x="15506" y="2525598"/>
                  </a:lnTo>
                  <a:lnTo>
                    <a:pt x="7442" y="2531033"/>
                  </a:lnTo>
                  <a:lnTo>
                    <a:pt x="1993" y="2539111"/>
                  </a:lnTo>
                  <a:lnTo>
                    <a:pt x="0" y="2549042"/>
                  </a:lnTo>
                  <a:lnTo>
                    <a:pt x="1993" y="2558935"/>
                  </a:lnTo>
                  <a:lnTo>
                    <a:pt x="7442" y="2567013"/>
                  </a:lnTo>
                  <a:lnTo>
                    <a:pt x="15506" y="2572448"/>
                  </a:lnTo>
                  <a:lnTo>
                    <a:pt x="25400" y="2574442"/>
                  </a:lnTo>
                  <a:lnTo>
                    <a:pt x="35280" y="2572448"/>
                  </a:lnTo>
                  <a:lnTo>
                    <a:pt x="43357" y="2567013"/>
                  </a:lnTo>
                  <a:lnTo>
                    <a:pt x="48806" y="2558935"/>
                  </a:lnTo>
                  <a:lnTo>
                    <a:pt x="50800" y="2548991"/>
                  </a:lnTo>
                  <a:close/>
                </a:path>
                <a:path w="5364480" h="5048250">
                  <a:moveTo>
                    <a:pt x="50800" y="2447340"/>
                  </a:moveTo>
                  <a:lnTo>
                    <a:pt x="48806" y="2437460"/>
                  </a:lnTo>
                  <a:lnTo>
                    <a:pt x="43357" y="2429383"/>
                  </a:lnTo>
                  <a:lnTo>
                    <a:pt x="35280" y="2423947"/>
                  </a:lnTo>
                  <a:lnTo>
                    <a:pt x="25400" y="2421940"/>
                  </a:lnTo>
                  <a:lnTo>
                    <a:pt x="15506" y="2423947"/>
                  </a:lnTo>
                  <a:lnTo>
                    <a:pt x="7442" y="2429383"/>
                  </a:lnTo>
                  <a:lnTo>
                    <a:pt x="1993" y="2437460"/>
                  </a:lnTo>
                  <a:lnTo>
                    <a:pt x="0" y="2447391"/>
                  </a:lnTo>
                  <a:lnTo>
                    <a:pt x="1993" y="2457285"/>
                  </a:lnTo>
                  <a:lnTo>
                    <a:pt x="7442" y="2465362"/>
                  </a:lnTo>
                  <a:lnTo>
                    <a:pt x="15506" y="2470797"/>
                  </a:lnTo>
                  <a:lnTo>
                    <a:pt x="25400" y="2472791"/>
                  </a:lnTo>
                  <a:lnTo>
                    <a:pt x="35280" y="2470797"/>
                  </a:lnTo>
                  <a:lnTo>
                    <a:pt x="43357" y="2465362"/>
                  </a:lnTo>
                  <a:lnTo>
                    <a:pt x="48806" y="2457285"/>
                  </a:lnTo>
                  <a:lnTo>
                    <a:pt x="50800" y="2447340"/>
                  </a:lnTo>
                  <a:close/>
                </a:path>
                <a:path w="5364480" h="5048250">
                  <a:moveTo>
                    <a:pt x="50800" y="2345690"/>
                  </a:moveTo>
                  <a:lnTo>
                    <a:pt x="48806" y="2335809"/>
                  </a:lnTo>
                  <a:lnTo>
                    <a:pt x="43357" y="2327732"/>
                  </a:lnTo>
                  <a:lnTo>
                    <a:pt x="35280" y="2322296"/>
                  </a:lnTo>
                  <a:lnTo>
                    <a:pt x="25400" y="2320290"/>
                  </a:lnTo>
                  <a:lnTo>
                    <a:pt x="15506" y="2322296"/>
                  </a:lnTo>
                  <a:lnTo>
                    <a:pt x="7442" y="2327732"/>
                  </a:lnTo>
                  <a:lnTo>
                    <a:pt x="1993" y="2335809"/>
                  </a:lnTo>
                  <a:lnTo>
                    <a:pt x="0" y="2345740"/>
                  </a:lnTo>
                  <a:lnTo>
                    <a:pt x="1993" y="2355634"/>
                  </a:lnTo>
                  <a:lnTo>
                    <a:pt x="7442" y="2363711"/>
                  </a:lnTo>
                  <a:lnTo>
                    <a:pt x="15506" y="2369147"/>
                  </a:lnTo>
                  <a:lnTo>
                    <a:pt x="25400" y="2371140"/>
                  </a:lnTo>
                  <a:lnTo>
                    <a:pt x="35280" y="2369147"/>
                  </a:lnTo>
                  <a:lnTo>
                    <a:pt x="43357" y="2363711"/>
                  </a:lnTo>
                  <a:lnTo>
                    <a:pt x="48806" y="2355634"/>
                  </a:lnTo>
                  <a:lnTo>
                    <a:pt x="50800" y="2345690"/>
                  </a:lnTo>
                  <a:close/>
                </a:path>
                <a:path w="5364480" h="5048250">
                  <a:moveTo>
                    <a:pt x="50800" y="2244039"/>
                  </a:moveTo>
                  <a:lnTo>
                    <a:pt x="48806" y="2234158"/>
                  </a:lnTo>
                  <a:lnTo>
                    <a:pt x="43357" y="2226081"/>
                  </a:lnTo>
                  <a:lnTo>
                    <a:pt x="35280" y="2220645"/>
                  </a:lnTo>
                  <a:lnTo>
                    <a:pt x="25400" y="2218639"/>
                  </a:lnTo>
                  <a:lnTo>
                    <a:pt x="15506" y="2220645"/>
                  </a:lnTo>
                  <a:lnTo>
                    <a:pt x="7442" y="2226081"/>
                  </a:lnTo>
                  <a:lnTo>
                    <a:pt x="1993" y="2234158"/>
                  </a:lnTo>
                  <a:lnTo>
                    <a:pt x="0" y="2244090"/>
                  </a:lnTo>
                  <a:lnTo>
                    <a:pt x="1993" y="2253983"/>
                  </a:lnTo>
                  <a:lnTo>
                    <a:pt x="7442" y="2262060"/>
                  </a:lnTo>
                  <a:lnTo>
                    <a:pt x="15506" y="2267496"/>
                  </a:lnTo>
                  <a:lnTo>
                    <a:pt x="25400" y="2269490"/>
                  </a:lnTo>
                  <a:lnTo>
                    <a:pt x="35280" y="2267496"/>
                  </a:lnTo>
                  <a:lnTo>
                    <a:pt x="43357" y="2262060"/>
                  </a:lnTo>
                  <a:lnTo>
                    <a:pt x="48806" y="2253983"/>
                  </a:lnTo>
                  <a:lnTo>
                    <a:pt x="50800" y="2244039"/>
                  </a:lnTo>
                  <a:close/>
                </a:path>
                <a:path w="5364480" h="5048250">
                  <a:moveTo>
                    <a:pt x="50800" y="2142388"/>
                  </a:moveTo>
                  <a:lnTo>
                    <a:pt x="48806" y="2132507"/>
                  </a:lnTo>
                  <a:lnTo>
                    <a:pt x="43357" y="2124430"/>
                  </a:lnTo>
                  <a:lnTo>
                    <a:pt x="35280" y="2118995"/>
                  </a:lnTo>
                  <a:lnTo>
                    <a:pt x="25400" y="2116988"/>
                  </a:lnTo>
                  <a:lnTo>
                    <a:pt x="15506" y="2118995"/>
                  </a:lnTo>
                  <a:lnTo>
                    <a:pt x="7442" y="2124430"/>
                  </a:lnTo>
                  <a:lnTo>
                    <a:pt x="1993" y="2132507"/>
                  </a:lnTo>
                  <a:lnTo>
                    <a:pt x="0" y="2142439"/>
                  </a:lnTo>
                  <a:lnTo>
                    <a:pt x="1993" y="2152332"/>
                  </a:lnTo>
                  <a:lnTo>
                    <a:pt x="7442" y="2160409"/>
                  </a:lnTo>
                  <a:lnTo>
                    <a:pt x="15506" y="2165845"/>
                  </a:lnTo>
                  <a:lnTo>
                    <a:pt x="25400" y="2167839"/>
                  </a:lnTo>
                  <a:lnTo>
                    <a:pt x="35280" y="2165845"/>
                  </a:lnTo>
                  <a:lnTo>
                    <a:pt x="43357" y="2160409"/>
                  </a:lnTo>
                  <a:lnTo>
                    <a:pt x="48806" y="2152332"/>
                  </a:lnTo>
                  <a:lnTo>
                    <a:pt x="50800" y="2142388"/>
                  </a:lnTo>
                  <a:close/>
                </a:path>
                <a:path w="5364480" h="5048250">
                  <a:moveTo>
                    <a:pt x="50800" y="1134211"/>
                  </a:moveTo>
                  <a:lnTo>
                    <a:pt x="48806" y="1124318"/>
                  </a:lnTo>
                  <a:lnTo>
                    <a:pt x="43357" y="1116241"/>
                  </a:lnTo>
                  <a:lnTo>
                    <a:pt x="35280" y="1110805"/>
                  </a:lnTo>
                  <a:lnTo>
                    <a:pt x="25400" y="1108811"/>
                  </a:lnTo>
                  <a:lnTo>
                    <a:pt x="15506" y="1110805"/>
                  </a:lnTo>
                  <a:lnTo>
                    <a:pt x="7442" y="1116241"/>
                  </a:lnTo>
                  <a:lnTo>
                    <a:pt x="1993" y="1124318"/>
                  </a:lnTo>
                  <a:lnTo>
                    <a:pt x="0" y="1134262"/>
                  </a:lnTo>
                  <a:lnTo>
                    <a:pt x="1993" y="1144143"/>
                  </a:lnTo>
                  <a:lnTo>
                    <a:pt x="7442" y="1152220"/>
                  </a:lnTo>
                  <a:lnTo>
                    <a:pt x="15506" y="1157668"/>
                  </a:lnTo>
                  <a:lnTo>
                    <a:pt x="25400" y="1159662"/>
                  </a:lnTo>
                  <a:lnTo>
                    <a:pt x="35280" y="1157668"/>
                  </a:lnTo>
                  <a:lnTo>
                    <a:pt x="43357" y="1152220"/>
                  </a:lnTo>
                  <a:lnTo>
                    <a:pt x="48806" y="1144143"/>
                  </a:lnTo>
                  <a:lnTo>
                    <a:pt x="50800" y="1134211"/>
                  </a:lnTo>
                  <a:close/>
                </a:path>
                <a:path w="5364480" h="5048250">
                  <a:moveTo>
                    <a:pt x="50800" y="1032560"/>
                  </a:moveTo>
                  <a:lnTo>
                    <a:pt x="48806" y="1022667"/>
                  </a:lnTo>
                  <a:lnTo>
                    <a:pt x="43357" y="1014590"/>
                  </a:lnTo>
                  <a:lnTo>
                    <a:pt x="35280" y="1009154"/>
                  </a:lnTo>
                  <a:lnTo>
                    <a:pt x="25400" y="1007160"/>
                  </a:lnTo>
                  <a:lnTo>
                    <a:pt x="15506" y="1009154"/>
                  </a:lnTo>
                  <a:lnTo>
                    <a:pt x="7442" y="1014590"/>
                  </a:lnTo>
                  <a:lnTo>
                    <a:pt x="1993" y="1022667"/>
                  </a:lnTo>
                  <a:lnTo>
                    <a:pt x="0" y="1032611"/>
                  </a:lnTo>
                  <a:lnTo>
                    <a:pt x="1993" y="1042492"/>
                  </a:lnTo>
                  <a:lnTo>
                    <a:pt x="7442" y="1050569"/>
                  </a:lnTo>
                  <a:lnTo>
                    <a:pt x="15506" y="1056017"/>
                  </a:lnTo>
                  <a:lnTo>
                    <a:pt x="25400" y="1058011"/>
                  </a:lnTo>
                  <a:lnTo>
                    <a:pt x="35280" y="1056017"/>
                  </a:lnTo>
                  <a:lnTo>
                    <a:pt x="43357" y="1050569"/>
                  </a:lnTo>
                  <a:lnTo>
                    <a:pt x="48806" y="1042492"/>
                  </a:lnTo>
                  <a:lnTo>
                    <a:pt x="50800" y="1032560"/>
                  </a:lnTo>
                  <a:close/>
                </a:path>
                <a:path w="5364480" h="5048250">
                  <a:moveTo>
                    <a:pt x="50800" y="930910"/>
                  </a:moveTo>
                  <a:lnTo>
                    <a:pt x="48806" y="921016"/>
                  </a:lnTo>
                  <a:lnTo>
                    <a:pt x="43357" y="912939"/>
                  </a:lnTo>
                  <a:lnTo>
                    <a:pt x="35280" y="907503"/>
                  </a:lnTo>
                  <a:lnTo>
                    <a:pt x="25400" y="905510"/>
                  </a:lnTo>
                  <a:lnTo>
                    <a:pt x="15506" y="907503"/>
                  </a:lnTo>
                  <a:lnTo>
                    <a:pt x="7442" y="912939"/>
                  </a:lnTo>
                  <a:lnTo>
                    <a:pt x="1993" y="921016"/>
                  </a:lnTo>
                  <a:lnTo>
                    <a:pt x="0" y="930960"/>
                  </a:lnTo>
                  <a:lnTo>
                    <a:pt x="1993" y="940841"/>
                  </a:lnTo>
                  <a:lnTo>
                    <a:pt x="7442" y="948918"/>
                  </a:lnTo>
                  <a:lnTo>
                    <a:pt x="15506" y="954366"/>
                  </a:lnTo>
                  <a:lnTo>
                    <a:pt x="25400" y="956360"/>
                  </a:lnTo>
                  <a:lnTo>
                    <a:pt x="35280" y="954366"/>
                  </a:lnTo>
                  <a:lnTo>
                    <a:pt x="43357" y="948918"/>
                  </a:lnTo>
                  <a:lnTo>
                    <a:pt x="48806" y="940841"/>
                  </a:lnTo>
                  <a:lnTo>
                    <a:pt x="50800" y="930910"/>
                  </a:lnTo>
                  <a:close/>
                </a:path>
                <a:path w="5364480" h="5048250">
                  <a:moveTo>
                    <a:pt x="50800" y="829259"/>
                  </a:moveTo>
                  <a:lnTo>
                    <a:pt x="48806" y="819365"/>
                  </a:lnTo>
                  <a:lnTo>
                    <a:pt x="43357" y="811288"/>
                  </a:lnTo>
                  <a:lnTo>
                    <a:pt x="35280" y="805853"/>
                  </a:lnTo>
                  <a:lnTo>
                    <a:pt x="25400" y="803859"/>
                  </a:lnTo>
                  <a:lnTo>
                    <a:pt x="15506" y="805853"/>
                  </a:lnTo>
                  <a:lnTo>
                    <a:pt x="7442" y="811288"/>
                  </a:lnTo>
                  <a:lnTo>
                    <a:pt x="1993" y="819365"/>
                  </a:lnTo>
                  <a:lnTo>
                    <a:pt x="0" y="829310"/>
                  </a:lnTo>
                  <a:lnTo>
                    <a:pt x="1993" y="839190"/>
                  </a:lnTo>
                  <a:lnTo>
                    <a:pt x="7442" y="847267"/>
                  </a:lnTo>
                  <a:lnTo>
                    <a:pt x="15506" y="852716"/>
                  </a:lnTo>
                  <a:lnTo>
                    <a:pt x="25400" y="854710"/>
                  </a:lnTo>
                  <a:lnTo>
                    <a:pt x="35280" y="852716"/>
                  </a:lnTo>
                  <a:lnTo>
                    <a:pt x="43357" y="847267"/>
                  </a:lnTo>
                  <a:lnTo>
                    <a:pt x="48806" y="839190"/>
                  </a:lnTo>
                  <a:lnTo>
                    <a:pt x="50800" y="829259"/>
                  </a:lnTo>
                  <a:close/>
                </a:path>
                <a:path w="5364480" h="5048250">
                  <a:moveTo>
                    <a:pt x="50800" y="727608"/>
                  </a:moveTo>
                  <a:lnTo>
                    <a:pt x="48806" y="717715"/>
                  </a:lnTo>
                  <a:lnTo>
                    <a:pt x="43357" y="709637"/>
                  </a:lnTo>
                  <a:lnTo>
                    <a:pt x="35280" y="704202"/>
                  </a:lnTo>
                  <a:lnTo>
                    <a:pt x="25400" y="702208"/>
                  </a:lnTo>
                  <a:lnTo>
                    <a:pt x="15506" y="704202"/>
                  </a:lnTo>
                  <a:lnTo>
                    <a:pt x="7442" y="709637"/>
                  </a:lnTo>
                  <a:lnTo>
                    <a:pt x="1993" y="717715"/>
                  </a:lnTo>
                  <a:lnTo>
                    <a:pt x="0" y="727659"/>
                  </a:lnTo>
                  <a:lnTo>
                    <a:pt x="1993" y="737539"/>
                  </a:lnTo>
                  <a:lnTo>
                    <a:pt x="7442" y="745617"/>
                  </a:lnTo>
                  <a:lnTo>
                    <a:pt x="15506" y="751065"/>
                  </a:lnTo>
                  <a:lnTo>
                    <a:pt x="25400" y="753059"/>
                  </a:lnTo>
                  <a:lnTo>
                    <a:pt x="35280" y="751065"/>
                  </a:lnTo>
                  <a:lnTo>
                    <a:pt x="43357" y="745617"/>
                  </a:lnTo>
                  <a:lnTo>
                    <a:pt x="48806" y="737539"/>
                  </a:lnTo>
                  <a:lnTo>
                    <a:pt x="50800" y="727608"/>
                  </a:lnTo>
                  <a:close/>
                </a:path>
                <a:path w="5364480" h="5048250">
                  <a:moveTo>
                    <a:pt x="50800" y="625957"/>
                  </a:moveTo>
                  <a:lnTo>
                    <a:pt x="48806" y="616064"/>
                  </a:lnTo>
                  <a:lnTo>
                    <a:pt x="43357" y="607987"/>
                  </a:lnTo>
                  <a:lnTo>
                    <a:pt x="35280" y="602551"/>
                  </a:lnTo>
                  <a:lnTo>
                    <a:pt x="25400" y="600557"/>
                  </a:lnTo>
                  <a:lnTo>
                    <a:pt x="15506" y="602551"/>
                  </a:lnTo>
                  <a:lnTo>
                    <a:pt x="7442" y="607987"/>
                  </a:lnTo>
                  <a:lnTo>
                    <a:pt x="1993" y="616064"/>
                  </a:lnTo>
                  <a:lnTo>
                    <a:pt x="0" y="626008"/>
                  </a:lnTo>
                  <a:lnTo>
                    <a:pt x="1993" y="635889"/>
                  </a:lnTo>
                  <a:lnTo>
                    <a:pt x="7442" y="643966"/>
                  </a:lnTo>
                  <a:lnTo>
                    <a:pt x="15506" y="649414"/>
                  </a:lnTo>
                  <a:lnTo>
                    <a:pt x="25400" y="651408"/>
                  </a:lnTo>
                  <a:lnTo>
                    <a:pt x="35280" y="649414"/>
                  </a:lnTo>
                  <a:lnTo>
                    <a:pt x="43357" y="643966"/>
                  </a:lnTo>
                  <a:lnTo>
                    <a:pt x="48806" y="635889"/>
                  </a:lnTo>
                  <a:lnTo>
                    <a:pt x="50800" y="625957"/>
                  </a:lnTo>
                  <a:close/>
                </a:path>
                <a:path w="5364480" h="5048250">
                  <a:moveTo>
                    <a:pt x="50800" y="524306"/>
                  </a:moveTo>
                  <a:lnTo>
                    <a:pt x="48806" y="514413"/>
                  </a:lnTo>
                  <a:lnTo>
                    <a:pt x="43357" y="506336"/>
                  </a:lnTo>
                  <a:lnTo>
                    <a:pt x="35280" y="500900"/>
                  </a:lnTo>
                  <a:lnTo>
                    <a:pt x="25400" y="498906"/>
                  </a:lnTo>
                  <a:lnTo>
                    <a:pt x="15506" y="500900"/>
                  </a:lnTo>
                  <a:lnTo>
                    <a:pt x="7442" y="506336"/>
                  </a:lnTo>
                  <a:lnTo>
                    <a:pt x="1993" y="514413"/>
                  </a:lnTo>
                  <a:lnTo>
                    <a:pt x="0" y="524357"/>
                  </a:lnTo>
                  <a:lnTo>
                    <a:pt x="1993" y="534238"/>
                  </a:lnTo>
                  <a:lnTo>
                    <a:pt x="7442" y="542315"/>
                  </a:lnTo>
                  <a:lnTo>
                    <a:pt x="15506" y="547763"/>
                  </a:lnTo>
                  <a:lnTo>
                    <a:pt x="25400" y="549757"/>
                  </a:lnTo>
                  <a:lnTo>
                    <a:pt x="35280" y="547763"/>
                  </a:lnTo>
                  <a:lnTo>
                    <a:pt x="43357" y="542315"/>
                  </a:lnTo>
                  <a:lnTo>
                    <a:pt x="48806" y="534238"/>
                  </a:lnTo>
                  <a:lnTo>
                    <a:pt x="50800" y="524306"/>
                  </a:lnTo>
                  <a:close/>
                </a:path>
                <a:path w="5364480" h="5048250">
                  <a:moveTo>
                    <a:pt x="50800" y="422656"/>
                  </a:moveTo>
                  <a:lnTo>
                    <a:pt x="48806" y="412762"/>
                  </a:lnTo>
                  <a:lnTo>
                    <a:pt x="43357" y="404685"/>
                  </a:lnTo>
                  <a:lnTo>
                    <a:pt x="35280" y="399249"/>
                  </a:lnTo>
                  <a:lnTo>
                    <a:pt x="25400" y="397256"/>
                  </a:lnTo>
                  <a:lnTo>
                    <a:pt x="15506" y="399249"/>
                  </a:lnTo>
                  <a:lnTo>
                    <a:pt x="7442" y="404685"/>
                  </a:lnTo>
                  <a:lnTo>
                    <a:pt x="1993" y="412762"/>
                  </a:lnTo>
                  <a:lnTo>
                    <a:pt x="0" y="422706"/>
                  </a:lnTo>
                  <a:lnTo>
                    <a:pt x="1993" y="432587"/>
                  </a:lnTo>
                  <a:lnTo>
                    <a:pt x="7442" y="440664"/>
                  </a:lnTo>
                  <a:lnTo>
                    <a:pt x="15506" y="446112"/>
                  </a:lnTo>
                  <a:lnTo>
                    <a:pt x="25400" y="448106"/>
                  </a:lnTo>
                  <a:lnTo>
                    <a:pt x="35280" y="446112"/>
                  </a:lnTo>
                  <a:lnTo>
                    <a:pt x="43357" y="440664"/>
                  </a:lnTo>
                  <a:lnTo>
                    <a:pt x="48806" y="432587"/>
                  </a:lnTo>
                  <a:lnTo>
                    <a:pt x="50800" y="422656"/>
                  </a:lnTo>
                  <a:close/>
                </a:path>
                <a:path w="5364480" h="5048250">
                  <a:moveTo>
                    <a:pt x="59842" y="2991281"/>
                  </a:moveTo>
                  <a:lnTo>
                    <a:pt x="59321" y="2981210"/>
                  </a:lnTo>
                  <a:lnTo>
                    <a:pt x="54914" y="2972079"/>
                  </a:lnTo>
                  <a:lnTo>
                    <a:pt x="47637" y="2965615"/>
                  </a:lnTo>
                  <a:lnTo>
                    <a:pt x="38455" y="2962351"/>
                  </a:lnTo>
                  <a:lnTo>
                    <a:pt x="28384" y="2962872"/>
                  </a:lnTo>
                  <a:lnTo>
                    <a:pt x="19304" y="2967266"/>
                  </a:lnTo>
                  <a:lnTo>
                    <a:pt x="12839" y="2974556"/>
                  </a:lnTo>
                  <a:lnTo>
                    <a:pt x="9575" y="2983725"/>
                  </a:lnTo>
                  <a:lnTo>
                    <a:pt x="10121" y="2993847"/>
                  </a:lnTo>
                  <a:lnTo>
                    <a:pt x="14503" y="3002927"/>
                  </a:lnTo>
                  <a:lnTo>
                    <a:pt x="21793" y="3009392"/>
                  </a:lnTo>
                  <a:lnTo>
                    <a:pt x="30962" y="3012656"/>
                  </a:lnTo>
                  <a:lnTo>
                    <a:pt x="41033" y="3012122"/>
                  </a:lnTo>
                  <a:lnTo>
                    <a:pt x="50114" y="3007741"/>
                  </a:lnTo>
                  <a:lnTo>
                    <a:pt x="56578" y="3000451"/>
                  </a:lnTo>
                  <a:lnTo>
                    <a:pt x="59842" y="2991281"/>
                  </a:lnTo>
                  <a:close/>
                </a:path>
                <a:path w="5364480" h="5048250">
                  <a:moveTo>
                    <a:pt x="59842" y="1271536"/>
                  </a:moveTo>
                  <a:lnTo>
                    <a:pt x="59321" y="1261465"/>
                  </a:lnTo>
                  <a:lnTo>
                    <a:pt x="54914" y="1252334"/>
                  </a:lnTo>
                  <a:lnTo>
                    <a:pt x="47637" y="1245870"/>
                  </a:lnTo>
                  <a:lnTo>
                    <a:pt x="38455" y="1242606"/>
                  </a:lnTo>
                  <a:lnTo>
                    <a:pt x="28384" y="1243126"/>
                  </a:lnTo>
                  <a:lnTo>
                    <a:pt x="19304" y="1247521"/>
                  </a:lnTo>
                  <a:lnTo>
                    <a:pt x="12839" y="1254810"/>
                  </a:lnTo>
                  <a:lnTo>
                    <a:pt x="9575" y="1263980"/>
                  </a:lnTo>
                  <a:lnTo>
                    <a:pt x="10121" y="1274102"/>
                  </a:lnTo>
                  <a:lnTo>
                    <a:pt x="14503" y="1283182"/>
                  </a:lnTo>
                  <a:lnTo>
                    <a:pt x="21793" y="1289646"/>
                  </a:lnTo>
                  <a:lnTo>
                    <a:pt x="30962" y="1292910"/>
                  </a:lnTo>
                  <a:lnTo>
                    <a:pt x="41033" y="1292390"/>
                  </a:lnTo>
                  <a:lnTo>
                    <a:pt x="50114" y="1287995"/>
                  </a:lnTo>
                  <a:lnTo>
                    <a:pt x="56578" y="1280706"/>
                  </a:lnTo>
                  <a:lnTo>
                    <a:pt x="59842" y="1271536"/>
                  </a:lnTo>
                  <a:close/>
                </a:path>
                <a:path w="5364480" h="5048250">
                  <a:moveTo>
                    <a:pt x="59918" y="2037702"/>
                  </a:moveTo>
                  <a:lnTo>
                    <a:pt x="56667" y="2028520"/>
                  </a:lnTo>
                  <a:lnTo>
                    <a:pt x="50203" y="2021243"/>
                  </a:lnTo>
                  <a:lnTo>
                    <a:pt x="41122" y="2016848"/>
                  </a:lnTo>
                  <a:lnTo>
                    <a:pt x="31051" y="2016315"/>
                  </a:lnTo>
                  <a:lnTo>
                    <a:pt x="21869" y="2019579"/>
                  </a:lnTo>
                  <a:lnTo>
                    <a:pt x="14592" y="2026043"/>
                  </a:lnTo>
                  <a:lnTo>
                    <a:pt x="10185" y="2035162"/>
                  </a:lnTo>
                  <a:lnTo>
                    <a:pt x="9652" y="2045233"/>
                  </a:lnTo>
                  <a:lnTo>
                    <a:pt x="12915" y="2054415"/>
                  </a:lnTo>
                  <a:lnTo>
                    <a:pt x="19380" y="2061692"/>
                  </a:lnTo>
                  <a:lnTo>
                    <a:pt x="28460" y="2066086"/>
                  </a:lnTo>
                  <a:lnTo>
                    <a:pt x="38531" y="2066620"/>
                  </a:lnTo>
                  <a:lnTo>
                    <a:pt x="47701" y="2063356"/>
                  </a:lnTo>
                  <a:lnTo>
                    <a:pt x="54991" y="2056892"/>
                  </a:lnTo>
                  <a:lnTo>
                    <a:pt x="59385" y="2047824"/>
                  </a:lnTo>
                  <a:lnTo>
                    <a:pt x="59918" y="2037702"/>
                  </a:lnTo>
                  <a:close/>
                </a:path>
                <a:path w="5364480" h="5048250">
                  <a:moveTo>
                    <a:pt x="59918" y="317957"/>
                  </a:moveTo>
                  <a:lnTo>
                    <a:pt x="56667" y="308775"/>
                  </a:lnTo>
                  <a:lnTo>
                    <a:pt x="50203" y="301498"/>
                  </a:lnTo>
                  <a:lnTo>
                    <a:pt x="41122" y="297103"/>
                  </a:lnTo>
                  <a:lnTo>
                    <a:pt x="31051" y="296570"/>
                  </a:lnTo>
                  <a:lnTo>
                    <a:pt x="21869" y="299834"/>
                  </a:lnTo>
                  <a:lnTo>
                    <a:pt x="14592" y="306298"/>
                  </a:lnTo>
                  <a:lnTo>
                    <a:pt x="10185" y="315417"/>
                  </a:lnTo>
                  <a:lnTo>
                    <a:pt x="9652" y="325501"/>
                  </a:lnTo>
                  <a:lnTo>
                    <a:pt x="12915" y="334670"/>
                  </a:lnTo>
                  <a:lnTo>
                    <a:pt x="19380" y="341947"/>
                  </a:lnTo>
                  <a:lnTo>
                    <a:pt x="28460" y="346354"/>
                  </a:lnTo>
                  <a:lnTo>
                    <a:pt x="38531" y="346875"/>
                  </a:lnTo>
                  <a:lnTo>
                    <a:pt x="47701" y="343611"/>
                  </a:lnTo>
                  <a:lnTo>
                    <a:pt x="54991" y="337159"/>
                  </a:lnTo>
                  <a:lnTo>
                    <a:pt x="59385" y="328079"/>
                  </a:lnTo>
                  <a:lnTo>
                    <a:pt x="59918" y="317957"/>
                  </a:lnTo>
                  <a:close/>
                </a:path>
                <a:path w="5364480" h="5048250">
                  <a:moveTo>
                    <a:pt x="95110" y="3081363"/>
                  </a:moveTo>
                  <a:lnTo>
                    <a:pt x="92621" y="3071596"/>
                  </a:lnTo>
                  <a:lnTo>
                    <a:pt x="86512" y="3063506"/>
                  </a:lnTo>
                  <a:lnTo>
                    <a:pt x="78105" y="3058604"/>
                  </a:lnTo>
                  <a:lnTo>
                    <a:pt x="68465" y="3057194"/>
                  </a:lnTo>
                  <a:lnTo>
                    <a:pt x="58686" y="3059696"/>
                  </a:lnTo>
                  <a:lnTo>
                    <a:pt x="50647" y="3065780"/>
                  </a:lnTo>
                  <a:lnTo>
                    <a:pt x="45745" y="3074187"/>
                  </a:lnTo>
                  <a:lnTo>
                    <a:pt x="44335" y="3083826"/>
                  </a:lnTo>
                  <a:lnTo>
                    <a:pt x="46863" y="3093643"/>
                  </a:lnTo>
                  <a:lnTo>
                    <a:pt x="52946" y="3101683"/>
                  </a:lnTo>
                  <a:lnTo>
                    <a:pt x="61353" y="3106597"/>
                  </a:lnTo>
                  <a:lnTo>
                    <a:pt x="70993" y="3107994"/>
                  </a:lnTo>
                  <a:lnTo>
                    <a:pt x="80772" y="3105505"/>
                  </a:lnTo>
                  <a:lnTo>
                    <a:pt x="88811" y="3099409"/>
                  </a:lnTo>
                  <a:lnTo>
                    <a:pt x="93713" y="3091002"/>
                  </a:lnTo>
                  <a:lnTo>
                    <a:pt x="95110" y="3081363"/>
                  </a:lnTo>
                  <a:close/>
                </a:path>
                <a:path w="5364480" h="5048250">
                  <a:moveTo>
                    <a:pt x="95110" y="1361630"/>
                  </a:moveTo>
                  <a:lnTo>
                    <a:pt x="92621" y="1351851"/>
                  </a:lnTo>
                  <a:lnTo>
                    <a:pt x="86512" y="1343761"/>
                  </a:lnTo>
                  <a:lnTo>
                    <a:pt x="78105" y="1338859"/>
                  </a:lnTo>
                  <a:lnTo>
                    <a:pt x="68465" y="1337462"/>
                  </a:lnTo>
                  <a:lnTo>
                    <a:pt x="58686" y="1339951"/>
                  </a:lnTo>
                  <a:lnTo>
                    <a:pt x="50647" y="1346034"/>
                  </a:lnTo>
                  <a:lnTo>
                    <a:pt x="45745" y="1354455"/>
                  </a:lnTo>
                  <a:lnTo>
                    <a:pt x="44335" y="1364081"/>
                  </a:lnTo>
                  <a:lnTo>
                    <a:pt x="46863" y="1373898"/>
                  </a:lnTo>
                  <a:lnTo>
                    <a:pt x="52946" y="1381937"/>
                  </a:lnTo>
                  <a:lnTo>
                    <a:pt x="61353" y="1386852"/>
                  </a:lnTo>
                  <a:lnTo>
                    <a:pt x="70993" y="1388249"/>
                  </a:lnTo>
                  <a:lnTo>
                    <a:pt x="80772" y="1385760"/>
                  </a:lnTo>
                  <a:lnTo>
                    <a:pt x="88811" y="1379664"/>
                  </a:lnTo>
                  <a:lnTo>
                    <a:pt x="93713" y="1371257"/>
                  </a:lnTo>
                  <a:lnTo>
                    <a:pt x="95110" y="1361630"/>
                  </a:lnTo>
                  <a:close/>
                </a:path>
                <a:path w="5364480" h="5048250">
                  <a:moveTo>
                    <a:pt x="95250" y="1947621"/>
                  </a:moveTo>
                  <a:lnTo>
                    <a:pt x="93853" y="1937981"/>
                  </a:lnTo>
                  <a:lnTo>
                    <a:pt x="88938" y="1929574"/>
                  </a:lnTo>
                  <a:lnTo>
                    <a:pt x="80899" y="1923491"/>
                  </a:lnTo>
                  <a:lnTo>
                    <a:pt x="71120" y="1921002"/>
                  </a:lnTo>
                  <a:lnTo>
                    <a:pt x="61493" y="1922399"/>
                  </a:lnTo>
                  <a:lnTo>
                    <a:pt x="53086" y="1927301"/>
                  </a:lnTo>
                  <a:lnTo>
                    <a:pt x="46964" y="1935391"/>
                  </a:lnTo>
                  <a:lnTo>
                    <a:pt x="44475" y="1945170"/>
                  </a:lnTo>
                  <a:lnTo>
                    <a:pt x="45872" y="1954796"/>
                  </a:lnTo>
                  <a:lnTo>
                    <a:pt x="50787" y="1963216"/>
                  </a:lnTo>
                  <a:lnTo>
                    <a:pt x="58826" y="1969300"/>
                  </a:lnTo>
                  <a:lnTo>
                    <a:pt x="68605" y="1971789"/>
                  </a:lnTo>
                  <a:lnTo>
                    <a:pt x="78232" y="1970392"/>
                  </a:lnTo>
                  <a:lnTo>
                    <a:pt x="86652" y="1965477"/>
                  </a:lnTo>
                  <a:lnTo>
                    <a:pt x="92735" y="1957438"/>
                  </a:lnTo>
                  <a:lnTo>
                    <a:pt x="95250" y="1947621"/>
                  </a:lnTo>
                  <a:close/>
                </a:path>
                <a:path w="5364480" h="5048250">
                  <a:moveTo>
                    <a:pt x="95250" y="227876"/>
                  </a:moveTo>
                  <a:lnTo>
                    <a:pt x="93853" y="218236"/>
                  </a:lnTo>
                  <a:lnTo>
                    <a:pt x="88938" y="209829"/>
                  </a:lnTo>
                  <a:lnTo>
                    <a:pt x="80899" y="203746"/>
                  </a:lnTo>
                  <a:lnTo>
                    <a:pt x="71120" y="201256"/>
                  </a:lnTo>
                  <a:lnTo>
                    <a:pt x="61493" y="202653"/>
                  </a:lnTo>
                  <a:lnTo>
                    <a:pt x="53086" y="207568"/>
                  </a:lnTo>
                  <a:lnTo>
                    <a:pt x="46964" y="215646"/>
                  </a:lnTo>
                  <a:lnTo>
                    <a:pt x="44475" y="225425"/>
                  </a:lnTo>
                  <a:lnTo>
                    <a:pt x="45872" y="235064"/>
                  </a:lnTo>
                  <a:lnTo>
                    <a:pt x="50787" y="243471"/>
                  </a:lnTo>
                  <a:lnTo>
                    <a:pt x="58826" y="249555"/>
                  </a:lnTo>
                  <a:lnTo>
                    <a:pt x="68605" y="252044"/>
                  </a:lnTo>
                  <a:lnTo>
                    <a:pt x="78232" y="250647"/>
                  </a:lnTo>
                  <a:lnTo>
                    <a:pt x="86652" y="245732"/>
                  </a:lnTo>
                  <a:lnTo>
                    <a:pt x="92735" y="237693"/>
                  </a:lnTo>
                  <a:lnTo>
                    <a:pt x="95250" y="227876"/>
                  </a:lnTo>
                  <a:close/>
                </a:path>
                <a:path w="5364480" h="5048250">
                  <a:moveTo>
                    <a:pt x="105816" y="4592650"/>
                  </a:moveTo>
                  <a:lnTo>
                    <a:pt x="103809" y="4582757"/>
                  </a:lnTo>
                  <a:lnTo>
                    <a:pt x="98374" y="4574692"/>
                  </a:lnTo>
                  <a:lnTo>
                    <a:pt x="90297" y="4569244"/>
                  </a:lnTo>
                  <a:lnTo>
                    <a:pt x="80416" y="4567250"/>
                  </a:lnTo>
                  <a:lnTo>
                    <a:pt x="70523" y="4569244"/>
                  </a:lnTo>
                  <a:lnTo>
                    <a:pt x="62445" y="4574692"/>
                  </a:lnTo>
                  <a:lnTo>
                    <a:pt x="57010" y="4582757"/>
                  </a:lnTo>
                  <a:lnTo>
                    <a:pt x="55016" y="4592701"/>
                  </a:lnTo>
                  <a:lnTo>
                    <a:pt x="57010" y="4602581"/>
                  </a:lnTo>
                  <a:lnTo>
                    <a:pt x="62445" y="4610659"/>
                  </a:lnTo>
                  <a:lnTo>
                    <a:pt x="70523" y="4616107"/>
                  </a:lnTo>
                  <a:lnTo>
                    <a:pt x="80416" y="4618101"/>
                  </a:lnTo>
                  <a:lnTo>
                    <a:pt x="90297" y="4616107"/>
                  </a:lnTo>
                  <a:lnTo>
                    <a:pt x="98374" y="4610659"/>
                  </a:lnTo>
                  <a:lnTo>
                    <a:pt x="103809" y="4602581"/>
                  </a:lnTo>
                  <a:lnTo>
                    <a:pt x="105816" y="4592650"/>
                  </a:lnTo>
                  <a:close/>
                </a:path>
                <a:path w="5364480" h="5048250">
                  <a:moveTo>
                    <a:pt x="105816" y="4490999"/>
                  </a:moveTo>
                  <a:lnTo>
                    <a:pt x="103809" y="4481106"/>
                  </a:lnTo>
                  <a:lnTo>
                    <a:pt x="98374" y="4473041"/>
                  </a:lnTo>
                  <a:lnTo>
                    <a:pt x="90297" y="4467593"/>
                  </a:lnTo>
                  <a:lnTo>
                    <a:pt x="80416" y="4465599"/>
                  </a:lnTo>
                  <a:lnTo>
                    <a:pt x="70523" y="4467593"/>
                  </a:lnTo>
                  <a:lnTo>
                    <a:pt x="62445" y="4473041"/>
                  </a:lnTo>
                  <a:lnTo>
                    <a:pt x="57010" y="4481106"/>
                  </a:lnTo>
                  <a:lnTo>
                    <a:pt x="55016" y="4491050"/>
                  </a:lnTo>
                  <a:lnTo>
                    <a:pt x="57010" y="4500943"/>
                  </a:lnTo>
                  <a:lnTo>
                    <a:pt x="62445" y="4509008"/>
                  </a:lnTo>
                  <a:lnTo>
                    <a:pt x="70523" y="4514456"/>
                  </a:lnTo>
                  <a:lnTo>
                    <a:pt x="80416" y="4516450"/>
                  </a:lnTo>
                  <a:lnTo>
                    <a:pt x="90297" y="4514456"/>
                  </a:lnTo>
                  <a:lnTo>
                    <a:pt x="98374" y="4509008"/>
                  </a:lnTo>
                  <a:lnTo>
                    <a:pt x="103809" y="4500943"/>
                  </a:lnTo>
                  <a:lnTo>
                    <a:pt x="105816" y="4490999"/>
                  </a:lnTo>
                  <a:close/>
                </a:path>
                <a:path w="5364480" h="5048250">
                  <a:moveTo>
                    <a:pt x="105816" y="4389348"/>
                  </a:moveTo>
                  <a:lnTo>
                    <a:pt x="103809" y="4379455"/>
                  </a:lnTo>
                  <a:lnTo>
                    <a:pt x="98374" y="4371391"/>
                  </a:lnTo>
                  <a:lnTo>
                    <a:pt x="90297" y="4365942"/>
                  </a:lnTo>
                  <a:lnTo>
                    <a:pt x="80416" y="4363948"/>
                  </a:lnTo>
                  <a:lnTo>
                    <a:pt x="70523" y="4365942"/>
                  </a:lnTo>
                  <a:lnTo>
                    <a:pt x="62445" y="4371391"/>
                  </a:lnTo>
                  <a:lnTo>
                    <a:pt x="57010" y="4379455"/>
                  </a:lnTo>
                  <a:lnTo>
                    <a:pt x="55016" y="4389399"/>
                  </a:lnTo>
                  <a:lnTo>
                    <a:pt x="57010" y="4399292"/>
                  </a:lnTo>
                  <a:lnTo>
                    <a:pt x="62445" y="4407357"/>
                  </a:lnTo>
                  <a:lnTo>
                    <a:pt x="70523" y="4412805"/>
                  </a:lnTo>
                  <a:lnTo>
                    <a:pt x="80416" y="4414799"/>
                  </a:lnTo>
                  <a:lnTo>
                    <a:pt x="90297" y="4412805"/>
                  </a:lnTo>
                  <a:lnTo>
                    <a:pt x="98374" y="4407357"/>
                  </a:lnTo>
                  <a:lnTo>
                    <a:pt x="103809" y="4399292"/>
                  </a:lnTo>
                  <a:lnTo>
                    <a:pt x="105816" y="4389348"/>
                  </a:lnTo>
                  <a:close/>
                </a:path>
                <a:path w="5364480" h="5048250">
                  <a:moveTo>
                    <a:pt x="105816" y="4287698"/>
                  </a:moveTo>
                  <a:lnTo>
                    <a:pt x="103809" y="4277804"/>
                  </a:lnTo>
                  <a:lnTo>
                    <a:pt x="98374" y="4269740"/>
                  </a:lnTo>
                  <a:lnTo>
                    <a:pt x="90297" y="4264291"/>
                  </a:lnTo>
                  <a:lnTo>
                    <a:pt x="80416" y="4262298"/>
                  </a:lnTo>
                  <a:lnTo>
                    <a:pt x="70523" y="4264291"/>
                  </a:lnTo>
                  <a:lnTo>
                    <a:pt x="62445" y="4269740"/>
                  </a:lnTo>
                  <a:lnTo>
                    <a:pt x="57010" y="4277804"/>
                  </a:lnTo>
                  <a:lnTo>
                    <a:pt x="55016" y="4287748"/>
                  </a:lnTo>
                  <a:lnTo>
                    <a:pt x="57010" y="4297642"/>
                  </a:lnTo>
                  <a:lnTo>
                    <a:pt x="62445" y="4305706"/>
                  </a:lnTo>
                  <a:lnTo>
                    <a:pt x="70523" y="4311154"/>
                  </a:lnTo>
                  <a:lnTo>
                    <a:pt x="80416" y="4313148"/>
                  </a:lnTo>
                  <a:lnTo>
                    <a:pt x="90297" y="4311154"/>
                  </a:lnTo>
                  <a:lnTo>
                    <a:pt x="98374" y="4305706"/>
                  </a:lnTo>
                  <a:lnTo>
                    <a:pt x="103809" y="4297642"/>
                  </a:lnTo>
                  <a:lnTo>
                    <a:pt x="105816" y="4287698"/>
                  </a:lnTo>
                  <a:close/>
                </a:path>
                <a:path w="5364480" h="5048250">
                  <a:moveTo>
                    <a:pt x="105816" y="4186047"/>
                  </a:moveTo>
                  <a:lnTo>
                    <a:pt x="103809" y="4176153"/>
                  </a:lnTo>
                  <a:lnTo>
                    <a:pt x="98374" y="4168089"/>
                  </a:lnTo>
                  <a:lnTo>
                    <a:pt x="90297" y="4162641"/>
                  </a:lnTo>
                  <a:lnTo>
                    <a:pt x="80416" y="4160647"/>
                  </a:lnTo>
                  <a:lnTo>
                    <a:pt x="70523" y="4162641"/>
                  </a:lnTo>
                  <a:lnTo>
                    <a:pt x="62445" y="4168089"/>
                  </a:lnTo>
                  <a:lnTo>
                    <a:pt x="57010" y="4176153"/>
                  </a:lnTo>
                  <a:lnTo>
                    <a:pt x="55016" y="4186097"/>
                  </a:lnTo>
                  <a:lnTo>
                    <a:pt x="57010" y="4195991"/>
                  </a:lnTo>
                  <a:lnTo>
                    <a:pt x="62445" y="4204055"/>
                  </a:lnTo>
                  <a:lnTo>
                    <a:pt x="70523" y="4209504"/>
                  </a:lnTo>
                  <a:lnTo>
                    <a:pt x="80416" y="4211498"/>
                  </a:lnTo>
                  <a:lnTo>
                    <a:pt x="90297" y="4209504"/>
                  </a:lnTo>
                  <a:lnTo>
                    <a:pt x="98374" y="4204055"/>
                  </a:lnTo>
                  <a:lnTo>
                    <a:pt x="103809" y="4195991"/>
                  </a:lnTo>
                  <a:lnTo>
                    <a:pt x="105816" y="4186047"/>
                  </a:lnTo>
                  <a:close/>
                </a:path>
                <a:path w="5364480" h="5048250">
                  <a:moveTo>
                    <a:pt x="105816" y="4084396"/>
                  </a:moveTo>
                  <a:lnTo>
                    <a:pt x="103809" y="4074503"/>
                  </a:lnTo>
                  <a:lnTo>
                    <a:pt x="98374" y="4066438"/>
                  </a:lnTo>
                  <a:lnTo>
                    <a:pt x="90297" y="4060990"/>
                  </a:lnTo>
                  <a:lnTo>
                    <a:pt x="80416" y="4058996"/>
                  </a:lnTo>
                  <a:lnTo>
                    <a:pt x="70523" y="4060990"/>
                  </a:lnTo>
                  <a:lnTo>
                    <a:pt x="62445" y="4066438"/>
                  </a:lnTo>
                  <a:lnTo>
                    <a:pt x="57010" y="4074503"/>
                  </a:lnTo>
                  <a:lnTo>
                    <a:pt x="55016" y="4084447"/>
                  </a:lnTo>
                  <a:lnTo>
                    <a:pt x="57010" y="4094340"/>
                  </a:lnTo>
                  <a:lnTo>
                    <a:pt x="62445" y="4102404"/>
                  </a:lnTo>
                  <a:lnTo>
                    <a:pt x="70523" y="4107853"/>
                  </a:lnTo>
                  <a:lnTo>
                    <a:pt x="80416" y="4109847"/>
                  </a:lnTo>
                  <a:lnTo>
                    <a:pt x="90297" y="4107853"/>
                  </a:lnTo>
                  <a:lnTo>
                    <a:pt x="98374" y="4102404"/>
                  </a:lnTo>
                  <a:lnTo>
                    <a:pt x="103809" y="4094340"/>
                  </a:lnTo>
                  <a:lnTo>
                    <a:pt x="105816" y="4084396"/>
                  </a:lnTo>
                  <a:close/>
                </a:path>
                <a:path w="5364480" h="5048250">
                  <a:moveTo>
                    <a:pt x="105816" y="3982745"/>
                  </a:moveTo>
                  <a:lnTo>
                    <a:pt x="103809" y="3972852"/>
                  </a:lnTo>
                  <a:lnTo>
                    <a:pt x="98374" y="3964787"/>
                  </a:lnTo>
                  <a:lnTo>
                    <a:pt x="90297" y="3959339"/>
                  </a:lnTo>
                  <a:lnTo>
                    <a:pt x="80416" y="3957345"/>
                  </a:lnTo>
                  <a:lnTo>
                    <a:pt x="70523" y="3959339"/>
                  </a:lnTo>
                  <a:lnTo>
                    <a:pt x="62445" y="3964787"/>
                  </a:lnTo>
                  <a:lnTo>
                    <a:pt x="57010" y="3972852"/>
                  </a:lnTo>
                  <a:lnTo>
                    <a:pt x="55016" y="3982796"/>
                  </a:lnTo>
                  <a:lnTo>
                    <a:pt x="57010" y="3992689"/>
                  </a:lnTo>
                  <a:lnTo>
                    <a:pt x="62445" y="4000754"/>
                  </a:lnTo>
                  <a:lnTo>
                    <a:pt x="70523" y="4006202"/>
                  </a:lnTo>
                  <a:lnTo>
                    <a:pt x="80416" y="4008196"/>
                  </a:lnTo>
                  <a:lnTo>
                    <a:pt x="90297" y="4006202"/>
                  </a:lnTo>
                  <a:lnTo>
                    <a:pt x="98374" y="4000754"/>
                  </a:lnTo>
                  <a:lnTo>
                    <a:pt x="103809" y="3992689"/>
                  </a:lnTo>
                  <a:lnTo>
                    <a:pt x="105816" y="3982745"/>
                  </a:lnTo>
                  <a:close/>
                </a:path>
                <a:path w="5364480" h="5048250">
                  <a:moveTo>
                    <a:pt x="105816" y="3881094"/>
                  </a:moveTo>
                  <a:lnTo>
                    <a:pt x="103809" y="3871201"/>
                  </a:lnTo>
                  <a:lnTo>
                    <a:pt x="98374" y="3863136"/>
                  </a:lnTo>
                  <a:lnTo>
                    <a:pt x="90297" y="3857688"/>
                  </a:lnTo>
                  <a:lnTo>
                    <a:pt x="80416" y="3855694"/>
                  </a:lnTo>
                  <a:lnTo>
                    <a:pt x="70523" y="3857688"/>
                  </a:lnTo>
                  <a:lnTo>
                    <a:pt x="62445" y="3863136"/>
                  </a:lnTo>
                  <a:lnTo>
                    <a:pt x="57010" y="3871201"/>
                  </a:lnTo>
                  <a:lnTo>
                    <a:pt x="55016" y="3881145"/>
                  </a:lnTo>
                  <a:lnTo>
                    <a:pt x="57010" y="3891038"/>
                  </a:lnTo>
                  <a:lnTo>
                    <a:pt x="62445" y="3899103"/>
                  </a:lnTo>
                  <a:lnTo>
                    <a:pt x="70523" y="3904551"/>
                  </a:lnTo>
                  <a:lnTo>
                    <a:pt x="80416" y="3906545"/>
                  </a:lnTo>
                  <a:lnTo>
                    <a:pt x="90297" y="3904551"/>
                  </a:lnTo>
                  <a:lnTo>
                    <a:pt x="98374" y="3899103"/>
                  </a:lnTo>
                  <a:lnTo>
                    <a:pt x="103809" y="3891038"/>
                  </a:lnTo>
                  <a:lnTo>
                    <a:pt x="105816" y="3881094"/>
                  </a:lnTo>
                  <a:close/>
                </a:path>
                <a:path w="5364480" h="5048250">
                  <a:moveTo>
                    <a:pt x="114858" y="4729975"/>
                  </a:moveTo>
                  <a:lnTo>
                    <a:pt x="114338" y="4719904"/>
                  </a:lnTo>
                  <a:lnTo>
                    <a:pt x="109931" y="4710773"/>
                  </a:lnTo>
                  <a:lnTo>
                    <a:pt x="102641" y="4704308"/>
                  </a:lnTo>
                  <a:lnTo>
                    <a:pt x="93472" y="4701044"/>
                  </a:lnTo>
                  <a:lnTo>
                    <a:pt x="83400" y="4701578"/>
                  </a:lnTo>
                  <a:lnTo>
                    <a:pt x="74320" y="4705972"/>
                  </a:lnTo>
                  <a:lnTo>
                    <a:pt x="67856" y="4713249"/>
                  </a:lnTo>
                  <a:lnTo>
                    <a:pt x="64592" y="4722419"/>
                  </a:lnTo>
                  <a:lnTo>
                    <a:pt x="65125" y="4732540"/>
                  </a:lnTo>
                  <a:lnTo>
                    <a:pt x="69519" y="4741621"/>
                  </a:lnTo>
                  <a:lnTo>
                    <a:pt x="76796" y="4748085"/>
                  </a:lnTo>
                  <a:lnTo>
                    <a:pt x="85979" y="4751349"/>
                  </a:lnTo>
                  <a:lnTo>
                    <a:pt x="96050" y="4750828"/>
                  </a:lnTo>
                  <a:lnTo>
                    <a:pt x="105130" y="4746434"/>
                  </a:lnTo>
                  <a:lnTo>
                    <a:pt x="111594" y="4739157"/>
                  </a:lnTo>
                  <a:lnTo>
                    <a:pt x="114858" y="4729975"/>
                  </a:lnTo>
                  <a:close/>
                </a:path>
                <a:path w="5364480" h="5048250">
                  <a:moveTo>
                    <a:pt x="114935" y="3776395"/>
                  </a:moveTo>
                  <a:lnTo>
                    <a:pt x="111671" y="3767226"/>
                  </a:lnTo>
                  <a:lnTo>
                    <a:pt x="105206" y="3759936"/>
                  </a:lnTo>
                  <a:lnTo>
                    <a:pt x="96139" y="3755542"/>
                  </a:lnTo>
                  <a:lnTo>
                    <a:pt x="86067" y="3755009"/>
                  </a:lnTo>
                  <a:lnTo>
                    <a:pt x="76885" y="3758273"/>
                  </a:lnTo>
                  <a:lnTo>
                    <a:pt x="69608" y="3764737"/>
                  </a:lnTo>
                  <a:lnTo>
                    <a:pt x="65201" y="3773868"/>
                  </a:lnTo>
                  <a:lnTo>
                    <a:pt x="64668" y="3783939"/>
                  </a:lnTo>
                  <a:lnTo>
                    <a:pt x="67932" y="3793109"/>
                  </a:lnTo>
                  <a:lnTo>
                    <a:pt x="74383" y="3800398"/>
                  </a:lnTo>
                  <a:lnTo>
                    <a:pt x="83464" y="3804793"/>
                  </a:lnTo>
                  <a:lnTo>
                    <a:pt x="93535" y="3805326"/>
                  </a:lnTo>
                  <a:lnTo>
                    <a:pt x="102717" y="3802062"/>
                  </a:lnTo>
                  <a:lnTo>
                    <a:pt x="109994" y="3795598"/>
                  </a:lnTo>
                  <a:lnTo>
                    <a:pt x="114388" y="3786517"/>
                  </a:lnTo>
                  <a:lnTo>
                    <a:pt x="114935" y="3776395"/>
                  </a:lnTo>
                  <a:close/>
                </a:path>
                <a:path w="5364480" h="5048250">
                  <a:moveTo>
                    <a:pt x="150126" y="4820069"/>
                  </a:moveTo>
                  <a:lnTo>
                    <a:pt x="147637" y="4810290"/>
                  </a:lnTo>
                  <a:lnTo>
                    <a:pt x="141516" y="4802213"/>
                  </a:lnTo>
                  <a:lnTo>
                    <a:pt x="133108" y="4797298"/>
                  </a:lnTo>
                  <a:lnTo>
                    <a:pt x="123482" y="4795901"/>
                  </a:lnTo>
                  <a:lnTo>
                    <a:pt x="113703" y="4798390"/>
                  </a:lnTo>
                  <a:lnTo>
                    <a:pt x="105664" y="4804486"/>
                  </a:lnTo>
                  <a:lnTo>
                    <a:pt x="100749" y="4812893"/>
                  </a:lnTo>
                  <a:lnTo>
                    <a:pt x="99352" y="4822533"/>
                  </a:lnTo>
                  <a:lnTo>
                    <a:pt x="101866" y="4832350"/>
                  </a:lnTo>
                  <a:lnTo>
                    <a:pt x="107962" y="4840389"/>
                  </a:lnTo>
                  <a:lnTo>
                    <a:pt x="116370" y="4845291"/>
                  </a:lnTo>
                  <a:lnTo>
                    <a:pt x="126009" y="4846701"/>
                  </a:lnTo>
                  <a:lnTo>
                    <a:pt x="135775" y="4844199"/>
                  </a:lnTo>
                  <a:lnTo>
                    <a:pt x="143814" y="4838116"/>
                  </a:lnTo>
                  <a:lnTo>
                    <a:pt x="148729" y="4829708"/>
                  </a:lnTo>
                  <a:lnTo>
                    <a:pt x="150126" y="4820069"/>
                  </a:lnTo>
                  <a:close/>
                </a:path>
                <a:path w="5364480" h="5048250">
                  <a:moveTo>
                    <a:pt x="150266" y="3686314"/>
                  </a:moveTo>
                  <a:lnTo>
                    <a:pt x="148856" y="3676688"/>
                  </a:lnTo>
                  <a:lnTo>
                    <a:pt x="143954" y="3668280"/>
                  </a:lnTo>
                  <a:lnTo>
                    <a:pt x="135915" y="3662184"/>
                  </a:lnTo>
                  <a:lnTo>
                    <a:pt x="126136" y="3659695"/>
                  </a:lnTo>
                  <a:lnTo>
                    <a:pt x="116497" y="3661092"/>
                  </a:lnTo>
                  <a:lnTo>
                    <a:pt x="108089" y="3666007"/>
                  </a:lnTo>
                  <a:lnTo>
                    <a:pt x="101981" y="3674097"/>
                  </a:lnTo>
                  <a:lnTo>
                    <a:pt x="99491" y="3683863"/>
                  </a:lnTo>
                  <a:lnTo>
                    <a:pt x="100888" y="3693503"/>
                  </a:lnTo>
                  <a:lnTo>
                    <a:pt x="105803" y="3701910"/>
                  </a:lnTo>
                  <a:lnTo>
                    <a:pt x="113842" y="3707993"/>
                  </a:lnTo>
                  <a:lnTo>
                    <a:pt x="123609" y="3710495"/>
                  </a:lnTo>
                  <a:lnTo>
                    <a:pt x="133248" y="3709085"/>
                  </a:lnTo>
                  <a:lnTo>
                    <a:pt x="141655" y="3704183"/>
                  </a:lnTo>
                  <a:lnTo>
                    <a:pt x="147751" y="3696144"/>
                  </a:lnTo>
                  <a:lnTo>
                    <a:pt x="150266" y="3686314"/>
                  </a:lnTo>
                  <a:close/>
                </a:path>
                <a:path w="5364480" h="5048250">
                  <a:moveTo>
                    <a:pt x="154381" y="3166021"/>
                  </a:moveTo>
                  <a:lnTo>
                    <a:pt x="152984" y="3156381"/>
                  </a:lnTo>
                  <a:lnTo>
                    <a:pt x="147815" y="3147720"/>
                  </a:lnTo>
                  <a:lnTo>
                    <a:pt x="139661" y="3141700"/>
                  </a:lnTo>
                  <a:lnTo>
                    <a:pt x="130200" y="3139389"/>
                  </a:lnTo>
                  <a:lnTo>
                    <a:pt x="120561" y="3140786"/>
                  </a:lnTo>
                  <a:lnTo>
                    <a:pt x="111912" y="3145955"/>
                  </a:lnTo>
                  <a:lnTo>
                    <a:pt x="105930" y="3154070"/>
                  </a:lnTo>
                  <a:lnTo>
                    <a:pt x="103606" y="3163532"/>
                  </a:lnTo>
                  <a:lnTo>
                    <a:pt x="105003" y="3173171"/>
                  </a:lnTo>
                  <a:lnTo>
                    <a:pt x="110210" y="3181870"/>
                  </a:lnTo>
                  <a:lnTo>
                    <a:pt x="118338" y="3187839"/>
                  </a:lnTo>
                  <a:lnTo>
                    <a:pt x="127787" y="3190163"/>
                  </a:lnTo>
                  <a:lnTo>
                    <a:pt x="137426" y="3188766"/>
                  </a:lnTo>
                  <a:lnTo>
                    <a:pt x="146088" y="3183598"/>
                  </a:lnTo>
                  <a:lnTo>
                    <a:pt x="152069" y="3175470"/>
                  </a:lnTo>
                  <a:lnTo>
                    <a:pt x="154381" y="3166021"/>
                  </a:lnTo>
                  <a:close/>
                </a:path>
                <a:path w="5364480" h="5048250">
                  <a:moveTo>
                    <a:pt x="154381" y="1446276"/>
                  </a:moveTo>
                  <a:lnTo>
                    <a:pt x="152984" y="1436636"/>
                  </a:lnTo>
                  <a:lnTo>
                    <a:pt x="147815" y="1427975"/>
                  </a:lnTo>
                  <a:lnTo>
                    <a:pt x="139661" y="1421955"/>
                  </a:lnTo>
                  <a:lnTo>
                    <a:pt x="130200" y="1419644"/>
                  </a:lnTo>
                  <a:lnTo>
                    <a:pt x="120561" y="1421041"/>
                  </a:lnTo>
                  <a:lnTo>
                    <a:pt x="111912" y="1426210"/>
                  </a:lnTo>
                  <a:lnTo>
                    <a:pt x="105930" y="1434325"/>
                  </a:lnTo>
                  <a:lnTo>
                    <a:pt x="103606" y="1443786"/>
                  </a:lnTo>
                  <a:lnTo>
                    <a:pt x="105003" y="1453426"/>
                  </a:lnTo>
                  <a:lnTo>
                    <a:pt x="110210" y="1462125"/>
                  </a:lnTo>
                  <a:lnTo>
                    <a:pt x="118338" y="1468107"/>
                  </a:lnTo>
                  <a:lnTo>
                    <a:pt x="127787" y="1470418"/>
                  </a:lnTo>
                  <a:lnTo>
                    <a:pt x="137426" y="1469021"/>
                  </a:lnTo>
                  <a:lnTo>
                    <a:pt x="146088" y="1463852"/>
                  </a:lnTo>
                  <a:lnTo>
                    <a:pt x="152069" y="1455724"/>
                  </a:lnTo>
                  <a:lnTo>
                    <a:pt x="154381" y="1446276"/>
                  </a:lnTo>
                  <a:close/>
                </a:path>
                <a:path w="5364480" h="5048250">
                  <a:moveTo>
                    <a:pt x="154597" y="1863039"/>
                  </a:moveTo>
                  <a:lnTo>
                    <a:pt x="152285" y="1853577"/>
                  </a:lnTo>
                  <a:lnTo>
                    <a:pt x="146304" y="1845449"/>
                  </a:lnTo>
                  <a:lnTo>
                    <a:pt x="137642" y="1840280"/>
                  </a:lnTo>
                  <a:lnTo>
                    <a:pt x="128016" y="1838883"/>
                  </a:lnTo>
                  <a:lnTo>
                    <a:pt x="118554" y="1841195"/>
                  </a:lnTo>
                  <a:lnTo>
                    <a:pt x="110388" y="1847202"/>
                  </a:lnTo>
                  <a:lnTo>
                    <a:pt x="105219" y="1855863"/>
                  </a:lnTo>
                  <a:lnTo>
                    <a:pt x="103822" y="1865503"/>
                  </a:lnTo>
                  <a:lnTo>
                    <a:pt x="106133" y="1874964"/>
                  </a:lnTo>
                  <a:lnTo>
                    <a:pt x="112102" y="1883079"/>
                  </a:lnTo>
                  <a:lnTo>
                    <a:pt x="120764" y="1888261"/>
                  </a:lnTo>
                  <a:lnTo>
                    <a:pt x="130403" y="1889658"/>
                  </a:lnTo>
                  <a:lnTo>
                    <a:pt x="139865" y="1887347"/>
                  </a:lnTo>
                  <a:lnTo>
                    <a:pt x="147993" y="1881365"/>
                  </a:lnTo>
                  <a:lnTo>
                    <a:pt x="153187" y="1872678"/>
                  </a:lnTo>
                  <a:lnTo>
                    <a:pt x="154597" y="1863039"/>
                  </a:lnTo>
                  <a:close/>
                </a:path>
                <a:path w="5364480" h="5048250">
                  <a:moveTo>
                    <a:pt x="154597" y="143294"/>
                  </a:moveTo>
                  <a:lnTo>
                    <a:pt x="152285" y="133832"/>
                  </a:lnTo>
                  <a:lnTo>
                    <a:pt x="146304" y="125704"/>
                  </a:lnTo>
                  <a:lnTo>
                    <a:pt x="137642" y="120535"/>
                  </a:lnTo>
                  <a:lnTo>
                    <a:pt x="128016" y="119138"/>
                  </a:lnTo>
                  <a:lnTo>
                    <a:pt x="118554" y="121450"/>
                  </a:lnTo>
                  <a:lnTo>
                    <a:pt x="110388" y="127457"/>
                  </a:lnTo>
                  <a:lnTo>
                    <a:pt x="105219" y="136118"/>
                  </a:lnTo>
                  <a:lnTo>
                    <a:pt x="103822" y="145757"/>
                  </a:lnTo>
                  <a:lnTo>
                    <a:pt x="106133" y="155219"/>
                  </a:lnTo>
                  <a:lnTo>
                    <a:pt x="112102" y="163334"/>
                  </a:lnTo>
                  <a:lnTo>
                    <a:pt x="120764" y="168516"/>
                  </a:lnTo>
                  <a:lnTo>
                    <a:pt x="130403" y="169913"/>
                  </a:lnTo>
                  <a:lnTo>
                    <a:pt x="139865" y="167601"/>
                  </a:lnTo>
                  <a:lnTo>
                    <a:pt x="147993" y="161620"/>
                  </a:lnTo>
                  <a:lnTo>
                    <a:pt x="153187" y="152933"/>
                  </a:lnTo>
                  <a:lnTo>
                    <a:pt x="154597" y="143294"/>
                  </a:lnTo>
                  <a:close/>
                </a:path>
                <a:path w="5364480" h="5048250">
                  <a:moveTo>
                    <a:pt x="209397" y="4904714"/>
                  </a:moveTo>
                  <a:lnTo>
                    <a:pt x="208000" y="4895075"/>
                  </a:lnTo>
                  <a:lnTo>
                    <a:pt x="202831" y="4886414"/>
                  </a:lnTo>
                  <a:lnTo>
                    <a:pt x="194678" y="4880407"/>
                  </a:lnTo>
                  <a:lnTo>
                    <a:pt x="185216" y="4878082"/>
                  </a:lnTo>
                  <a:lnTo>
                    <a:pt x="175577" y="4879479"/>
                  </a:lnTo>
                  <a:lnTo>
                    <a:pt x="166916" y="4884648"/>
                  </a:lnTo>
                  <a:lnTo>
                    <a:pt x="160934" y="4892776"/>
                  </a:lnTo>
                  <a:lnTo>
                    <a:pt x="158623" y="4902225"/>
                  </a:lnTo>
                  <a:lnTo>
                    <a:pt x="160020" y="4911864"/>
                  </a:lnTo>
                  <a:lnTo>
                    <a:pt x="165227" y="4920564"/>
                  </a:lnTo>
                  <a:lnTo>
                    <a:pt x="173342" y="4926546"/>
                  </a:lnTo>
                  <a:lnTo>
                    <a:pt x="182803" y="4928857"/>
                  </a:lnTo>
                  <a:lnTo>
                    <a:pt x="192443" y="4927460"/>
                  </a:lnTo>
                  <a:lnTo>
                    <a:pt x="201104" y="4922291"/>
                  </a:lnTo>
                  <a:lnTo>
                    <a:pt x="207073" y="4914176"/>
                  </a:lnTo>
                  <a:lnTo>
                    <a:pt x="209397" y="4904714"/>
                  </a:lnTo>
                  <a:close/>
                </a:path>
                <a:path w="5364480" h="5048250">
                  <a:moveTo>
                    <a:pt x="209600" y="3601732"/>
                  </a:moveTo>
                  <a:lnTo>
                    <a:pt x="207289" y="3592284"/>
                  </a:lnTo>
                  <a:lnTo>
                    <a:pt x="201320" y="3584156"/>
                  </a:lnTo>
                  <a:lnTo>
                    <a:pt x="192659" y="3578974"/>
                  </a:lnTo>
                  <a:lnTo>
                    <a:pt x="183019" y="3577577"/>
                  </a:lnTo>
                  <a:lnTo>
                    <a:pt x="173570" y="3579888"/>
                  </a:lnTo>
                  <a:lnTo>
                    <a:pt x="165404" y="3585908"/>
                  </a:lnTo>
                  <a:lnTo>
                    <a:pt x="160235" y="3594570"/>
                  </a:lnTo>
                  <a:lnTo>
                    <a:pt x="158826" y="3604196"/>
                  </a:lnTo>
                  <a:lnTo>
                    <a:pt x="161150" y="3613658"/>
                  </a:lnTo>
                  <a:lnTo>
                    <a:pt x="167119" y="3621786"/>
                  </a:lnTo>
                  <a:lnTo>
                    <a:pt x="175780" y="3626955"/>
                  </a:lnTo>
                  <a:lnTo>
                    <a:pt x="185420" y="3628352"/>
                  </a:lnTo>
                  <a:lnTo>
                    <a:pt x="194868" y="3626040"/>
                  </a:lnTo>
                  <a:lnTo>
                    <a:pt x="202996" y="3620071"/>
                  </a:lnTo>
                  <a:lnTo>
                    <a:pt x="208203" y="3611372"/>
                  </a:lnTo>
                  <a:lnTo>
                    <a:pt x="209600" y="3601732"/>
                  </a:lnTo>
                  <a:close/>
                </a:path>
                <a:path w="5364480" h="5048250">
                  <a:moveTo>
                    <a:pt x="232867" y="3232213"/>
                  </a:moveTo>
                  <a:lnTo>
                    <a:pt x="232410" y="3222485"/>
                  </a:lnTo>
                  <a:lnTo>
                    <a:pt x="228333" y="3213646"/>
                  </a:lnTo>
                  <a:lnTo>
                    <a:pt x="220916" y="3206800"/>
                  </a:lnTo>
                  <a:lnTo>
                    <a:pt x="211391" y="3203359"/>
                  </a:lnTo>
                  <a:lnTo>
                    <a:pt x="201663" y="3203816"/>
                  </a:lnTo>
                  <a:lnTo>
                    <a:pt x="192811" y="3207893"/>
                  </a:lnTo>
                  <a:lnTo>
                    <a:pt x="185978" y="3215297"/>
                  </a:lnTo>
                  <a:lnTo>
                    <a:pt x="182549" y="3224784"/>
                  </a:lnTo>
                  <a:lnTo>
                    <a:pt x="183007" y="3234512"/>
                  </a:lnTo>
                  <a:lnTo>
                    <a:pt x="187083" y="3243364"/>
                  </a:lnTo>
                  <a:lnTo>
                    <a:pt x="194538" y="3250222"/>
                  </a:lnTo>
                  <a:lnTo>
                    <a:pt x="204025" y="3253651"/>
                  </a:lnTo>
                  <a:lnTo>
                    <a:pt x="213753" y="3253194"/>
                  </a:lnTo>
                  <a:lnTo>
                    <a:pt x="222605" y="3249117"/>
                  </a:lnTo>
                  <a:lnTo>
                    <a:pt x="229438" y="3241700"/>
                  </a:lnTo>
                  <a:lnTo>
                    <a:pt x="232867" y="3232213"/>
                  </a:lnTo>
                  <a:close/>
                </a:path>
                <a:path w="5364480" h="5048250">
                  <a:moveTo>
                    <a:pt x="232867" y="1512468"/>
                  </a:moveTo>
                  <a:lnTo>
                    <a:pt x="232410" y="1502740"/>
                  </a:lnTo>
                  <a:lnTo>
                    <a:pt x="228333" y="1493901"/>
                  </a:lnTo>
                  <a:lnTo>
                    <a:pt x="220916" y="1487055"/>
                  </a:lnTo>
                  <a:lnTo>
                    <a:pt x="211391" y="1483614"/>
                  </a:lnTo>
                  <a:lnTo>
                    <a:pt x="201663" y="1484071"/>
                  </a:lnTo>
                  <a:lnTo>
                    <a:pt x="192811" y="1488147"/>
                  </a:lnTo>
                  <a:lnTo>
                    <a:pt x="185978" y="1495552"/>
                  </a:lnTo>
                  <a:lnTo>
                    <a:pt x="182549" y="1505038"/>
                  </a:lnTo>
                  <a:lnTo>
                    <a:pt x="183007" y="1514767"/>
                  </a:lnTo>
                  <a:lnTo>
                    <a:pt x="187083" y="1523619"/>
                  </a:lnTo>
                  <a:lnTo>
                    <a:pt x="194538" y="1530477"/>
                  </a:lnTo>
                  <a:lnTo>
                    <a:pt x="204025" y="1533906"/>
                  </a:lnTo>
                  <a:lnTo>
                    <a:pt x="213753" y="1533448"/>
                  </a:lnTo>
                  <a:lnTo>
                    <a:pt x="222605" y="1529372"/>
                  </a:lnTo>
                  <a:lnTo>
                    <a:pt x="229438" y="1521955"/>
                  </a:lnTo>
                  <a:lnTo>
                    <a:pt x="232867" y="1512468"/>
                  </a:lnTo>
                  <a:close/>
                </a:path>
                <a:path w="5364480" h="5048250">
                  <a:moveTo>
                    <a:pt x="233133" y="1796897"/>
                  </a:moveTo>
                  <a:lnTo>
                    <a:pt x="229704" y="1787410"/>
                  </a:lnTo>
                  <a:lnTo>
                    <a:pt x="222859" y="1779993"/>
                  </a:lnTo>
                  <a:lnTo>
                    <a:pt x="214020" y="1775917"/>
                  </a:lnTo>
                  <a:lnTo>
                    <a:pt x="204292" y="1775460"/>
                  </a:lnTo>
                  <a:lnTo>
                    <a:pt x="194767" y="1778914"/>
                  </a:lnTo>
                  <a:lnTo>
                    <a:pt x="187350" y="1785747"/>
                  </a:lnTo>
                  <a:lnTo>
                    <a:pt x="183273" y="1794598"/>
                  </a:lnTo>
                  <a:lnTo>
                    <a:pt x="182816" y="1804327"/>
                  </a:lnTo>
                  <a:lnTo>
                    <a:pt x="186245" y="1813814"/>
                  </a:lnTo>
                  <a:lnTo>
                    <a:pt x="193078" y="1821218"/>
                  </a:lnTo>
                  <a:lnTo>
                    <a:pt x="201930" y="1825294"/>
                  </a:lnTo>
                  <a:lnTo>
                    <a:pt x="211645" y="1825752"/>
                  </a:lnTo>
                  <a:lnTo>
                    <a:pt x="221132" y="1822335"/>
                  </a:lnTo>
                  <a:lnTo>
                    <a:pt x="228600" y="1815465"/>
                  </a:lnTo>
                  <a:lnTo>
                    <a:pt x="232664" y="1806625"/>
                  </a:lnTo>
                  <a:lnTo>
                    <a:pt x="233133" y="1796897"/>
                  </a:lnTo>
                  <a:close/>
                </a:path>
                <a:path w="5364480" h="5048250">
                  <a:moveTo>
                    <a:pt x="233133" y="77152"/>
                  </a:moveTo>
                  <a:lnTo>
                    <a:pt x="229704" y="67665"/>
                  </a:lnTo>
                  <a:lnTo>
                    <a:pt x="222859" y="60248"/>
                  </a:lnTo>
                  <a:lnTo>
                    <a:pt x="214020" y="56172"/>
                  </a:lnTo>
                  <a:lnTo>
                    <a:pt x="204292" y="55714"/>
                  </a:lnTo>
                  <a:lnTo>
                    <a:pt x="194767" y="59169"/>
                  </a:lnTo>
                  <a:lnTo>
                    <a:pt x="187350" y="66001"/>
                  </a:lnTo>
                  <a:lnTo>
                    <a:pt x="183273" y="74853"/>
                  </a:lnTo>
                  <a:lnTo>
                    <a:pt x="182816" y="84582"/>
                  </a:lnTo>
                  <a:lnTo>
                    <a:pt x="186245" y="94068"/>
                  </a:lnTo>
                  <a:lnTo>
                    <a:pt x="193078" y="101473"/>
                  </a:lnTo>
                  <a:lnTo>
                    <a:pt x="201930" y="105549"/>
                  </a:lnTo>
                  <a:lnTo>
                    <a:pt x="211645" y="106019"/>
                  </a:lnTo>
                  <a:lnTo>
                    <a:pt x="221132" y="102590"/>
                  </a:lnTo>
                  <a:lnTo>
                    <a:pt x="228600" y="95719"/>
                  </a:lnTo>
                  <a:lnTo>
                    <a:pt x="232664" y="86880"/>
                  </a:lnTo>
                  <a:lnTo>
                    <a:pt x="233133" y="77152"/>
                  </a:lnTo>
                  <a:close/>
                </a:path>
                <a:path w="5364480" h="5048250">
                  <a:moveTo>
                    <a:pt x="287883" y="4970919"/>
                  </a:moveTo>
                  <a:lnTo>
                    <a:pt x="287413" y="4961191"/>
                  </a:lnTo>
                  <a:lnTo>
                    <a:pt x="283337" y="4952339"/>
                  </a:lnTo>
                  <a:lnTo>
                    <a:pt x="275932" y="4945507"/>
                  </a:lnTo>
                  <a:lnTo>
                    <a:pt x="266395" y="4942052"/>
                  </a:lnTo>
                  <a:lnTo>
                    <a:pt x="256667" y="4942510"/>
                  </a:lnTo>
                  <a:lnTo>
                    <a:pt x="247827" y="4946586"/>
                  </a:lnTo>
                  <a:lnTo>
                    <a:pt x="240995" y="4954003"/>
                  </a:lnTo>
                  <a:lnTo>
                    <a:pt x="237566" y="4963490"/>
                  </a:lnTo>
                  <a:lnTo>
                    <a:pt x="238023" y="4973218"/>
                  </a:lnTo>
                  <a:lnTo>
                    <a:pt x="242100" y="4982057"/>
                  </a:lnTo>
                  <a:lnTo>
                    <a:pt x="249555" y="4988928"/>
                  </a:lnTo>
                  <a:lnTo>
                    <a:pt x="259041" y="4992344"/>
                  </a:lnTo>
                  <a:lnTo>
                    <a:pt x="268770" y="4991887"/>
                  </a:lnTo>
                  <a:lnTo>
                    <a:pt x="277609" y="4987810"/>
                  </a:lnTo>
                  <a:lnTo>
                    <a:pt x="284454" y="4980394"/>
                  </a:lnTo>
                  <a:lnTo>
                    <a:pt x="287883" y="4970919"/>
                  </a:lnTo>
                  <a:close/>
                </a:path>
                <a:path w="5364480" h="5048250">
                  <a:moveTo>
                    <a:pt x="288137" y="3535591"/>
                  </a:moveTo>
                  <a:lnTo>
                    <a:pt x="284721" y="3526104"/>
                  </a:lnTo>
                  <a:lnTo>
                    <a:pt x="277876" y="3518700"/>
                  </a:lnTo>
                  <a:lnTo>
                    <a:pt x="269036" y="3514623"/>
                  </a:lnTo>
                  <a:lnTo>
                    <a:pt x="259308" y="3514153"/>
                  </a:lnTo>
                  <a:lnTo>
                    <a:pt x="249783" y="3517608"/>
                  </a:lnTo>
                  <a:lnTo>
                    <a:pt x="242366" y="3524453"/>
                  </a:lnTo>
                  <a:lnTo>
                    <a:pt x="238290" y="3533292"/>
                  </a:lnTo>
                  <a:lnTo>
                    <a:pt x="237832" y="3543020"/>
                  </a:lnTo>
                  <a:lnTo>
                    <a:pt x="241249" y="3552507"/>
                  </a:lnTo>
                  <a:lnTo>
                    <a:pt x="248094" y="3559924"/>
                  </a:lnTo>
                  <a:lnTo>
                    <a:pt x="256933" y="3564001"/>
                  </a:lnTo>
                  <a:lnTo>
                    <a:pt x="266661" y="3564458"/>
                  </a:lnTo>
                  <a:lnTo>
                    <a:pt x="276148" y="3561029"/>
                  </a:lnTo>
                  <a:lnTo>
                    <a:pt x="283603" y="3554171"/>
                  </a:lnTo>
                  <a:lnTo>
                    <a:pt x="287680" y="3545319"/>
                  </a:lnTo>
                  <a:lnTo>
                    <a:pt x="288137" y="3535591"/>
                  </a:lnTo>
                  <a:close/>
                </a:path>
                <a:path w="5364480" h="5048250">
                  <a:moveTo>
                    <a:pt x="325577" y="3265513"/>
                  </a:moveTo>
                  <a:lnTo>
                    <a:pt x="322300" y="3256330"/>
                  </a:lnTo>
                  <a:lnTo>
                    <a:pt x="315836" y="3249053"/>
                  </a:lnTo>
                  <a:lnTo>
                    <a:pt x="306755" y="3244659"/>
                  </a:lnTo>
                  <a:lnTo>
                    <a:pt x="296633" y="3244126"/>
                  </a:lnTo>
                  <a:lnTo>
                    <a:pt x="287464" y="3247390"/>
                  </a:lnTo>
                  <a:lnTo>
                    <a:pt x="280187" y="3253854"/>
                  </a:lnTo>
                  <a:lnTo>
                    <a:pt x="275793" y="3262934"/>
                  </a:lnTo>
                  <a:lnTo>
                    <a:pt x="275272" y="3273018"/>
                  </a:lnTo>
                  <a:lnTo>
                    <a:pt x="278536" y="3282188"/>
                  </a:lnTo>
                  <a:lnTo>
                    <a:pt x="285000" y="3289465"/>
                  </a:lnTo>
                  <a:lnTo>
                    <a:pt x="294132" y="3293872"/>
                  </a:lnTo>
                  <a:lnTo>
                    <a:pt x="304203" y="3294392"/>
                  </a:lnTo>
                  <a:lnTo>
                    <a:pt x="313372" y="3291128"/>
                  </a:lnTo>
                  <a:lnTo>
                    <a:pt x="320649" y="3284664"/>
                  </a:lnTo>
                  <a:lnTo>
                    <a:pt x="325043" y="3275584"/>
                  </a:lnTo>
                  <a:lnTo>
                    <a:pt x="325577" y="3265513"/>
                  </a:lnTo>
                  <a:close/>
                </a:path>
                <a:path w="5364480" h="5048250">
                  <a:moveTo>
                    <a:pt x="325577" y="1545767"/>
                  </a:moveTo>
                  <a:lnTo>
                    <a:pt x="322300" y="1536598"/>
                  </a:lnTo>
                  <a:lnTo>
                    <a:pt x="315836" y="1529308"/>
                  </a:lnTo>
                  <a:lnTo>
                    <a:pt x="306755" y="1524914"/>
                  </a:lnTo>
                  <a:lnTo>
                    <a:pt x="296633" y="1524381"/>
                  </a:lnTo>
                  <a:lnTo>
                    <a:pt x="287464" y="1527644"/>
                  </a:lnTo>
                  <a:lnTo>
                    <a:pt x="280187" y="1534121"/>
                  </a:lnTo>
                  <a:lnTo>
                    <a:pt x="275793" y="1543189"/>
                  </a:lnTo>
                  <a:lnTo>
                    <a:pt x="275272" y="1553273"/>
                  </a:lnTo>
                  <a:lnTo>
                    <a:pt x="278536" y="1562442"/>
                  </a:lnTo>
                  <a:lnTo>
                    <a:pt x="285000" y="1569720"/>
                  </a:lnTo>
                  <a:lnTo>
                    <a:pt x="294132" y="1574126"/>
                  </a:lnTo>
                  <a:lnTo>
                    <a:pt x="304203" y="1574647"/>
                  </a:lnTo>
                  <a:lnTo>
                    <a:pt x="313372" y="1571383"/>
                  </a:lnTo>
                  <a:lnTo>
                    <a:pt x="320649" y="1564919"/>
                  </a:lnTo>
                  <a:lnTo>
                    <a:pt x="325043" y="1555838"/>
                  </a:lnTo>
                  <a:lnTo>
                    <a:pt x="325577" y="1545767"/>
                  </a:lnTo>
                  <a:close/>
                </a:path>
                <a:path w="5364480" h="5048250">
                  <a:moveTo>
                    <a:pt x="325869" y="1763674"/>
                  </a:moveTo>
                  <a:lnTo>
                    <a:pt x="325348" y="1753603"/>
                  </a:lnTo>
                  <a:lnTo>
                    <a:pt x="320941" y="1744522"/>
                  </a:lnTo>
                  <a:lnTo>
                    <a:pt x="313664" y="1738058"/>
                  </a:lnTo>
                  <a:lnTo>
                    <a:pt x="304495" y="1734794"/>
                  </a:lnTo>
                  <a:lnTo>
                    <a:pt x="294373" y="1735340"/>
                  </a:lnTo>
                  <a:lnTo>
                    <a:pt x="285292" y="1739734"/>
                  </a:lnTo>
                  <a:lnTo>
                    <a:pt x="278828" y="1747024"/>
                  </a:lnTo>
                  <a:lnTo>
                    <a:pt x="275564" y="1756194"/>
                  </a:lnTo>
                  <a:lnTo>
                    <a:pt x="276098" y="1766265"/>
                  </a:lnTo>
                  <a:lnTo>
                    <a:pt x="280492" y="1775345"/>
                  </a:lnTo>
                  <a:lnTo>
                    <a:pt x="287769" y="1781810"/>
                  </a:lnTo>
                  <a:lnTo>
                    <a:pt x="296951" y="1785073"/>
                  </a:lnTo>
                  <a:lnTo>
                    <a:pt x="307022" y="1784540"/>
                  </a:lnTo>
                  <a:lnTo>
                    <a:pt x="316153" y="1780133"/>
                  </a:lnTo>
                  <a:lnTo>
                    <a:pt x="322618" y="1772843"/>
                  </a:lnTo>
                  <a:lnTo>
                    <a:pt x="325869" y="1763674"/>
                  </a:lnTo>
                  <a:close/>
                </a:path>
                <a:path w="5364480" h="5048250">
                  <a:moveTo>
                    <a:pt x="325869" y="43929"/>
                  </a:moveTo>
                  <a:lnTo>
                    <a:pt x="325348" y="33858"/>
                  </a:lnTo>
                  <a:lnTo>
                    <a:pt x="320941" y="24777"/>
                  </a:lnTo>
                  <a:lnTo>
                    <a:pt x="313664" y="18313"/>
                  </a:lnTo>
                  <a:lnTo>
                    <a:pt x="304495" y="15049"/>
                  </a:lnTo>
                  <a:lnTo>
                    <a:pt x="294373" y="15595"/>
                  </a:lnTo>
                  <a:lnTo>
                    <a:pt x="285292" y="19989"/>
                  </a:lnTo>
                  <a:lnTo>
                    <a:pt x="278828" y="27279"/>
                  </a:lnTo>
                  <a:lnTo>
                    <a:pt x="275564" y="36449"/>
                  </a:lnTo>
                  <a:lnTo>
                    <a:pt x="276098" y="46520"/>
                  </a:lnTo>
                  <a:lnTo>
                    <a:pt x="280492" y="55600"/>
                  </a:lnTo>
                  <a:lnTo>
                    <a:pt x="287769" y="62064"/>
                  </a:lnTo>
                  <a:lnTo>
                    <a:pt x="296951" y="65328"/>
                  </a:lnTo>
                  <a:lnTo>
                    <a:pt x="307022" y="64795"/>
                  </a:lnTo>
                  <a:lnTo>
                    <a:pt x="316153" y="60388"/>
                  </a:lnTo>
                  <a:lnTo>
                    <a:pt x="322618" y="53098"/>
                  </a:lnTo>
                  <a:lnTo>
                    <a:pt x="325869" y="43929"/>
                  </a:lnTo>
                  <a:close/>
                </a:path>
                <a:path w="5364480" h="5048250">
                  <a:moveTo>
                    <a:pt x="380580" y="5004206"/>
                  </a:moveTo>
                  <a:lnTo>
                    <a:pt x="377317" y="4995037"/>
                  </a:lnTo>
                  <a:lnTo>
                    <a:pt x="370852" y="4987760"/>
                  </a:lnTo>
                  <a:lnTo>
                    <a:pt x="361772" y="4983365"/>
                  </a:lnTo>
                  <a:lnTo>
                    <a:pt x="351650" y="4982832"/>
                  </a:lnTo>
                  <a:lnTo>
                    <a:pt x="342480" y="4986096"/>
                  </a:lnTo>
                  <a:lnTo>
                    <a:pt x="335191" y="4992560"/>
                  </a:lnTo>
                  <a:lnTo>
                    <a:pt x="330809" y="5001641"/>
                  </a:lnTo>
                  <a:lnTo>
                    <a:pt x="330276" y="5011712"/>
                  </a:lnTo>
                  <a:lnTo>
                    <a:pt x="333540" y="5020881"/>
                  </a:lnTo>
                  <a:lnTo>
                    <a:pt x="340017" y="5028171"/>
                  </a:lnTo>
                  <a:lnTo>
                    <a:pt x="349135" y="5032565"/>
                  </a:lnTo>
                  <a:lnTo>
                    <a:pt x="359219" y="5033099"/>
                  </a:lnTo>
                  <a:lnTo>
                    <a:pt x="368388" y="5029822"/>
                  </a:lnTo>
                  <a:lnTo>
                    <a:pt x="375666" y="5023358"/>
                  </a:lnTo>
                  <a:lnTo>
                    <a:pt x="380060" y="5014277"/>
                  </a:lnTo>
                  <a:lnTo>
                    <a:pt x="380580" y="5004206"/>
                  </a:lnTo>
                  <a:close/>
                </a:path>
                <a:path w="5364480" h="5048250">
                  <a:moveTo>
                    <a:pt x="380885" y="3502368"/>
                  </a:moveTo>
                  <a:lnTo>
                    <a:pt x="380352" y="3492296"/>
                  </a:lnTo>
                  <a:lnTo>
                    <a:pt x="375958" y="3483216"/>
                  </a:lnTo>
                  <a:lnTo>
                    <a:pt x="368681" y="3476764"/>
                  </a:lnTo>
                  <a:lnTo>
                    <a:pt x="359498" y="3473500"/>
                  </a:lnTo>
                  <a:lnTo>
                    <a:pt x="349377" y="3474034"/>
                  </a:lnTo>
                  <a:lnTo>
                    <a:pt x="340296" y="3478441"/>
                  </a:lnTo>
                  <a:lnTo>
                    <a:pt x="333844" y="3485718"/>
                  </a:lnTo>
                  <a:lnTo>
                    <a:pt x="330581" y="3494887"/>
                  </a:lnTo>
                  <a:lnTo>
                    <a:pt x="331101" y="3504971"/>
                  </a:lnTo>
                  <a:lnTo>
                    <a:pt x="335508" y="3514039"/>
                  </a:lnTo>
                  <a:lnTo>
                    <a:pt x="342785" y="3520503"/>
                  </a:lnTo>
                  <a:lnTo>
                    <a:pt x="351955" y="3523767"/>
                  </a:lnTo>
                  <a:lnTo>
                    <a:pt x="362038" y="3523234"/>
                  </a:lnTo>
                  <a:lnTo>
                    <a:pt x="371157" y="3518827"/>
                  </a:lnTo>
                  <a:lnTo>
                    <a:pt x="377621" y="3511550"/>
                  </a:lnTo>
                  <a:lnTo>
                    <a:pt x="380885" y="3502368"/>
                  </a:lnTo>
                  <a:close/>
                </a:path>
                <a:path w="5364480" h="5048250">
                  <a:moveTo>
                    <a:pt x="426072" y="3285172"/>
                  </a:moveTo>
                  <a:lnTo>
                    <a:pt x="424573" y="3275203"/>
                  </a:lnTo>
                  <a:lnTo>
                    <a:pt x="419531" y="3266871"/>
                  </a:lnTo>
                  <a:lnTo>
                    <a:pt x="411734" y="3261042"/>
                  </a:lnTo>
                  <a:lnTo>
                    <a:pt x="401955" y="3258553"/>
                  </a:lnTo>
                  <a:lnTo>
                    <a:pt x="391934" y="3260064"/>
                  </a:lnTo>
                  <a:lnTo>
                    <a:pt x="383603" y="3265106"/>
                  </a:lnTo>
                  <a:lnTo>
                    <a:pt x="377774" y="3272904"/>
                  </a:lnTo>
                  <a:lnTo>
                    <a:pt x="375285" y="3282670"/>
                  </a:lnTo>
                  <a:lnTo>
                    <a:pt x="376796" y="3292652"/>
                  </a:lnTo>
                  <a:lnTo>
                    <a:pt x="381838" y="3300984"/>
                  </a:lnTo>
                  <a:lnTo>
                    <a:pt x="389636" y="3306813"/>
                  </a:lnTo>
                  <a:lnTo>
                    <a:pt x="399453" y="3309302"/>
                  </a:lnTo>
                  <a:lnTo>
                    <a:pt x="409435" y="3307791"/>
                  </a:lnTo>
                  <a:lnTo>
                    <a:pt x="417766" y="3302749"/>
                  </a:lnTo>
                  <a:lnTo>
                    <a:pt x="423595" y="3294951"/>
                  </a:lnTo>
                  <a:lnTo>
                    <a:pt x="426072" y="3285172"/>
                  </a:lnTo>
                  <a:close/>
                </a:path>
                <a:path w="5364480" h="5048250">
                  <a:moveTo>
                    <a:pt x="426072" y="1565427"/>
                  </a:moveTo>
                  <a:lnTo>
                    <a:pt x="424573" y="1555457"/>
                  </a:lnTo>
                  <a:lnTo>
                    <a:pt x="419531" y="1547126"/>
                  </a:lnTo>
                  <a:lnTo>
                    <a:pt x="411734" y="1541297"/>
                  </a:lnTo>
                  <a:lnTo>
                    <a:pt x="401955" y="1538808"/>
                  </a:lnTo>
                  <a:lnTo>
                    <a:pt x="391934" y="1540319"/>
                  </a:lnTo>
                  <a:lnTo>
                    <a:pt x="383603" y="1545361"/>
                  </a:lnTo>
                  <a:lnTo>
                    <a:pt x="377774" y="1553159"/>
                  </a:lnTo>
                  <a:lnTo>
                    <a:pt x="375285" y="1562925"/>
                  </a:lnTo>
                  <a:lnTo>
                    <a:pt x="376796" y="1572907"/>
                  </a:lnTo>
                  <a:lnTo>
                    <a:pt x="381838" y="1581238"/>
                  </a:lnTo>
                  <a:lnTo>
                    <a:pt x="389636" y="1587068"/>
                  </a:lnTo>
                  <a:lnTo>
                    <a:pt x="399453" y="1589557"/>
                  </a:lnTo>
                  <a:lnTo>
                    <a:pt x="409435" y="1588046"/>
                  </a:lnTo>
                  <a:lnTo>
                    <a:pt x="417766" y="1583004"/>
                  </a:lnTo>
                  <a:lnTo>
                    <a:pt x="423595" y="1575206"/>
                  </a:lnTo>
                  <a:lnTo>
                    <a:pt x="426072" y="1565427"/>
                  </a:lnTo>
                  <a:close/>
                </a:path>
                <a:path w="5364480" h="5048250">
                  <a:moveTo>
                    <a:pt x="426389" y="1744052"/>
                  </a:moveTo>
                  <a:lnTo>
                    <a:pt x="423887" y="1734273"/>
                  </a:lnTo>
                  <a:lnTo>
                    <a:pt x="418045" y="1726488"/>
                  </a:lnTo>
                  <a:lnTo>
                    <a:pt x="409714" y="1721459"/>
                  </a:lnTo>
                  <a:lnTo>
                    <a:pt x="399681" y="1719961"/>
                  </a:lnTo>
                  <a:lnTo>
                    <a:pt x="389915" y="1722450"/>
                  </a:lnTo>
                  <a:lnTo>
                    <a:pt x="382130" y="1728304"/>
                  </a:lnTo>
                  <a:lnTo>
                    <a:pt x="377101" y="1736636"/>
                  </a:lnTo>
                  <a:lnTo>
                    <a:pt x="375602" y="1746605"/>
                  </a:lnTo>
                  <a:lnTo>
                    <a:pt x="378091" y="1756384"/>
                  </a:lnTo>
                  <a:lnTo>
                    <a:pt x="383933" y="1764169"/>
                  </a:lnTo>
                  <a:lnTo>
                    <a:pt x="392277" y="1769198"/>
                  </a:lnTo>
                  <a:lnTo>
                    <a:pt x="402247" y="1770697"/>
                  </a:lnTo>
                  <a:lnTo>
                    <a:pt x="412076" y="1768208"/>
                  </a:lnTo>
                  <a:lnTo>
                    <a:pt x="419862" y="1762366"/>
                  </a:lnTo>
                  <a:lnTo>
                    <a:pt x="424891" y="1754022"/>
                  </a:lnTo>
                  <a:lnTo>
                    <a:pt x="426389" y="1744052"/>
                  </a:lnTo>
                  <a:close/>
                </a:path>
                <a:path w="5364480" h="5048250">
                  <a:moveTo>
                    <a:pt x="426389" y="24307"/>
                  </a:moveTo>
                  <a:lnTo>
                    <a:pt x="423887" y="14528"/>
                  </a:lnTo>
                  <a:lnTo>
                    <a:pt x="418045" y="6743"/>
                  </a:lnTo>
                  <a:lnTo>
                    <a:pt x="409714" y="1714"/>
                  </a:lnTo>
                  <a:lnTo>
                    <a:pt x="399681" y="215"/>
                  </a:lnTo>
                  <a:lnTo>
                    <a:pt x="389915" y="2717"/>
                  </a:lnTo>
                  <a:lnTo>
                    <a:pt x="382130" y="8559"/>
                  </a:lnTo>
                  <a:lnTo>
                    <a:pt x="377101" y="16891"/>
                  </a:lnTo>
                  <a:lnTo>
                    <a:pt x="375602" y="26873"/>
                  </a:lnTo>
                  <a:lnTo>
                    <a:pt x="378091" y="36639"/>
                  </a:lnTo>
                  <a:lnTo>
                    <a:pt x="383933" y="44424"/>
                  </a:lnTo>
                  <a:lnTo>
                    <a:pt x="392277" y="49453"/>
                  </a:lnTo>
                  <a:lnTo>
                    <a:pt x="402247" y="50952"/>
                  </a:lnTo>
                  <a:lnTo>
                    <a:pt x="412076" y="48463"/>
                  </a:lnTo>
                  <a:lnTo>
                    <a:pt x="419862" y="42621"/>
                  </a:lnTo>
                  <a:lnTo>
                    <a:pt x="424891" y="34277"/>
                  </a:lnTo>
                  <a:lnTo>
                    <a:pt x="426389" y="24307"/>
                  </a:lnTo>
                  <a:close/>
                </a:path>
                <a:path w="5364480" h="5048250">
                  <a:moveTo>
                    <a:pt x="481088" y="5023878"/>
                  </a:moveTo>
                  <a:lnTo>
                    <a:pt x="479577" y="5013909"/>
                  </a:lnTo>
                  <a:lnTo>
                    <a:pt x="474548" y="5005578"/>
                  </a:lnTo>
                  <a:lnTo>
                    <a:pt x="466750" y="4999736"/>
                  </a:lnTo>
                  <a:lnTo>
                    <a:pt x="456971" y="4997259"/>
                  </a:lnTo>
                  <a:lnTo>
                    <a:pt x="446951" y="4998758"/>
                  </a:lnTo>
                  <a:lnTo>
                    <a:pt x="438619" y="5003800"/>
                  </a:lnTo>
                  <a:lnTo>
                    <a:pt x="432777" y="5011598"/>
                  </a:lnTo>
                  <a:lnTo>
                    <a:pt x="430301" y="5021377"/>
                  </a:lnTo>
                  <a:lnTo>
                    <a:pt x="431812" y="5031346"/>
                  </a:lnTo>
                  <a:lnTo>
                    <a:pt x="436841" y="5039677"/>
                  </a:lnTo>
                  <a:lnTo>
                    <a:pt x="444639" y="5045519"/>
                  </a:lnTo>
                  <a:lnTo>
                    <a:pt x="454469" y="5047996"/>
                  </a:lnTo>
                  <a:lnTo>
                    <a:pt x="464439" y="5046484"/>
                  </a:lnTo>
                  <a:lnTo>
                    <a:pt x="472770" y="5041455"/>
                  </a:lnTo>
                  <a:lnTo>
                    <a:pt x="478612" y="5033657"/>
                  </a:lnTo>
                  <a:lnTo>
                    <a:pt x="481088" y="5023878"/>
                  </a:lnTo>
                  <a:close/>
                </a:path>
                <a:path w="5364480" h="5048250">
                  <a:moveTo>
                    <a:pt x="481393" y="3482746"/>
                  </a:moveTo>
                  <a:lnTo>
                    <a:pt x="478904" y="3472967"/>
                  </a:lnTo>
                  <a:lnTo>
                    <a:pt x="473062" y="3465182"/>
                  </a:lnTo>
                  <a:lnTo>
                    <a:pt x="464718" y="3460153"/>
                  </a:lnTo>
                  <a:lnTo>
                    <a:pt x="454698" y="3458667"/>
                  </a:lnTo>
                  <a:lnTo>
                    <a:pt x="444919" y="3461156"/>
                  </a:lnTo>
                  <a:lnTo>
                    <a:pt x="437134" y="3466998"/>
                  </a:lnTo>
                  <a:lnTo>
                    <a:pt x="432104" y="3475329"/>
                  </a:lnTo>
                  <a:lnTo>
                    <a:pt x="430606" y="3485311"/>
                  </a:lnTo>
                  <a:lnTo>
                    <a:pt x="433108" y="3495078"/>
                  </a:lnTo>
                  <a:lnTo>
                    <a:pt x="438950" y="3502876"/>
                  </a:lnTo>
                  <a:lnTo>
                    <a:pt x="447281" y="3507905"/>
                  </a:lnTo>
                  <a:lnTo>
                    <a:pt x="457263" y="3509391"/>
                  </a:lnTo>
                  <a:lnTo>
                    <a:pt x="467080" y="3506901"/>
                  </a:lnTo>
                  <a:lnTo>
                    <a:pt x="474878" y="3501059"/>
                  </a:lnTo>
                  <a:lnTo>
                    <a:pt x="479907" y="3492716"/>
                  </a:lnTo>
                  <a:lnTo>
                    <a:pt x="481393" y="3482746"/>
                  </a:lnTo>
                  <a:close/>
                </a:path>
                <a:path w="5364480" h="5048250">
                  <a:moveTo>
                    <a:pt x="527748" y="3284131"/>
                  </a:moveTo>
                  <a:lnTo>
                    <a:pt x="525754" y="3274237"/>
                  </a:lnTo>
                  <a:lnTo>
                    <a:pt x="520319" y="3266173"/>
                  </a:lnTo>
                  <a:lnTo>
                    <a:pt x="512241" y="3260725"/>
                  </a:lnTo>
                  <a:lnTo>
                    <a:pt x="502297" y="3258731"/>
                  </a:lnTo>
                  <a:lnTo>
                    <a:pt x="492417" y="3260725"/>
                  </a:lnTo>
                  <a:lnTo>
                    <a:pt x="484339" y="3266173"/>
                  </a:lnTo>
                  <a:lnTo>
                    <a:pt x="478904" y="3274237"/>
                  </a:lnTo>
                  <a:lnTo>
                    <a:pt x="476897" y="3284131"/>
                  </a:lnTo>
                  <a:lnTo>
                    <a:pt x="478904" y="3294024"/>
                  </a:lnTo>
                  <a:lnTo>
                    <a:pt x="484339" y="3302089"/>
                  </a:lnTo>
                  <a:lnTo>
                    <a:pt x="492417" y="3307537"/>
                  </a:lnTo>
                  <a:lnTo>
                    <a:pt x="502348" y="3309531"/>
                  </a:lnTo>
                  <a:lnTo>
                    <a:pt x="512241" y="3307537"/>
                  </a:lnTo>
                  <a:lnTo>
                    <a:pt x="520319" y="3302089"/>
                  </a:lnTo>
                  <a:lnTo>
                    <a:pt x="525754" y="3294024"/>
                  </a:lnTo>
                  <a:lnTo>
                    <a:pt x="527748" y="3284131"/>
                  </a:lnTo>
                  <a:close/>
                </a:path>
                <a:path w="5364480" h="5048250">
                  <a:moveTo>
                    <a:pt x="527748" y="1564386"/>
                  </a:moveTo>
                  <a:lnTo>
                    <a:pt x="525754" y="1554505"/>
                  </a:lnTo>
                  <a:lnTo>
                    <a:pt x="520319" y="1546428"/>
                  </a:lnTo>
                  <a:lnTo>
                    <a:pt x="512241" y="1540979"/>
                  </a:lnTo>
                  <a:lnTo>
                    <a:pt x="502297" y="1538986"/>
                  </a:lnTo>
                  <a:lnTo>
                    <a:pt x="492417" y="1540979"/>
                  </a:lnTo>
                  <a:lnTo>
                    <a:pt x="484339" y="1546428"/>
                  </a:lnTo>
                  <a:lnTo>
                    <a:pt x="478904" y="1554505"/>
                  </a:lnTo>
                  <a:lnTo>
                    <a:pt x="476897" y="1564386"/>
                  </a:lnTo>
                  <a:lnTo>
                    <a:pt x="478904" y="1574279"/>
                  </a:lnTo>
                  <a:lnTo>
                    <a:pt x="484339" y="1582343"/>
                  </a:lnTo>
                  <a:lnTo>
                    <a:pt x="492417" y="1587792"/>
                  </a:lnTo>
                  <a:lnTo>
                    <a:pt x="502348" y="1589786"/>
                  </a:lnTo>
                  <a:lnTo>
                    <a:pt x="512241" y="1587792"/>
                  </a:lnTo>
                  <a:lnTo>
                    <a:pt x="520319" y="1582343"/>
                  </a:lnTo>
                  <a:lnTo>
                    <a:pt x="525754" y="1574279"/>
                  </a:lnTo>
                  <a:lnTo>
                    <a:pt x="527748" y="1564386"/>
                  </a:lnTo>
                  <a:close/>
                </a:path>
                <a:path w="5364480" h="5048250">
                  <a:moveTo>
                    <a:pt x="528066" y="1745145"/>
                  </a:moveTo>
                  <a:lnTo>
                    <a:pt x="526072" y="1735251"/>
                  </a:lnTo>
                  <a:lnTo>
                    <a:pt x="520623" y="1727174"/>
                  </a:lnTo>
                  <a:lnTo>
                    <a:pt x="512546" y="1721739"/>
                  </a:lnTo>
                  <a:lnTo>
                    <a:pt x="502615" y="1719745"/>
                  </a:lnTo>
                  <a:lnTo>
                    <a:pt x="492721" y="1721739"/>
                  </a:lnTo>
                  <a:lnTo>
                    <a:pt x="484657" y="1727174"/>
                  </a:lnTo>
                  <a:lnTo>
                    <a:pt x="479209" y="1735251"/>
                  </a:lnTo>
                  <a:lnTo>
                    <a:pt x="477215" y="1745145"/>
                  </a:lnTo>
                  <a:lnTo>
                    <a:pt x="479209" y="1755025"/>
                  </a:lnTo>
                  <a:lnTo>
                    <a:pt x="484657" y="1763102"/>
                  </a:lnTo>
                  <a:lnTo>
                    <a:pt x="492721" y="1768551"/>
                  </a:lnTo>
                  <a:lnTo>
                    <a:pt x="502666" y="1770545"/>
                  </a:lnTo>
                  <a:lnTo>
                    <a:pt x="512546" y="1768551"/>
                  </a:lnTo>
                  <a:lnTo>
                    <a:pt x="520623" y="1763102"/>
                  </a:lnTo>
                  <a:lnTo>
                    <a:pt x="526072" y="1755025"/>
                  </a:lnTo>
                  <a:lnTo>
                    <a:pt x="528066" y="1745145"/>
                  </a:lnTo>
                  <a:close/>
                </a:path>
                <a:path w="5364480" h="5048250">
                  <a:moveTo>
                    <a:pt x="528066" y="25400"/>
                  </a:moveTo>
                  <a:lnTo>
                    <a:pt x="526072" y="15506"/>
                  </a:lnTo>
                  <a:lnTo>
                    <a:pt x="520623" y="7442"/>
                  </a:lnTo>
                  <a:lnTo>
                    <a:pt x="512546" y="1993"/>
                  </a:lnTo>
                  <a:lnTo>
                    <a:pt x="502615" y="0"/>
                  </a:lnTo>
                  <a:lnTo>
                    <a:pt x="492721" y="1993"/>
                  </a:lnTo>
                  <a:lnTo>
                    <a:pt x="484657" y="7442"/>
                  </a:lnTo>
                  <a:lnTo>
                    <a:pt x="479209" y="15506"/>
                  </a:lnTo>
                  <a:lnTo>
                    <a:pt x="477215" y="25400"/>
                  </a:lnTo>
                  <a:lnTo>
                    <a:pt x="479209" y="35280"/>
                  </a:lnTo>
                  <a:lnTo>
                    <a:pt x="484657" y="43357"/>
                  </a:lnTo>
                  <a:lnTo>
                    <a:pt x="492721" y="48806"/>
                  </a:lnTo>
                  <a:lnTo>
                    <a:pt x="502666" y="50800"/>
                  </a:lnTo>
                  <a:lnTo>
                    <a:pt x="512546" y="48806"/>
                  </a:lnTo>
                  <a:lnTo>
                    <a:pt x="520623" y="43357"/>
                  </a:lnTo>
                  <a:lnTo>
                    <a:pt x="526072" y="35280"/>
                  </a:lnTo>
                  <a:lnTo>
                    <a:pt x="528066" y="25400"/>
                  </a:lnTo>
                  <a:close/>
                </a:path>
                <a:path w="5364480" h="5048250">
                  <a:moveTo>
                    <a:pt x="582764" y="5022824"/>
                  </a:moveTo>
                  <a:lnTo>
                    <a:pt x="580771" y="5012944"/>
                  </a:lnTo>
                  <a:lnTo>
                    <a:pt x="575322" y="5004867"/>
                  </a:lnTo>
                  <a:lnTo>
                    <a:pt x="567258" y="4999431"/>
                  </a:lnTo>
                  <a:lnTo>
                    <a:pt x="557314" y="4997424"/>
                  </a:lnTo>
                  <a:lnTo>
                    <a:pt x="547433" y="4999431"/>
                  </a:lnTo>
                  <a:lnTo>
                    <a:pt x="539356" y="5004867"/>
                  </a:lnTo>
                  <a:lnTo>
                    <a:pt x="533908" y="5012944"/>
                  </a:lnTo>
                  <a:lnTo>
                    <a:pt x="531914" y="5022824"/>
                  </a:lnTo>
                  <a:lnTo>
                    <a:pt x="533908" y="5032718"/>
                  </a:lnTo>
                  <a:lnTo>
                    <a:pt x="539356" y="5040795"/>
                  </a:lnTo>
                  <a:lnTo>
                    <a:pt x="547433" y="5046230"/>
                  </a:lnTo>
                  <a:lnTo>
                    <a:pt x="557364" y="5048224"/>
                  </a:lnTo>
                  <a:lnTo>
                    <a:pt x="567258" y="5046230"/>
                  </a:lnTo>
                  <a:lnTo>
                    <a:pt x="575322" y="5040795"/>
                  </a:lnTo>
                  <a:lnTo>
                    <a:pt x="580771" y="5032718"/>
                  </a:lnTo>
                  <a:lnTo>
                    <a:pt x="582764" y="5022824"/>
                  </a:lnTo>
                  <a:close/>
                </a:path>
                <a:path w="5364480" h="5048250">
                  <a:moveTo>
                    <a:pt x="583082" y="3483838"/>
                  </a:moveTo>
                  <a:lnTo>
                    <a:pt x="581075" y="3473958"/>
                  </a:lnTo>
                  <a:lnTo>
                    <a:pt x="575640" y="3465880"/>
                  </a:lnTo>
                  <a:lnTo>
                    <a:pt x="567563" y="3460432"/>
                  </a:lnTo>
                  <a:lnTo>
                    <a:pt x="557631" y="3458438"/>
                  </a:lnTo>
                  <a:lnTo>
                    <a:pt x="547738" y="3460432"/>
                  </a:lnTo>
                  <a:lnTo>
                    <a:pt x="539661" y="3465880"/>
                  </a:lnTo>
                  <a:lnTo>
                    <a:pt x="534225" y="3473958"/>
                  </a:lnTo>
                  <a:lnTo>
                    <a:pt x="532231" y="3483838"/>
                  </a:lnTo>
                  <a:lnTo>
                    <a:pt x="534225" y="3493732"/>
                  </a:lnTo>
                  <a:lnTo>
                    <a:pt x="539661" y="3501796"/>
                  </a:lnTo>
                  <a:lnTo>
                    <a:pt x="547738" y="3507244"/>
                  </a:lnTo>
                  <a:lnTo>
                    <a:pt x="557682" y="3509238"/>
                  </a:lnTo>
                  <a:lnTo>
                    <a:pt x="567563" y="3507244"/>
                  </a:lnTo>
                  <a:lnTo>
                    <a:pt x="575640" y="3501796"/>
                  </a:lnTo>
                  <a:lnTo>
                    <a:pt x="581075" y="3493732"/>
                  </a:lnTo>
                  <a:lnTo>
                    <a:pt x="583082" y="3483838"/>
                  </a:lnTo>
                  <a:close/>
                </a:path>
                <a:path w="5364480" h="5048250">
                  <a:moveTo>
                    <a:pt x="629399" y="3284131"/>
                  </a:moveTo>
                  <a:lnTo>
                    <a:pt x="627405" y="3274237"/>
                  </a:lnTo>
                  <a:lnTo>
                    <a:pt x="621969" y="3266173"/>
                  </a:lnTo>
                  <a:lnTo>
                    <a:pt x="613892" y="3260725"/>
                  </a:lnTo>
                  <a:lnTo>
                    <a:pt x="603948" y="3258731"/>
                  </a:lnTo>
                  <a:lnTo>
                    <a:pt x="594067" y="3260725"/>
                  </a:lnTo>
                  <a:lnTo>
                    <a:pt x="585990" y="3266173"/>
                  </a:lnTo>
                  <a:lnTo>
                    <a:pt x="580555" y="3274237"/>
                  </a:lnTo>
                  <a:lnTo>
                    <a:pt x="578548" y="3284131"/>
                  </a:lnTo>
                  <a:lnTo>
                    <a:pt x="580555" y="3294024"/>
                  </a:lnTo>
                  <a:lnTo>
                    <a:pt x="585990" y="3302089"/>
                  </a:lnTo>
                  <a:lnTo>
                    <a:pt x="594067" y="3307537"/>
                  </a:lnTo>
                  <a:lnTo>
                    <a:pt x="603999" y="3309531"/>
                  </a:lnTo>
                  <a:lnTo>
                    <a:pt x="613892" y="3307537"/>
                  </a:lnTo>
                  <a:lnTo>
                    <a:pt x="621969" y="3302089"/>
                  </a:lnTo>
                  <a:lnTo>
                    <a:pt x="627405" y="3294024"/>
                  </a:lnTo>
                  <a:lnTo>
                    <a:pt x="629399" y="3284131"/>
                  </a:lnTo>
                  <a:close/>
                </a:path>
                <a:path w="5364480" h="5048250">
                  <a:moveTo>
                    <a:pt x="629399" y="1564386"/>
                  </a:moveTo>
                  <a:lnTo>
                    <a:pt x="627405" y="1554505"/>
                  </a:lnTo>
                  <a:lnTo>
                    <a:pt x="621969" y="1546428"/>
                  </a:lnTo>
                  <a:lnTo>
                    <a:pt x="613892" y="1540979"/>
                  </a:lnTo>
                  <a:lnTo>
                    <a:pt x="603948" y="1538986"/>
                  </a:lnTo>
                  <a:lnTo>
                    <a:pt x="594067" y="1540979"/>
                  </a:lnTo>
                  <a:lnTo>
                    <a:pt x="585990" y="1546428"/>
                  </a:lnTo>
                  <a:lnTo>
                    <a:pt x="580555" y="1554505"/>
                  </a:lnTo>
                  <a:lnTo>
                    <a:pt x="578548" y="1564386"/>
                  </a:lnTo>
                  <a:lnTo>
                    <a:pt x="580555" y="1574279"/>
                  </a:lnTo>
                  <a:lnTo>
                    <a:pt x="585990" y="1582343"/>
                  </a:lnTo>
                  <a:lnTo>
                    <a:pt x="594067" y="1587792"/>
                  </a:lnTo>
                  <a:lnTo>
                    <a:pt x="603999" y="1589786"/>
                  </a:lnTo>
                  <a:lnTo>
                    <a:pt x="613892" y="1587792"/>
                  </a:lnTo>
                  <a:lnTo>
                    <a:pt x="621969" y="1582343"/>
                  </a:lnTo>
                  <a:lnTo>
                    <a:pt x="627405" y="1574279"/>
                  </a:lnTo>
                  <a:lnTo>
                    <a:pt x="629399" y="1564386"/>
                  </a:lnTo>
                  <a:close/>
                </a:path>
                <a:path w="5364480" h="5048250">
                  <a:moveTo>
                    <a:pt x="629716" y="1745145"/>
                  </a:moveTo>
                  <a:lnTo>
                    <a:pt x="627722" y="1735251"/>
                  </a:lnTo>
                  <a:lnTo>
                    <a:pt x="622274" y="1727174"/>
                  </a:lnTo>
                  <a:lnTo>
                    <a:pt x="614197" y="1721739"/>
                  </a:lnTo>
                  <a:lnTo>
                    <a:pt x="604266" y="1719745"/>
                  </a:lnTo>
                  <a:lnTo>
                    <a:pt x="594372" y="1721739"/>
                  </a:lnTo>
                  <a:lnTo>
                    <a:pt x="586308" y="1727174"/>
                  </a:lnTo>
                  <a:lnTo>
                    <a:pt x="580859" y="1735251"/>
                  </a:lnTo>
                  <a:lnTo>
                    <a:pt x="578866" y="1745145"/>
                  </a:lnTo>
                  <a:lnTo>
                    <a:pt x="580859" y="1755025"/>
                  </a:lnTo>
                  <a:lnTo>
                    <a:pt x="586308" y="1763102"/>
                  </a:lnTo>
                  <a:lnTo>
                    <a:pt x="594372" y="1768551"/>
                  </a:lnTo>
                  <a:lnTo>
                    <a:pt x="604316" y="1770545"/>
                  </a:lnTo>
                  <a:lnTo>
                    <a:pt x="614197" y="1768551"/>
                  </a:lnTo>
                  <a:lnTo>
                    <a:pt x="622274" y="1763102"/>
                  </a:lnTo>
                  <a:lnTo>
                    <a:pt x="627722" y="1755025"/>
                  </a:lnTo>
                  <a:lnTo>
                    <a:pt x="629716" y="1745145"/>
                  </a:lnTo>
                  <a:close/>
                </a:path>
                <a:path w="5364480" h="5048250">
                  <a:moveTo>
                    <a:pt x="629716" y="25400"/>
                  </a:moveTo>
                  <a:lnTo>
                    <a:pt x="627722" y="15506"/>
                  </a:lnTo>
                  <a:lnTo>
                    <a:pt x="622274" y="7442"/>
                  </a:lnTo>
                  <a:lnTo>
                    <a:pt x="614197" y="1993"/>
                  </a:lnTo>
                  <a:lnTo>
                    <a:pt x="604266" y="0"/>
                  </a:lnTo>
                  <a:lnTo>
                    <a:pt x="594372" y="1993"/>
                  </a:lnTo>
                  <a:lnTo>
                    <a:pt x="586308" y="7442"/>
                  </a:lnTo>
                  <a:lnTo>
                    <a:pt x="580859" y="15506"/>
                  </a:lnTo>
                  <a:lnTo>
                    <a:pt x="578866" y="25400"/>
                  </a:lnTo>
                  <a:lnTo>
                    <a:pt x="580859" y="35280"/>
                  </a:lnTo>
                  <a:lnTo>
                    <a:pt x="586308" y="43357"/>
                  </a:lnTo>
                  <a:lnTo>
                    <a:pt x="594372" y="48806"/>
                  </a:lnTo>
                  <a:lnTo>
                    <a:pt x="604316" y="50800"/>
                  </a:lnTo>
                  <a:lnTo>
                    <a:pt x="614197" y="48806"/>
                  </a:lnTo>
                  <a:lnTo>
                    <a:pt x="622274" y="43357"/>
                  </a:lnTo>
                  <a:lnTo>
                    <a:pt x="627722" y="35280"/>
                  </a:lnTo>
                  <a:lnTo>
                    <a:pt x="629716" y="25400"/>
                  </a:lnTo>
                  <a:close/>
                </a:path>
                <a:path w="5364480" h="5048250">
                  <a:moveTo>
                    <a:pt x="684415" y="5022824"/>
                  </a:moveTo>
                  <a:lnTo>
                    <a:pt x="682421" y="5012944"/>
                  </a:lnTo>
                  <a:lnTo>
                    <a:pt x="676973" y="5004867"/>
                  </a:lnTo>
                  <a:lnTo>
                    <a:pt x="668909" y="4999431"/>
                  </a:lnTo>
                  <a:lnTo>
                    <a:pt x="658964" y="4997424"/>
                  </a:lnTo>
                  <a:lnTo>
                    <a:pt x="649084" y="4999431"/>
                  </a:lnTo>
                  <a:lnTo>
                    <a:pt x="641007" y="5004867"/>
                  </a:lnTo>
                  <a:lnTo>
                    <a:pt x="635558" y="5012944"/>
                  </a:lnTo>
                  <a:lnTo>
                    <a:pt x="633564" y="5022824"/>
                  </a:lnTo>
                  <a:lnTo>
                    <a:pt x="635558" y="5032718"/>
                  </a:lnTo>
                  <a:lnTo>
                    <a:pt x="641007" y="5040795"/>
                  </a:lnTo>
                  <a:lnTo>
                    <a:pt x="649084" y="5046230"/>
                  </a:lnTo>
                  <a:lnTo>
                    <a:pt x="659015" y="5048224"/>
                  </a:lnTo>
                  <a:lnTo>
                    <a:pt x="668909" y="5046230"/>
                  </a:lnTo>
                  <a:lnTo>
                    <a:pt x="676973" y="5040795"/>
                  </a:lnTo>
                  <a:lnTo>
                    <a:pt x="682421" y="5032718"/>
                  </a:lnTo>
                  <a:lnTo>
                    <a:pt x="684415" y="5022824"/>
                  </a:lnTo>
                  <a:close/>
                </a:path>
                <a:path w="5364480" h="5048250">
                  <a:moveTo>
                    <a:pt x="684733" y="3483838"/>
                  </a:moveTo>
                  <a:lnTo>
                    <a:pt x="682726" y="3473958"/>
                  </a:lnTo>
                  <a:lnTo>
                    <a:pt x="677291" y="3465880"/>
                  </a:lnTo>
                  <a:lnTo>
                    <a:pt x="669213" y="3460432"/>
                  </a:lnTo>
                  <a:lnTo>
                    <a:pt x="659282" y="3458438"/>
                  </a:lnTo>
                  <a:lnTo>
                    <a:pt x="649389" y="3460432"/>
                  </a:lnTo>
                  <a:lnTo>
                    <a:pt x="641311" y="3465880"/>
                  </a:lnTo>
                  <a:lnTo>
                    <a:pt x="635876" y="3473958"/>
                  </a:lnTo>
                  <a:lnTo>
                    <a:pt x="633882" y="3483838"/>
                  </a:lnTo>
                  <a:lnTo>
                    <a:pt x="635876" y="3493732"/>
                  </a:lnTo>
                  <a:lnTo>
                    <a:pt x="641311" y="3501796"/>
                  </a:lnTo>
                  <a:lnTo>
                    <a:pt x="649389" y="3507244"/>
                  </a:lnTo>
                  <a:lnTo>
                    <a:pt x="659333" y="3509238"/>
                  </a:lnTo>
                  <a:lnTo>
                    <a:pt x="669213" y="3507244"/>
                  </a:lnTo>
                  <a:lnTo>
                    <a:pt x="677291" y="3501796"/>
                  </a:lnTo>
                  <a:lnTo>
                    <a:pt x="682726" y="3493732"/>
                  </a:lnTo>
                  <a:lnTo>
                    <a:pt x="684733" y="3483838"/>
                  </a:lnTo>
                  <a:close/>
                </a:path>
                <a:path w="5364480" h="5048250">
                  <a:moveTo>
                    <a:pt x="731050" y="3284131"/>
                  </a:moveTo>
                  <a:lnTo>
                    <a:pt x="729056" y="3274237"/>
                  </a:lnTo>
                  <a:lnTo>
                    <a:pt x="723620" y="3266173"/>
                  </a:lnTo>
                  <a:lnTo>
                    <a:pt x="715543" y="3260725"/>
                  </a:lnTo>
                  <a:lnTo>
                    <a:pt x="705599" y="3258731"/>
                  </a:lnTo>
                  <a:lnTo>
                    <a:pt x="695718" y="3260725"/>
                  </a:lnTo>
                  <a:lnTo>
                    <a:pt x="687641" y="3266173"/>
                  </a:lnTo>
                  <a:lnTo>
                    <a:pt x="682205" y="3274237"/>
                  </a:lnTo>
                  <a:lnTo>
                    <a:pt x="680199" y="3284131"/>
                  </a:lnTo>
                  <a:lnTo>
                    <a:pt x="682205" y="3294024"/>
                  </a:lnTo>
                  <a:lnTo>
                    <a:pt x="687641" y="3302089"/>
                  </a:lnTo>
                  <a:lnTo>
                    <a:pt x="695718" y="3307537"/>
                  </a:lnTo>
                  <a:lnTo>
                    <a:pt x="705650" y="3309531"/>
                  </a:lnTo>
                  <a:lnTo>
                    <a:pt x="715543" y="3307537"/>
                  </a:lnTo>
                  <a:lnTo>
                    <a:pt x="723620" y="3302089"/>
                  </a:lnTo>
                  <a:lnTo>
                    <a:pt x="729056" y="3294024"/>
                  </a:lnTo>
                  <a:lnTo>
                    <a:pt x="731050" y="3284131"/>
                  </a:lnTo>
                  <a:close/>
                </a:path>
                <a:path w="5364480" h="5048250">
                  <a:moveTo>
                    <a:pt x="731050" y="1564386"/>
                  </a:moveTo>
                  <a:lnTo>
                    <a:pt x="729056" y="1554505"/>
                  </a:lnTo>
                  <a:lnTo>
                    <a:pt x="723620" y="1546428"/>
                  </a:lnTo>
                  <a:lnTo>
                    <a:pt x="715543" y="1540979"/>
                  </a:lnTo>
                  <a:lnTo>
                    <a:pt x="705599" y="1538986"/>
                  </a:lnTo>
                  <a:lnTo>
                    <a:pt x="695718" y="1540979"/>
                  </a:lnTo>
                  <a:lnTo>
                    <a:pt x="687641" y="1546428"/>
                  </a:lnTo>
                  <a:lnTo>
                    <a:pt x="682205" y="1554505"/>
                  </a:lnTo>
                  <a:lnTo>
                    <a:pt x="680199" y="1564386"/>
                  </a:lnTo>
                  <a:lnTo>
                    <a:pt x="682205" y="1574279"/>
                  </a:lnTo>
                  <a:lnTo>
                    <a:pt x="687641" y="1582343"/>
                  </a:lnTo>
                  <a:lnTo>
                    <a:pt x="695718" y="1587792"/>
                  </a:lnTo>
                  <a:lnTo>
                    <a:pt x="705650" y="1589786"/>
                  </a:lnTo>
                  <a:lnTo>
                    <a:pt x="715543" y="1587792"/>
                  </a:lnTo>
                  <a:lnTo>
                    <a:pt x="723620" y="1582343"/>
                  </a:lnTo>
                  <a:lnTo>
                    <a:pt x="729056" y="1574279"/>
                  </a:lnTo>
                  <a:lnTo>
                    <a:pt x="731050" y="1564386"/>
                  </a:lnTo>
                  <a:close/>
                </a:path>
                <a:path w="5364480" h="5048250">
                  <a:moveTo>
                    <a:pt x="731367" y="1745145"/>
                  </a:moveTo>
                  <a:lnTo>
                    <a:pt x="729373" y="1735251"/>
                  </a:lnTo>
                  <a:lnTo>
                    <a:pt x="723925" y="1727174"/>
                  </a:lnTo>
                  <a:lnTo>
                    <a:pt x="715848" y="1721739"/>
                  </a:lnTo>
                  <a:lnTo>
                    <a:pt x="705916" y="1719745"/>
                  </a:lnTo>
                  <a:lnTo>
                    <a:pt x="696023" y="1721739"/>
                  </a:lnTo>
                  <a:lnTo>
                    <a:pt x="687959" y="1727174"/>
                  </a:lnTo>
                  <a:lnTo>
                    <a:pt x="682510" y="1735251"/>
                  </a:lnTo>
                  <a:lnTo>
                    <a:pt x="680516" y="1745145"/>
                  </a:lnTo>
                  <a:lnTo>
                    <a:pt x="682510" y="1755025"/>
                  </a:lnTo>
                  <a:lnTo>
                    <a:pt x="687959" y="1763102"/>
                  </a:lnTo>
                  <a:lnTo>
                    <a:pt x="696023" y="1768551"/>
                  </a:lnTo>
                  <a:lnTo>
                    <a:pt x="705967" y="1770545"/>
                  </a:lnTo>
                  <a:lnTo>
                    <a:pt x="715848" y="1768551"/>
                  </a:lnTo>
                  <a:lnTo>
                    <a:pt x="723925" y="1763102"/>
                  </a:lnTo>
                  <a:lnTo>
                    <a:pt x="729373" y="1755025"/>
                  </a:lnTo>
                  <a:lnTo>
                    <a:pt x="731367" y="1745145"/>
                  </a:lnTo>
                  <a:close/>
                </a:path>
                <a:path w="5364480" h="5048250">
                  <a:moveTo>
                    <a:pt x="731367" y="25400"/>
                  </a:moveTo>
                  <a:lnTo>
                    <a:pt x="729373" y="15506"/>
                  </a:lnTo>
                  <a:lnTo>
                    <a:pt x="723925" y="7442"/>
                  </a:lnTo>
                  <a:lnTo>
                    <a:pt x="715848" y="1993"/>
                  </a:lnTo>
                  <a:lnTo>
                    <a:pt x="705916" y="0"/>
                  </a:lnTo>
                  <a:lnTo>
                    <a:pt x="696023" y="1993"/>
                  </a:lnTo>
                  <a:lnTo>
                    <a:pt x="687959" y="7442"/>
                  </a:lnTo>
                  <a:lnTo>
                    <a:pt x="682510" y="15506"/>
                  </a:lnTo>
                  <a:lnTo>
                    <a:pt x="680516" y="25400"/>
                  </a:lnTo>
                  <a:lnTo>
                    <a:pt x="682510" y="35280"/>
                  </a:lnTo>
                  <a:lnTo>
                    <a:pt x="687959" y="43357"/>
                  </a:lnTo>
                  <a:lnTo>
                    <a:pt x="696023" y="48806"/>
                  </a:lnTo>
                  <a:lnTo>
                    <a:pt x="705967" y="50800"/>
                  </a:lnTo>
                  <a:lnTo>
                    <a:pt x="715848" y="48806"/>
                  </a:lnTo>
                  <a:lnTo>
                    <a:pt x="723925" y="43357"/>
                  </a:lnTo>
                  <a:lnTo>
                    <a:pt x="729373" y="35280"/>
                  </a:lnTo>
                  <a:lnTo>
                    <a:pt x="731367" y="25400"/>
                  </a:lnTo>
                  <a:close/>
                </a:path>
                <a:path w="5364480" h="5048250">
                  <a:moveTo>
                    <a:pt x="786066" y="5022824"/>
                  </a:moveTo>
                  <a:lnTo>
                    <a:pt x="784072" y="5012944"/>
                  </a:lnTo>
                  <a:lnTo>
                    <a:pt x="778624" y="5004867"/>
                  </a:lnTo>
                  <a:lnTo>
                    <a:pt x="770559" y="4999431"/>
                  </a:lnTo>
                  <a:lnTo>
                    <a:pt x="760615" y="4997424"/>
                  </a:lnTo>
                  <a:lnTo>
                    <a:pt x="750735" y="4999431"/>
                  </a:lnTo>
                  <a:lnTo>
                    <a:pt x="742657" y="5004867"/>
                  </a:lnTo>
                  <a:lnTo>
                    <a:pt x="737209" y="5012944"/>
                  </a:lnTo>
                  <a:lnTo>
                    <a:pt x="735215" y="5022824"/>
                  </a:lnTo>
                  <a:lnTo>
                    <a:pt x="737209" y="5032718"/>
                  </a:lnTo>
                  <a:lnTo>
                    <a:pt x="742657" y="5040795"/>
                  </a:lnTo>
                  <a:lnTo>
                    <a:pt x="750735" y="5046230"/>
                  </a:lnTo>
                  <a:lnTo>
                    <a:pt x="760666" y="5048224"/>
                  </a:lnTo>
                  <a:lnTo>
                    <a:pt x="770559" y="5046230"/>
                  </a:lnTo>
                  <a:lnTo>
                    <a:pt x="778624" y="5040795"/>
                  </a:lnTo>
                  <a:lnTo>
                    <a:pt x="784072" y="5032718"/>
                  </a:lnTo>
                  <a:lnTo>
                    <a:pt x="786066" y="5022824"/>
                  </a:lnTo>
                  <a:close/>
                </a:path>
                <a:path w="5364480" h="5048250">
                  <a:moveTo>
                    <a:pt x="786384" y="3483838"/>
                  </a:moveTo>
                  <a:lnTo>
                    <a:pt x="784377" y="3473958"/>
                  </a:lnTo>
                  <a:lnTo>
                    <a:pt x="778941" y="3465880"/>
                  </a:lnTo>
                  <a:lnTo>
                    <a:pt x="770864" y="3460432"/>
                  </a:lnTo>
                  <a:lnTo>
                    <a:pt x="760933" y="3458438"/>
                  </a:lnTo>
                  <a:lnTo>
                    <a:pt x="751039" y="3460432"/>
                  </a:lnTo>
                  <a:lnTo>
                    <a:pt x="742962" y="3465880"/>
                  </a:lnTo>
                  <a:lnTo>
                    <a:pt x="737527" y="3473958"/>
                  </a:lnTo>
                  <a:lnTo>
                    <a:pt x="735533" y="3483838"/>
                  </a:lnTo>
                  <a:lnTo>
                    <a:pt x="737527" y="3493732"/>
                  </a:lnTo>
                  <a:lnTo>
                    <a:pt x="742962" y="3501796"/>
                  </a:lnTo>
                  <a:lnTo>
                    <a:pt x="751039" y="3507244"/>
                  </a:lnTo>
                  <a:lnTo>
                    <a:pt x="760984" y="3509238"/>
                  </a:lnTo>
                  <a:lnTo>
                    <a:pt x="770864" y="3507244"/>
                  </a:lnTo>
                  <a:lnTo>
                    <a:pt x="778941" y="3501796"/>
                  </a:lnTo>
                  <a:lnTo>
                    <a:pt x="784377" y="3493732"/>
                  </a:lnTo>
                  <a:lnTo>
                    <a:pt x="786384" y="3483838"/>
                  </a:lnTo>
                  <a:close/>
                </a:path>
                <a:path w="5364480" h="5048250">
                  <a:moveTo>
                    <a:pt x="832700" y="3284131"/>
                  </a:moveTo>
                  <a:lnTo>
                    <a:pt x="830707" y="3274237"/>
                  </a:lnTo>
                  <a:lnTo>
                    <a:pt x="825271" y="3266173"/>
                  </a:lnTo>
                  <a:lnTo>
                    <a:pt x="817194" y="3260725"/>
                  </a:lnTo>
                  <a:lnTo>
                    <a:pt x="807250" y="3258731"/>
                  </a:lnTo>
                  <a:lnTo>
                    <a:pt x="797369" y="3260725"/>
                  </a:lnTo>
                  <a:lnTo>
                    <a:pt x="789292" y="3266173"/>
                  </a:lnTo>
                  <a:lnTo>
                    <a:pt x="783856" y="3274237"/>
                  </a:lnTo>
                  <a:lnTo>
                    <a:pt x="781850" y="3284131"/>
                  </a:lnTo>
                  <a:lnTo>
                    <a:pt x="783856" y="3294024"/>
                  </a:lnTo>
                  <a:lnTo>
                    <a:pt x="789292" y="3302089"/>
                  </a:lnTo>
                  <a:lnTo>
                    <a:pt x="797369" y="3307537"/>
                  </a:lnTo>
                  <a:lnTo>
                    <a:pt x="807300" y="3309531"/>
                  </a:lnTo>
                  <a:lnTo>
                    <a:pt x="817194" y="3307537"/>
                  </a:lnTo>
                  <a:lnTo>
                    <a:pt x="825271" y="3302089"/>
                  </a:lnTo>
                  <a:lnTo>
                    <a:pt x="830707" y="3294024"/>
                  </a:lnTo>
                  <a:lnTo>
                    <a:pt x="832700" y="3284131"/>
                  </a:lnTo>
                  <a:close/>
                </a:path>
                <a:path w="5364480" h="5048250">
                  <a:moveTo>
                    <a:pt x="832700" y="1564386"/>
                  </a:moveTo>
                  <a:lnTo>
                    <a:pt x="830707" y="1554505"/>
                  </a:lnTo>
                  <a:lnTo>
                    <a:pt x="825271" y="1546428"/>
                  </a:lnTo>
                  <a:lnTo>
                    <a:pt x="817194" y="1540979"/>
                  </a:lnTo>
                  <a:lnTo>
                    <a:pt x="807250" y="1538986"/>
                  </a:lnTo>
                  <a:lnTo>
                    <a:pt x="797369" y="1540979"/>
                  </a:lnTo>
                  <a:lnTo>
                    <a:pt x="789292" y="1546428"/>
                  </a:lnTo>
                  <a:lnTo>
                    <a:pt x="783856" y="1554505"/>
                  </a:lnTo>
                  <a:lnTo>
                    <a:pt x="781850" y="1564386"/>
                  </a:lnTo>
                  <a:lnTo>
                    <a:pt x="783856" y="1574279"/>
                  </a:lnTo>
                  <a:lnTo>
                    <a:pt x="789292" y="1582343"/>
                  </a:lnTo>
                  <a:lnTo>
                    <a:pt x="797369" y="1587792"/>
                  </a:lnTo>
                  <a:lnTo>
                    <a:pt x="807300" y="1589786"/>
                  </a:lnTo>
                  <a:lnTo>
                    <a:pt x="817194" y="1587792"/>
                  </a:lnTo>
                  <a:lnTo>
                    <a:pt x="825271" y="1582343"/>
                  </a:lnTo>
                  <a:lnTo>
                    <a:pt x="830707" y="1574279"/>
                  </a:lnTo>
                  <a:lnTo>
                    <a:pt x="832700" y="1564386"/>
                  </a:lnTo>
                  <a:close/>
                </a:path>
                <a:path w="5364480" h="5048250">
                  <a:moveTo>
                    <a:pt x="833018" y="1745145"/>
                  </a:moveTo>
                  <a:lnTo>
                    <a:pt x="831024" y="1735251"/>
                  </a:lnTo>
                  <a:lnTo>
                    <a:pt x="825576" y="1727174"/>
                  </a:lnTo>
                  <a:lnTo>
                    <a:pt x="817499" y="1721739"/>
                  </a:lnTo>
                  <a:lnTo>
                    <a:pt x="807567" y="1719745"/>
                  </a:lnTo>
                  <a:lnTo>
                    <a:pt x="797674" y="1721739"/>
                  </a:lnTo>
                  <a:lnTo>
                    <a:pt x="789609" y="1727174"/>
                  </a:lnTo>
                  <a:lnTo>
                    <a:pt x="784161" y="1735251"/>
                  </a:lnTo>
                  <a:lnTo>
                    <a:pt x="782167" y="1745145"/>
                  </a:lnTo>
                  <a:lnTo>
                    <a:pt x="784161" y="1755025"/>
                  </a:lnTo>
                  <a:lnTo>
                    <a:pt x="789609" y="1763102"/>
                  </a:lnTo>
                  <a:lnTo>
                    <a:pt x="797674" y="1768551"/>
                  </a:lnTo>
                  <a:lnTo>
                    <a:pt x="807618" y="1770545"/>
                  </a:lnTo>
                  <a:lnTo>
                    <a:pt x="817499" y="1768551"/>
                  </a:lnTo>
                  <a:lnTo>
                    <a:pt x="825576" y="1763102"/>
                  </a:lnTo>
                  <a:lnTo>
                    <a:pt x="831024" y="1755025"/>
                  </a:lnTo>
                  <a:lnTo>
                    <a:pt x="833018" y="1745145"/>
                  </a:lnTo>
                  <a:close/>
                </a:path>
                <a:path w="5364480" h="5048250">
                  <a:moveTo>
                    <a:pt x="833018" y="25400"/>
                  </a:moveTo>
                  <a:lnTo>
                    <a:pt x="831024" y="15506"/>
                  </a:lnTo>
                  <a:lnTo>
                    <a:pt x="825576" y="7442"/>
                  </a:lnTo>
                  <a:lnTo>
                    <a:pt x="817499" y="1993"/>
                  </a:lnTo>
                  <a:lnTo>
                    <a:pt x="807567" y="0"/>
                  </a:lnTo>
                  <a:lnTo>
                    <a:pt x="797674" y="1993"/>
                  </a:lnTo>
                  <a:lnTo>
                    <a:pt x="789609" y="7442"/>
                  </a:lnTo>
                  <a:lnTo>
                    <a:pt x="784161" y="15506"/>
                  </a:lnTo>
                  <a:lnTo>
                    <a:pt x="782167" y="25400"/>
                  </a:lnTo>
                  <a:lnTo>
                    <a:pt x="784161" y="35280"/>
                  </a:lnTo>
                  <a:lnTo>
                    <a:pt x="789609" y="43357"/>
                  </a:lnTo>
                  <a:lnTo>
                    <a:pt x="797674" y="48806"/>
                  </a:lnTo>
                  <a:lnTo>
                    <a:pt x="807618" y="50800"/>
                  </a:lnTo>
                  <a:lnTo>
                    <a:pt x="817499" y="48806"/>
                  </a:lnTo>
                  <a:lnTo>
                    <a:pt x="825576" y="43357"/>
                  </a:lnTo>
                  <a:lnTo>
                    <a:pt x="831024" y="35280"/>
                  </a:lnTo>
                  <a:lnTo>
                    <a:pt x="833018" y="25400"/>
                  </a:lnTo>
                  <a:close/>
                </a:path>
                <a:path w="5364480" h="5048250">
                  <a:moveTo>
                    <a:pt x="887717" y="5022824"/>
                  </a:moveTo>
                  <a:lnTo>
                    <a:pt x="885723" y="5012944"/>
                  </a:lnTo>
                  <a:lnTo>
                    <a:pt x="880275" y="5004867"/>
                  </a:lnTo>
                  <a:lnTo>
                    <a:pt x="872210" y="4999431"/>
                  </a:lnTo>
                  <a:lnTo>
                    <a:pt x="862266" y="4997424"/>
                  </a:lnTo>
                  <a:lnTo>
                    <a:pt x="852385" y="4999431"/>
                  </a:lnTo>
                  <a:lnTo>
                    <a:pt x="844308" y="5004867"/>
                  </a:lnTo>
                  <a:lnTo>
                    <a:pt x="838860" y="5012944"/>
                  </a:lnTo>
                  <a:lnTo>
                    <a:pt x="836866" y="5022824"/>
                  </a:lnTo>
                  <a:lnTo>
                    <a:pt x="838860" y="5032718"/>
                  </a:lnTo>
                  <a:lnTo>
                    <a:pt x="844308" y="5040795"/>
                  </a:lnTo>
                  <a:lnTo>
                    <a:pt x="852385" y="5046230"/>
                  </a:lnTo>
                  <a:lnTo>
                    <a:pt x="862317" y="5048224"/>
                  </a:lnTo>
                  <a:lnTo>
                    <a:pt x="872210" y="5046230"/>
                  </a:lnTo>
                  <a:lnTo>
                    <a:pt x="880275" y="5040795"/>
                  </a:lnTo>
                  <a:lnTo>
                    <a:pt x="885723" y="5032718"/>
                  </a:lnTo>
                  <a:lnTo>
                    <a:pt x="887717" y="5022824"/>
                  </a:lnTo>
                  <a:close/>
                </a:path>
                <a:path w="5364480" h="5048250">
                  <a:moveTo>
                    <a:pt x="888034" y="3483838"/>
                  </a:moveTo>
                  <a:lnTo>
                    <a:pt x="886028" y="3473958"/>
                  </a:lnTo>
                  <a:lnTo>
                    <a:pt x="880592" y="3465880"/>
                  </a:lnTo>
                  <a:lnTo>
                    <a:pt x="872515" y="3460432"/>
                  </a:lnTo>
                  <a:lnTo>
                    <a:pt x="862584" y="3458438"/>
                  </a:lnTo>
                  <a:lnTo>
                    <a:pt x="852690" y="3460432"/>
                  </a:lnTo>
                  <a:lnTo>
                    <a:pt x="844613" y="3465880"/>
                  </a:lnTo>
                  <a:lnTo>
                    <a:pt x="839177" y="3473958"/>
                  </a:lnTo>
                  <a:lnTo>
                    <a:pt x="837184" y="3483838"/>
                  </a:lnTo>
                  <a:lnTo>
                    <a:pt x="839177" y="3493732"/>
                  </a:lnTo>
                  <a:lnTo>
                    <a:pt x="844613" y="3501796"/>
                  </a:lnTo>
                  <a:lnTo>
                    <a:pt x="852690" y="3507244"/>
                  </a:lnTo>
                  <a:lnTo>
                    <a:pt x="862634" y="3509238"/>
                  </a:lnTo>
                  <a:lnTo>
                    <a:pt x="872515" y="3507244"/>
                  </a:lnTo>
                  <a:lnTo>
                    <a:pt x="880592" y="3501796"/>
                  </a:lnTo>
                  <a:lnTo>
                    <a:pt x="886028" y="3493732"/>
                  </a:lnTo>
                  <a:lnTo>
                    <a:pt x="888034" y="3483838"/>
                  </a:lnTo>
                  <a:close/>
                </a:path>
                <a:path w="5364480" h="5048250">
                  <a:moveTo>
                    <a:pt x="934351" y="3284131"/>
                  </a:moveTo>
                  <a:lnTo>
                    <a:pt x="932357" y="3274237"/>
                  </a:lnTo>
                  <a:lnTo>
                    <a:pt x="926922" y="3266173"/>
                  </a:lnTo>
                  <a:lnTo>
                    <a:pt x="918845" y="3260725"/>
                  </a:lnTo>
                  <a:lnTo>
                    <a:pt x="908900" y="3258731"/>
                  </a:lnTo>
                  <a:lnTo>
                    <a:pt x="899020" y="3260725"/>
                  </a:lnTo>
                  <a:lnTo>
                    <a:pt x="890943" y="3266173"/>
                  </a:lnTo>
                  <a:lnTo>
                    <a:pt x="885507" y="3274237"/>
                  </a:lnTo>
                  <a:lnTo>
                    <a:pt x="883500" y="3284131"/>
                  </a:lnTo>
                  <a:lnTo>
                    <a:pt x="885507" y="3294024"/>
                  </a:lnTo>
                  <a:lnTo>
                    <a:pt x="890943" y="3302089"/>
                  </a:lnTo>
                  <a:lnTo>
                    <a:pt x="899020" y="3307537"/>
                  </a:lnTo>
                  <a:lnTo>
                    <a:pt x="908951" y="3309531"/>
                  </a:lnTo>
                  <a:lnTo>
                    <a:pt x="918845" y="3307537"/>
                  </a:lnTo>
                  <a:lnTo>
                    <a:pt x="926922" y="3302089"/>
                  </a:lnTo>
                  <a:lnTo>
                    <a:pt x="932357" y="3294024"/>
                  </a:lnTo>
                  <a:lnTo>
                    <a:pt x="934351" y="3284131"/>
                  </a:lnTo>
                  <a:close/>
                </a:path>
                <a:path w="5364480" h="5048250">
                  <a:moveTo>
                    <a:pt x="934351" y="1564386"/>
                  </a:moveTo>
                  <a:lnTo>
                    <a:pt x="932357" y="1554505"/>
                  </a:lnTo>
                  <a:lnTo>
                    <a:pt x="926922" y="1546428"/>
                  </a:lnTo>
                  <a:lnTo>
                    <a:pt x="918845" y="1540979"/>
                  </a:lnTo>
                  <a:lnTo>
                    <a:pt x="908900" y="1538986"/>
                  </a:lnTo>
                  <a:lnTo>
                    <a:pt x="899020" y="1540979"/>
                  </a:lnTo>
                  <a:lnTo>
                    <a:pt x="890943" y="1546428"/>
                  </a:lnTo>
                  <a:lnTo>
                    <a:pt x="885507" y="1554505"/>
                  </a:lnTo>
                  <a:lnTo>
                    <a:pt x="883500" y="1564386"/>
                  </a:lnTo>
                  <a:lnTo>
                    <a:pt x="885507" y="1574279"/>
                  </a:lnTo>
                  <a:lnTo>
                    <a:pt x="890943" y="1582343"/>
                  </a:lnTo>
                  <a:lnTo>
                    <a:pt x="899020" y="1587792"/>
                  </a:lnTo>
                  <a:lnTo>
                    <a:pt x="908951" y="1589786"/>
                  </a:lnTo>
                  <a:lnTo>
                    <a:pt x="918845" y="1587792"/>
                  </a:lnTo>
                  <a:lnTo>
                    <a:pt x="926922" y="1582343"/>
                  </a:lnTo>
                  <a:lnTo>
                    <a:pt x="932357" y="1574279"/>
                  </a:lnTo>
                  <a:lnTo>
                    <a:pt x="934351" y="1564386"/>
                  </a:lnTo>
                  <a:close/>
                </a:path>
                <a:path w="5364480" h="5048250">
                  <a:moveTo>
                    <a:pt x="934669" y="1745145"/>
                  </a:moveTo>
                  <a:lnTo>
                    <a:pt x="932675" y="1735251"/>
                  </a:lnTo>
                  <a:lnTo>
                    <a:pt x="927227" y="1727174"/>
                  </a:lnTo>
                  <a:lnTo>
                    <a:pt x="919149" y="1721739"/>
                  </a:lnTo>
                  <a:lnTo>
                    <a:pt x="909218" y="1719745"/>
                  </a:lnTo>
                  <a:lnTo>
                    <a:pt x="899325" y="1721739"/>
                  </a:lnTo>
                  <a:lnTo>
                    <a:pt x="891260" y="1727174"/>
                  </a:lnTo>
                  <a:lnTo>
                    <a:pt x="885812" y="1735251"/>
                  </a:lnTo>
                  <a:lnTo>
                    <a:pt x="883818" y="1745145"/>
                  </a:lnTo>
                  <a:lnTo>
                    <a:pt x="885812" y="1755025"/>
                  </a:lnTo>
                  <a:lnTo>
                    <a:pt x="891260" y="1763102"/>
                  </a:lnTo>
                  <a:lnTo>
                    <a:pt x="899325" y="1768551"/>
                  </a:lnTo>
                  <a:lnTo>
                    <a:pt x="909269" y="1770545"/>
                  </a:lnTo>
                  <a:lnTo>
                    <a:pt x="919149" y="1768551"/>
                  </a:lnTo>
                  <a:lnTo>
                    <a:pt x="927227" y="1763102"/>
                  </a:lnTo>
                  <a:lnTo>
                    <a:pt x="932675" y="1755025"/>
                  </a:lnTo>
                  <a:lnTo>
                    <a:pt x="934669" y="1745145"/>
                  </a:lnTo>
                  <a:close/>
                </a:path>
                <a:path w="5364480" h="5048250">
                  <a:moveTo>
                    <a:pt x="934669" y="25400"/>
                  </a:moveTo>
                  <a:lnTo>
                    <a:pt x="932675" y="15506"/>
                  </a:lnTo>
                  <a:lnTo>
                    <a:pt x="927227" y="7442"/>
                  </a:lnTo>
                  <a:lnTo>
                    <a:pt x="919149" y="1993"/>
                  </a:lnTo>
                  <a:lnTo>
                    <a:pt x="909218" y="0"/>
                  </a:lnTo>
                  <a:lnTo>
                    <a:pt x="899325" y="1993"/>
                  </a:lnTo>
                  <a:lnTo>
                    <a:pt x="891260" y="7442"/>
                  </a:lnTo>
                  <a:lnTo>
                    <a:pt x="885812" y="15506"/>
                  </a:lnTo>
                  <a:lnTo>
                    <a:pt x="883818" y="25400"/>
                  </a:lnTo>
                  <a:lnTo>
                    <a:pt x="885812" y="35280"/>
                  </a:lnTo>
                  <a:lnTo>
                    <a:pt x="891260" y="43357"/>
                  </a:lnTo>
                  <a:lnTo>
                    <a:pt x="899325" y="48806"/>
                  </a:lnTo>
                  <a:lnTo>
                    <a:pt x="909269" y="50800"/>
                  </a:lnTo>
                  <a:lnTo>
                    <a:pt x="919149" y="48806"/>
                  </a:lnTo>
                  <a:lnTo>
                    <a:pt x="927227" y="43357"/>
                  </a:lnTo>
                  <a:lnTo>
                    <a:pt x="932675" y="35280"/>
                  </a:lnTo>
                  <a:lnTo>
                    <a:pt x="934669" y="25400"/>
                  </a:lnTo>
                  <a:close/>
                </a:path>
                <a:path w="5364480" h="5048250">
                  <a:moveTo>
                    <a:pt x="989368" y="5022824"/>
                  </a:moveTo>
                  <a:lnTo>
                    <a:pt x="987374" y="5012944"/>
                  </a:lnTo>
                  <a:lnTo>
                    <a:pt x="981925" y="5004867"/>
                  </a:lnTo>
                  <a:lnTo>
                    <a:pt x="973861" y="4999431"/>
                  </a:lnTo>
                  <a:lnTo>
                    <a:pt x="963917" y="4997424"/>
                  </a:lnTo>
                  <a:lnTo>
                    <a:pt x="954036" y="4999431"/>
                  </a:lnTo>
                  <a:lnTo>
                    <a:pt x="945959" y="5004867"/>
                  </a:lnTo>
                  <a:lnTo>
                    <a:pt x="940511" y="5012944"/>
                  </a:lnTo>
                  <a:lnTo>
                    <a:pt x="938517" y="5022824"/>
                  </a:lnTo>
                  <a:lnTo>
                    <a:pt x="940511" y="5032718"/>
                  </a:lnTo>
                  <a:lnTo>
                    <a:pt x="945959" y="5040795"/>
                  </a:lnTo>
                  <a:lnTo>
                    <a:pt x="954036" y="5046230"/>
                  </a:lnTo>
                  <a:lnTo>
                    <a:pt x="963968" y="5048224"/>
                  </a:lnTo>
                  <a:lnTo>
                    <a:pt x="973861" y="5046230"/>
                  </a:lnTo>
                  <a:lnTo>
                    <a:pt x="981925" y="5040795"/>
                  </a:lnTo>
                  <a:lnTo>
                    <a:pt x="987374" y="5032718"/>
                  </a:lnTo>
                  <a:lnTo>
                    <a:pt x="989368" y="5022824"/>
                  </a:lnTo>
                  <a:close/>
                </a:path>
                <a:path w="5364480" h="5048250">
                  <a:moveTo>
                    <a:pt x="989685" y="3483838"/>
                  </a:moveTo>
                  <a:lnTo>
                    <a:pt x="987679" y="3473958"/>
                  </a:lnTo>
                  <a:lnTo>
                    <a:pt x="982243" y="3465880"/>
                  </a:lnTo>
                  <a:lnTo>
                    <a:pt x="974166" y="3460432"/>
                  </a:lnTo>
                  <a:lnTo>
                    <a:pt x="964234" y="3458438"/>
                  </a:lnTo>
                  <a:lnTo>
                    <a:pt x="954341" y="3460432"/>
                  </a:lnTo>
                  <a:lnTo>
                    <a:pt x="946264" y="3465880"/>
                  </a:lnTo>
                  <a:lnTo>
                    <a:pt x="940828" y="3473958"/>
                  </a:lnTo>
                  <a:lnTo>
                    <a:pt x="938834" y="3483838"/>
                  </a:lnTo>
                  <a:lnTo>
                    <a:pt x="940828" y="3493732"/>
                  </a:lnTo>
                  <a:lnTo>
                    <a:pt x="946264" y="3501796"/>
                  </a:lnTo>
                  <a:lnTo>
                    <a:pt x="954341" y="3507244"/>
                  </a:lnTo>
                  <a:lnTo>
                    <a:pt x="964285" y="3509238"/>
                  </a:lnTo>
                  <a:lnTo>
                    <a:pt x="974166" y="3507244"/>
                  </a:lnTo>
                  <a:lnTo>
                    <a:pt x="982243" y="3501796"/>
                  </a:lnTo>
                  <a:lnTo>
                    <a:pt x="987679" y="3493732"/>
                  </a:lnTo>
                  <a:lnTo>
                    <a:pt x="989685" y="3483838"/>
                  </a:lnTo>
                  <a:close/>
                </a:path>
                <a:path w="5364480" h="5048250">
                  <a:moveTo>
                    <a:pt x="1036002" y="3284131"/>
                  </a:moveTo>
                  <a:lnTo>
                    <a:pt x="1034008" y="3274237"/>
                  </a:lnTo>
                  <a:lnTo>
                    <a:pt x="1028573" y="3266173"/>
                  </a:lnTo>
                  <a:lnTo>
                    <a:pt x="1020495" y="3260725"/>
                  </a:lnTo>
                  <a:lnTo>
                    <a:pt x="1010551" y="3258731"/>
                  </a:lnTo>
                  <a:lnTo>
                    <a:pt x="1000671" y="3260725"/>
                  </a:lnTo>
                  <a:lnTo>
                    <a:pt x="992593" y="3266173"/>
                  </a:lnTo>
                  <a:lnTo>
                    <a:pt x="987158" y="3274237"/>
                  </a:lnTo>
                  <a:lnTo>
                    <a:pt x="985151" y="3284131"/>
                  </a:lnTo>
                  <a:lnTo>
                    <a:pt x="987158" y="3294024"/>
                  </a:lnTo>
                  <a:lnTo>
                    <a:pt x="992593" y="3302089"/>
                  </a:lnTo>
                  <a:lnTo>
                    <a:pt x="1000671" y="3307537"/>
                  </a:lnTo>
                  <a:lnTo>
                    <a:pt x="1010602" y="3309531"/>
                  </a:lnTo>
                  <a:lnTo>
                    <a:pt x="1020495" y="3307537"/>
                  </a:lnTo>
                  <a:lnTo>
                    <a:pt x="1028573" y="3302089"/>
                  </a:lnTo>
                  <a:lnTo>
                    <a:pt x="1034008" y="3294024"/>
                  </a:lnTo>
                  <a:lnTo>
                    <a:pt x="1036002" y="3284131"/>
                  </a:lnTo>
                  <a:close/>
                </a:path>
                <a:path w="5364480" h="5048250">
                  <a:moveTo>
                    <a:pt x="1036002" y="1564386"/>
                  </a:moveTo>
                  <a:lnTo>
                    <a:pt x="1034008" y="1554505"/>
                  </a:lnTo>
                  <a:lnTo>
                    <a:pt x="1028573" y="1546428"/>
                  </a:lnTo>
                  <a:lnTo>
                    <a:pt x="1020495" y="1540979"/>
                  </a:lnTo>
                  <a:lnTo>
                    <a:pt x="1010551" y="1538986"/>
                  </a:lnTo>
                  <a:lnTo>
                    <a:pt x="1000671" y="1540979"/>
                  </a:lnTo>
                  <a:lnTo>
                    <a:pt x="992593" y="1546428"/>
                  </a:lnTo>
                  <a:lnTo>
                    <a:pt x="987158" y="1554505"/>
                  </a:lnTo>
                  <a:lnTo>
                    <a:pt x="985151" y="1564386"/>
                  </a:lnTo>
                  <a:lnTo>
                    <a:pt x="987158" y="1574279"/>
                  </a:lnTo>
                  <a:lnTo>
                    <a:pt x="992593" y="1582343"/>
                  </a:lnTo>
                  <a:lnTo>
                    <a:pt x="1000671" y="1587792"/>
                  </a:lnTo>
                  <a:lnTo>
                    <a:pt x="1010602" y="1589786"/>
                  </a:lnTo>
                  <a:lnTo>
                    <a:pt x="1020495" y="1587792"/>
                  </a:lnTo>
                  <a:lnTo>
                    <a:pt x="1028573" y="1582343"/>
                  </a:lnTo>
                  <a:lnTo>
                    <a:pt x="1034008" y="1574279"/>
                  </a:lnTo>
                  <a:lnTo>
                    <a:pt x="1036002" y="1564386"/>
                  </a:lnTo>
                  <a:close/>
                </a:path>
                <a:path w="5364480" h="5048250">
                  <a:moveTo>
                    <a:pt x="1036320" y="1745145"/>
                  </a:moveTo>
                  <a:lnTo>
                    <a:pt x="1034326" y="1735251"/>
                  </a:lnTo>
                  <a:lnTo>
                    <a:pt x="1028877" y="1727174"/>
                  </a:lnTo>
                  <a:lnTo>
                    <a:pt x="1020800" y="1721739"/>
                  </a:lnTo>
                  <a:lnTo>
                    <a:pt x="1010869" y="1719745"/>
                  </a:lnTo>
                  <a:lnTo>
                    <a:pt x="1000975" y="1721739"/>
                  </a:lnTo>
                  <a:lnTo>
                    <a:pt x="992911" y="1727174"/>
                  </a:lnTo>
                  <a:lnTo>
                    <a:pt x="987463" y="1735251"/>
                  </a:lnTo>
                  <a:lnTo>
                    <a:pt x="985469" y="1745145"/>
                  </a:lnTo>
                  <a:lnTo>
                    <a:pt x="987463" y="1755025"/>
                  </a:lnTo>
                  <a:lnTo>
                    <a:pt x="992911" y="1763102"/>
                  </a:lnTo>
                  <a:lnTo>
                    <a:pt x="1000975" y="1768551"/>
                  </a:lnTo>
                  <a:lnTo>
                    <a:pt x="1010920" y="1770545"/>
                  </a:lnTo>
                  <a:lnTo>
                    <a:pt x="1020800" y="1768551"/>
                  </a:lnTo>
                  <a:lnTo>
                    <a:pt x="1028877" y="1763102"/>
                  </a:lnTo>
                  <a:lnTo>
                    <a:pt x="1034326" y="1755025"/>
                  </a:lnTo>
                  <a:lnTo>
                    <a:pt x="1036320" y="1745145"/>
                  </a:lnTo>
                  <a:close/>
                </a:path>
                <a:path w="5364480" h="5048250">
                  <a:moveTo>
                    <a:pt x="1036320" y="25400"/>
                  </a:moveTo>
                  <a:lnTo>
                    <a:pt x="1034326" y="15506"/>
                  </a:lnTo>
                  <a:lnTo>
                    <a:pt x="1028877" y="7442"/>
                  </a:lnTo>
                  <a:lnTo>
                    <a:pt x="1020800" y="1993"/>
                  </a:lnTo>
                  <a:lnTo>
                    <a:pt x="1010869" y="0"/>
                  </a:lnTo>
                  <a:lnTo>
                    <a:pt x="1000975" y="1993"/>
                  </a:lnTo>
                  <a:lnTo>
                    <a:pt x="992911" y="7442"/>
                  </a:lnTo>
                  <a:lnTo>
                    <a:pt x="987463" y="15506"/>
                  </a:lnTo>
                  <a:lnTo>
                    <a:pt x="985469" y="25400"/>
                  </a:lnTo>
                  <a:lnTo>
                    <a:pt x="987463" y="35280"/>
                  </a:lnTo>
                  <a:lnTo>
                    <a:pt x="992911" y="43357"/>
                  </a:lnTo>
                  <a:lnTo>
                    <a:pt x="1000975" y="48806"/>
                  </a:lnTo>
                  <a:lnTo>
                    <a:pt x="1010920" y="50800"/>
                  </a:lnTo>
                  <a:lnTo>
                    <a:pt x="1020800" y="48806"/>
                  </a:lnTo>
                  <a:lnTo>
                    <a:pt x="1028877" y="43357"/>
                  </a:lnTo>
                  <a:lnTo>
                    <a:pt x="1034326" y="35280"/>
                  </a:lnTo>
                  <a:lnTo>
                    <a:pt x="1036320" y="25400"/>
                  </a:lnTo>
                  <a:close/>
                </a:path>
                <a:path w="5364480" h="5048250">
                  <a:moveTo>
                    <a:pt x="1091018" y="5022824"/>
                  </a:moveTo>
                  <a:lnTo>
                    <a:pt x="1089025" y="5012944"/>
                  </a:lnTo>
                  <a:lnTo>
                    <a:pt x="1083576" y="5004867"/>
                  </a:lnTo>
                  <a:lnTo>
                    <a:pt x="1075512" y="4999431"/>
                  </a:lnTo>
                  <a:lnTo>
                    <a:pt x="1065568" y="4997424"/>
                  </a:lnTo>
                  <a:lnTo>
                    <a:pt x="1055687" y="4999431"/>
                  </a:lnTo>
                  <a:lnTo>
                    <a:pt x="1047610" y="5004867"/>
                  </a:lnTo>
                  <a:lnTo>
                    <a:pt x="1042162" y="5012944"/>
                  </a:lnTo>
                  <a:lnTo>
                    <a:pt x="1040168" y="5022824"/>
                  </a:lnTo>
                  <a:lnTo>
                    <a:pt x="1042162" y="5032718"/>
                  </a:lnTo>
                  <a:lnTo>
                    <a:pt x="1047610" y="5040795"/>
                  </a:lnTo>
                  <a:lnTo>
                    <a:pt x="1055687" y="5046230"/>
                  </a:lnTo>
                  <a:lnTo>
                    <a:pt x="1065618" y="5048224"/>
                  </a:lnTo>
                  <a:lnTo>
                    <a:pt x="1075512" y="5046230"/>
                  </a:lnTo>
                  <a:lnTo>
                    <a:pt x="1083576" y="5040795"/>
                  </a:lnTo>
                  <a:lnTo>
                    <a:pt x="1089025" y="5032718"/>
                  </a:lnTo>
                  <a:lnTo>
                    <a:pt x="1091018" y="5022824"/>
                  </a:lnTo>
                  <a:close/>
                </a:path>
                <a:path w="5364480" h="5048250">
                  <a:moveTo>
                    <a:pt x="1091336" y="3483838"/>
                  </a:moveTo>
                  <a:lnTo>
                    <a:pt x="1089329" y="3473958"/>
                  </a:lnTo>
                  <a:lnTo>
                    <a:pt x="1083894" y="3465880"/>
                  </a:lnTo>
                  <a:lnTo>
                    <a:pt x="1075817" y="3460432"/>
                  </a:lnTo>
                  <a:lnTo>
                    <a:pt x="1065885" y="3458438"/>
                  </a:lnTo>
                  <a:lnTo>
                    <a:pt x="1055992" y="3460432"/>
                  </a:lnTo>
                  <a:lnTo>
                    <a:pt x="1047915" y="3465880"/>
                  </a:lnTo>
                  <a:lnTo>
                    <a:pt x="1042479" y="3473958"/>
                  </a:lnTo>
                  <a:lnTo>
                    <a:pt x="1040485" y="3483838"/>
                  </a:lnTo>
                  <a:lnTo>
                    <a:pt x="1042479" y="3493732"/>
                  </a:lnTo>
                  <a:lnTo>
                    <a:pt x="1047915" y="3501796"/>
                  </a:lnTo>
                  <a:lnTo>
                    <a:pt x="1055992" y="3507244"/>
                  </a:lnTo>
                  <a:lnTo>
                    <a:pt x="1065936" y="3509238"/>
                  </a:lnTo>
                  <a:lnTo>
                    <a:pt x="1075817" y="3507244"/>
                  </a:lnTo>
                  <a:lnTo>
                    <a:pt x="1083894" y="3501796"/>
                  </a:lnTo>
                  <a:lnTo>
                    <a:pt x="1089329" y="3493732"/>
                  </a:lnTo>
                  <a:lnTo>
                    <a:pt x="1091336" y="3483838"/>
                  </a:lnTo>
                  <a:close/>
                </a:path>
                <a:path w="5364480" h="5048250">
                  <a:moveTo>
                    <a:pt x="1137653" y="3284131"/>
                  </a:moveTo>
                  <a:lnTo>
                    <a:pt x="1135659" y="3274237"/>
                  </a:lnTo>
                  <a:lnTo>
                    <a:pt x="1130223" y="3266173"/>
                  </a:lnTo>
                  <a:lnTo>
                    <a:pt x="1122146" y="3260725"/>
                  </a:lnTo>
                  <a:lnTo>
                    <a:pt x="1112202" y="3258731"/>
                  </a:lnTo>
                  <a:lnTo>
                    <a:pt x="1102321" y="3260725"/>
                  </a:lnTo>
                  <a:lnTo>
                    <a:pt x="1094244" y="3266173"/>
                  </a:lnTo>
                  <a:lnTo>
                    <a:pt x="1088809" y="3274237"/>
                  </a:lnTo>
                  <a:lnTo>
                    <a:pt x="1086802" y="3284131"/>
                  </a:lnTo>
                  <a:lnTo>
                    <a:pt x="1088809" y="3294024"/>
                  </a:lnTo>
                  <a:lnTo>
                    <a:pt x="1094244" y="3302089"/>
                  </a:lnTo>
                  <a:lnTo>
                    <a:pt x="1102321" y="3307537"/>
                  </a:lnTo>
                  <a:lnTo>
                    <a:pt x="1112253" y="3309531"/>
                  </a:lnTo>
                  <a:lnTo>
                    <a:pt x="1122146" y="3307537"/>
                  </a:lnTo>
                  <a:lnTo>
                    <a:pt x="1130223" y="3302089"/>
                  </a:lnTo>
                  <a:lnTo>
                    <a:pt x="1135659" y="3294024"/>
                  </a:lnTo>
                  <a:lnTo>
                    <a:pt x="1137653" y="3284131"/>
                  </a:lnTo>
                  <a:close/>
                </a:path>
                <a:path w="5364480" h="5048250">
                  <a:moveTo>
                    <a:pt x="1137653" y="1564386"/>
                  </a:moveTo>
                  <a:lnTo>
                    <a:pt x="1135659" y="1554505"/>
                  </a:lnTo>
                  <a:lnTo>
                    <a:pt x="1130223" y="1546428"/>
                  </a:lnTo>
                  <a:lnTo>
                    <a:pt x="1122146" y="1540979"/>
                  </a:lnTo>
                  <a:lnTo>
                    <a:pt x="1112202" y="1538986"/>
                  </a:lnTo>
                  <a:lnTo>
                    <a:pt x="1102321" y="1540979"/>
                  </a:lnTo>
                  <a:lnTo>
                    <a:pt x="1094244" y="1546428"/>
                  </a:lnTo>
                  <a:lnTo>
                    <a:pt x="1088809" y="1554505"/>
                  </a:lnTo>
                  <a:lnTo>
                    <a:pt x="1086802" y="1564386"/>
                  </a:lnTo>
                  <a:lnTo>
                    <a:pt x="1088809" y="1574279"/>
                  </a:lnTo>
                  <a:lnTo>
                    <a:pt x="1094244" y="1582343"/>
                  </a:lnTo>
                  <a:lnTo>
                    <a:pt x="1102321" y="1587792"/>
                  </a:lnTo>
                  <a:lnTo>
                    <a:pt x="1112253" y="1589786"/>
                  </a:lnTo>
                  <a:lnTo>
                    <a:pt x="1122146" y="1587792"/>
                  </a:lnTo>
                  <a:lnTo>
                    <a:pt x="1130223" y="1582343"/>
                  </a:lnTo>
                  <a:lnTo>
                    <a:pt x="1135659" y="1574279"/>
                  </a:lnTo>
                  <a:lnTo>
                    <a:pt x="1137653" y="1564386"/>
                  </a:lnTo>
                  <a:close/>
                </a:path>
                <a:path w="5364480" h="5048250">
                  <a:moveTo>
                    <a:pt x="1137970" y="1745145"/>
                  </a:moveTo>
                  <a:lnTo>
                    <a:pt x="1135976" y="1735251"/>
                  </a:lnTo>
                  <a:lnTo>
                    <a:pt x="1130528" y="1727174"/>
                  </a:lnTo>
                  <a:lnTo>
                    <a:pt x="1122451" y="1721739"/>
                  </a:lnTo>
                  <a:lnTo>
                    <a:pt x="1112520" y="1719745"/>
                  </a:lnTo>
                  <a:lnTo>
                    <a:pt x="1102626" y="1721739"/>
                  </a:lnTo>
                  <a:lnTo>
                    <a:pt x="1094562" y="1727174"/>
                  </a:lnTo>
                  <a:lnTo>
                    <a:pt x="1089113" y="1735251"/>
                  </a:lnTo>
                  <a:lnTo>
                    <a:pt x="1087120" y="1745145"/>
                  </a:lnTo>
                  <a:lnTo>
                    <a:pt x="1089113" y="1755025"/>
                  </a:lnTo>
                  <a:lnTo>
                    <a:pt x="1094562" y="1763102"/>
                  </a:lnTo>
                  <a:lnTo>
                    <a:pt x="1102626" y="1768551"/>
                  </a:lnTo>
                  <a:lnTo>
                    <a:pt x="1112570" y="1770545"/>
                  </a:lnTo>
                  <a:lnTo>
                    <a:pt x="1122451" y="1768551"/>
                  </a:lnTo>
                  <a:lnTo>
                    <a:pt x="1130528" y="1763102"/>
                  </a:lnTo>
                  <a:lnTo>
                    <a:pt x="1135976" y="1755025"/>
                  </a:lnTo>
                  <a:lnTo>
                    <a:pt x="1137970" y="1745145"/>
                  </a:lnTo>
                  <a:close/>
                </a:path>
                <a:path w="5364480" h="5048250">
                  <a:moveTo>
                    <a:pt x="1137970" y="25400"/>
                  </a:moveTo>
                  <a:lnTo>
                    <a:pt x="1135976" y="15506"/>
                  </a:lnTo>
                  <a:lnTo>
                    <a:pt x="1130528" y="7442"/>
                  </a:lnTo>
                  <a:lnTo>
                    <a:pt x="1122451" y="1993"/>
                  </a:lnTo>
                  <a:lnTo>
                    <a:pt x="1112520" y="0"/>
                  </a:lnTo>
                  <a:lnTo>
                    <a:pt x="1102626" y="1993"/>
                  </a:lnTo>
                  <a:lnTo>
                    <a:pt x="1094562" y="7442"/>
                  </a:lnTo>
                  <a:lnTo>
                    <a:pt x="1089113" y="15506"/>
                  </a:lnTo>
                  <a:lnTo>
                    <a:pt x="1087120" y="25400"/>
                  </a:lnTo>
                  <a:lnTo>
                    <a:pt x="1089113" y="35280"/>
                  </a:lnTo>
                  <a:lnTo>
                    <a:pt x="1094562" y="43357"/>
                  </a:lnTo>
                  <a:lnTo>
                    <a:pt x="1102626" y="48806"/>
                  </a:lnTo>
                  <a:lnTo>
                    <a:pt x="1112570" y="50800"/>
                  </a:lnTo>
                  <a:lnTo>
                    <a:pt x="1122451" y="48806"/>
                  </a:lnTo>
                  <a:lnTo>
                    <a:pt x="1130528" y="43357"/>
                  </a:lnTo>
                  <a:lnTo>
                    <a:pt x="1135976" y="35280"/>
                  </a:lnTo>
                  <a:lnTo>
                    <a:pt x="1137970" y="25400"/>
                  </a:lnTo>
                  <a:close/>
                </a:path>
                <a:path w="5364480" h="5048250">
                  <a:moveTo>
                    <a:pt x="1192669" y="5022824"/>
                  </a:moveTo>
                  <a:lnTo>
                    <a:pt x="1190675" y="5012944"/>
                  </a:lnTo>
                  <a:lnTo>
                    <a:pt x="1185227" y="5004867"/>
                  </a:lnTo>
                  <a:lnTo>
                    <a:pt x="1177163" y="4999431"/>
                  </a:lnTo>
                  <a:lnTo>
                    <a:pt x="1167218" y="4997424"/>
                  </a:lnTo>
                  <a:lnTo>
                    <a:pt x="1157338" y="4999431"/>
                  </a:lnTo>
                  <a:lnTo>
                    <a:pt x="1149261" y="5004867"/>
                  </a:lnTo>
                  <a:lnTo>
                    <a:pt x="1143812" y="5012944"/>
                  </a:lnTo>
                  <a:lnTo>
                    <a:pt x="1141818" y="5022824"/>
                  </a:lnTo>
                  <a:lnTo>
                    <a:pt x="1143812" y="5032718"/>
                  </a:lnTo>
                  <a:lnTo>
                    <a:pt x="1149261" y="5040795"/>
                  </a:lnTo>
                  <a:lnTo>
                    <a:pt x="1157338" y="5046230"/>
                  </a:lnTo>
                  <a:lnTo>
                    <a:pt x="1167269" y="5048224"/>
                  </a:lnTo>
                  <a:lnTo>
                    <a:pt x="1177163" y="5046230"/>
                  </a:lnTo>
                  <a:lnTo>
                    <a:pt x="1185227" y="5040795"/>
                  </a:lnTo>
                  <a:lnTo>
                    <a:pt x="1190675" y="5032718"/>
                  </a:lnTo>
                  <a:lnTo>
                    <a:pt x="1192669" y="5022824"/>
                  </a:lnTo>
                  <a:close/>
                </a:path>
                <a:path w="5364480" h="5048250">
                  <a:moveTo>
                    <a:pt x="1192987" y="3483838"/>
                  </a:moveTo>
                  <a:lnTo>
                    <a:pt x="1190980" y="3473958"/>
                  </a:lnTo>
                  <a:lnTo>
                    <a:pt x="1185545" y="3465880"/>
                  </a:lnTo>
                  <a:lnTo>
                    <a:pt x="1177467" y="3460432"/>
                  </a:lnTo>
                  <a:lnTo>
                    <a:pt x="1167536" y="3458438"/>
                  </a:lnTo>
                  <a:lnTo>
                    <a:pt x="1157643" y="3460432"/>
                  </a:lnTo>
                  <a:lnTo>
                    <a:pt x="1149565" y="3465880"/>
                  </a:lnTo>
                  <a:lnTo>
                    <a:pt x="1144130" y="3473958"/>
                  </a:lnTo>
                  <a:lnTo>
                    <a:pt x="1142136" y="3483838"/>
                  </a:lnTo>
                  <a:lnTo>
                    <a:pt x="1144130" y="3493732"/>
                  </a:lnTo>
                  <a:lnTo>
                    <a:pt x="1149565" y="3501796"/>
                  </a:lnTo>
                  <a:lnTo>
                    <a:pt x="1157643" y="3507244"/>
                  </a:lnTo>
                  <a:lnTo>
                    <a:pt x="1167587" y="3509238"/>
                  </a:lnTo>
                  <a:lnTo>
                    <a:pt x="1177467" y="3507244"/>
                  </a:lnTo>
                  <a:lnTo>
                    <a:pt x="1185545" y="3501796"/>
                  </a:lnTo>
                  <a:lnTo>
                    <a:pt x="1190980" y="3493732"/>
                  </a:lnTo>
                  <a:lnTo>
                    <a:pt x="1192987" y="3483838"/>
                  </a:lnTo>
                  <a:close/>
                </a:path>
                <a:path w="5364480" h="5048250">
                  <a:moveTo>
                    <a:pt x="1239304" y="3284131"/>
                  </a:moveTo>
                  <a:lnTo>
                    <a:pt x="1237310" y="3274237"/>
                  </a:lnTo>
                  <a:lnTo>
                    <a:pt x="1231874" y="3266173"/>
                  </a:lnTo>
                  <a:lnTo>
                    <a:pt x="1223797" y="3260725"/>
                  </a:lnTo>
                  <a:lnTo>
                    <a:pt x="1213853" y="3258731"/>
                  </a:lnTo>
                  <a:lnTo>
                    <a:pt x="1203972" y="3260725"/>
                  </a:lnTo>
                  <a:lnTo>
                    <a:pt x="1195895" y="3266173"/>
                  </a:lnTo>
                  <a:lnTo>
                    <a:pt x="1190459" y="3274237"/>
                  </a:lnTo>
                  <a:lnTo>
                    <a:pt x="1188453" y="3284131"/>
                  </a:lnTo>
                  <a:lnTo>
                    <a:pt x="1190459" y="3294024"/>
                  </a:lnTo>
                  <a:lnTo>
                    <a:pt x="1195895" y="3302089"/>
                  </a:lnTo>
                  <a:lnTo>
                    <a:pt x="1203972" y="3307537"/>
                  </a:lnTo>
                  <a:lnTo>
                    <a:pt x="1213904" y="3309531"/>
                  </a:lnTo>
                  <a:lnTo>
                    <a:pt x="1223797" y="3307537"/>
                  </a:lnTo>
                  <a:lnTo>
                    <a:pt x="1231874" y="3302089"/>
                  </a:lnTo>
                  <a:lnTo>
                    <a:pt x="1237310" y="3294024"/>
                  </a:lnTo>
                  <a:lnTo>
                    <a:pt x="1239304" y="3284131"/>
                  </a:lnTo>
                  <a:close/>
                </a:path>
                <a:path w="5364480" h="5048250">
                  <a:moveTo>
                    <a:pt x="1239304" y="1564386"/>
                  </a:moveTo>
                  <a:lnTo>
                    <a:pt x="1237310" y="1554505"/>
                  </a:lnTo>
                  <a:lnTo>
                    <a:pt x="1231874" y="1546428"/>
                  </a:lnTo>
                  <a:lnTo>
                    <a:pt x="1223797" y="1540979"/>
                  </a:lnTo>
                  <a:lnTo>
                    <a:pt x="1213853" y="1538986"/>
                  </a:lnTo>
                  <a:lnTo>
                    <a:pt x="1203972" y="1540979"/>
                  </a:lnTo>
                  <a:lnTo>
                    <a:pt x="1195895" y="1546428"/>
                  </a:lnTo>
                  <a:lnTo>
                    <a:pt x="1190459" y="1554505"/>
                  </a:lnTo>
                  <a:lnTo>
                    <a:pt x="1188453" y="1564386"/>
                  </a:lnTo>
                  <a:lnTo>
                    <a:pt x="1190459" y="1574279"/>
                  </a:lnTo>
                  <a:lnTo>
                    <a:pt x="1195895" y="1582343"/>
                  </a:lnTo>
                  <a:lnTo>
                    <a:pt x="1203972" y="1587792"/>
                  </a:lnTo>
                  <a:lnTo>
                    <a:pt x="1213904" y="1589786"/>
                  </a:lnTo>
                  <a:lnTo>
                    <a:pt x="1223797" y="1587792"/>
                  </a:lnTo>
                  <a:lnTo>
                    <a:pt x="1231874" y="1582343"/>
                  </a:lnTo>
                  <a:lnTo>
                    <a:pt x="1237310" y="1574279"/>
                  </a:lnTo>
                  <a:lnTo>
                    <a:pt x="1239304" y="1564386"/>
                  </a:lnTo>
                  <a:close/>
                </a:path>
                <a:path w="5364480" h="5048250">
                  <a:moveTo>
                    <a:pt x="1239621" y="1745145"/>
                  </a:moveTo>
                  <a:lnTo>
                    <a:pt x="1237627" y="1735251"/>
                  </a:lnTo>
                  <a:lnTo>
                    <a:pt x="1232179" y="1727174"/>
                  </a:lnTo>
                  <a:lnTo>
                    <a:pt x="1224102" y="1721739"/>
                  </a:lnTo>
                  <a:lnTo>
                    <a:pt x="1214170" y="1719745"/>
                  </a:lnTo>
                  <a:lnTo>
                    <a:pt x="1204277" y="1721739"/>
                  </a:lnTo>
                  <a:lnTo>
                    <a:pt x="1196213" y="1727174"/>
                  </a:lnTo>
                  <a:lnTo>
                    <a:pt x="1190764" y="1735251"/>
                  </a:lnTo>
                  <a:lnTo>
                    <a:pt x="1188770" y="1745145"/>
                  </a:lnTo>
                  <a:lnTo>
                    <a:pt x="1190764" y="1755025"/>
                  </a:lnTo>
                  <a:lnTo>
                    <a:pt x="1196213" y="1763102"/>
                  </a:lnTo>
                  <a:lnTo>
                    <a:pt x="1204277" y="1768551"/>
                  </a:lnTo>
                  <a:lnTo>
                    <a:pt x="1214221" y="1770545"/>
                  </a:lnTo>
                  <a:lnTo>
                    <a:pt x="1224102" y="1768551"/>
                  </a:lnTo>
                  <a:lnTo>
                    <a:pt x="1232179" y="1763102"/>
                  </a:lnTo>
                  <a:lnTo>
                    <a:pt x="1237627" y="1755025"/>
                  </a:lnTo>
                  <a:lnTo>
                    <a:pt x="1239621" y="1745145"/>
                  </a:lnTo>
                  <a:close/>
                </a:path>
                <a:path w="5364480" h="5048250">
                  <a:moveTo>
                    <a:pt x="1239621" y="25400"/>
                  </a:moveTo>
                  <a:lnTo>
                    <a:pt x="1237627" y="15506"/>
                  </a:lnTo>
                  <a:lnTo>
                    <a:pt x="1232179" y="7442"/>
                  </a:lnTo>
                  <a:lnTo>
                    <a:pt x="1224102" y="1993"/>
                  </a:lnTo>
                  <a:lnTo>
                    <a:pt x="1214170" y="0"/>
                  </a:lnTo>
                  <a:lnTo>
                    <a:pt x="1204277" y="1993"/>
                  </a:lnTo>
                  <a:lnTo>
                    <a:pt x="1196213" y="7442"/>
                  </a:lnTo>
                  <a:lnTo>
                    <a:pt x="1190764" y="15506"/>
                  </a:lnTo>
                  <a:lnTo>
                    <a:pt x="1188770" y="25400"/>
                  </a:lnTo>
                  <a:lnTo>
                    <a:pt x="1190764" y="35280"/>
                  </a:lnTo>
                  <a:lnTo>
                    <a:pt x="1196213" y="43357"/>
                  </a:lnTo>
                  <a:lnTo>
                    <a:pt x="1204277" y="48806"/>
                  </a:lnTo>
                  <a:lnTo>
                    <a:pt x="1214221" y="50800"/>
                  </a:lnTo>
                  <a:lnTo>
                    <a:pt x="1224102" y="48806"/>
                  </a:lnTo>
                  <a:lnTo>
                    <a:pt x="1232179" y="43357"/>
                  </a:lnTo>
                  <a:lnTo>
                    <a:pt x="1237627" y="35280"/>
                  </a:lnTo>
                  <a:lnTo>
                    <a:pt x="1239621" y="25400"/>
                  </a:lnTo>
                  <a:close/>
                </a:path>
                <a:path w="5364480" h="5048250">
                  <a:moveTo>
                    <a:pt x="1294320" y="5022824"/>
                  </a:moveTo>
                  <a:lnTo>
                    <a:pt x="1292326" y="5012944"/>
                  </a:lnTo>
                  <a:lnTo>
                    <a:pt x="1286878" y="5004867"/>
                  </a:lnTo>
                  <a:lnTo>
                    <a:pt x="1278813" y="4999431"/>
                  </a:lnTo>
                  <a:lnTo>
                    <a:pt x="1268869" y="4997424"/>
                  </a:lnTo>
                  <a:lnTo>
                    <a:pt x="1258989" y="4999431"/>
                  </a:lnTo>
                  <a:lnTo>
                    <a:pt x="1250911" y="5004867"/>
                  </a:lnTo>
                  <a:lnTo>
                    <a:pt x="1245463" y="5012944"/>
                  </a:lnTo>
                  <a:lnTo>
                    <a:pt x="1243469" y="5022824"/>
                  </a:lnTo>
                  <a:lnTo>
                    <a:pt x="1245463" y="5032718"/>
                  </a:lnTo>
                  <a:lnTo>
                    <a:pt x="1250911" y="5040795"/>
                  </a:lnTo>
                  <a:lnTo>
                    <a:pt x="1258989" y="5046230"/>
                  </a:lnTo>
                  <a:lnTo>
                    <a:pt x="1268920" y="5048224"/>
                  </a:lnTo>
                  <a:lnTo>
                    <a:pt x="1278813" y="5046230"/>
                  </a:lnTo>
                  <a:lnTo>
                    <a:pt x="1286878" y="5040795"/>
                  </a:lnTo>
                  <a:lnTo>
                    <a:pt x="1292326" y="5032718"/>
                  </a:lnTo>
                  <a:lnTo>
                    <a:pt x="1294320" y="5022824"/>
                  </a:lnTo>
                  <a:close/>
                </a:path>
                <a:path w="5364480" h="5048250">
                  <a:moveTo>
                    <a:pt x="1294638" y="3483838"/>
                  </a:moveTo>
                  <a:lnTo>
                    <a:pt x="1292631" y="3473958"/>
                  </a:lnTo>
                  <a:lnTo>
                    <a:pt x="1287195" y="3465880"/>
                  </a:lnTo>
                  <a:lnTo>
                    <a:pt x="1279118" y="3460432"/>
                  </a:lnTo>
                  <a:lnTo>
                    <a:pt x="1269187" y="3458438"/>
                  </a:lnTo>
                  <a:lnTo>
                    <a:pt x="1259293" y="3460432"/>
                  </a:lnTo>
                  <a:lnTo>
                    <a:pt x="1251216" y="3465880"/>
                  </a:lnTo>
                  <a:lnTo>
                    <a:pt x="1245781" y="3473958"/>
                  </a:lnTo>
                  <a:lnTo>
                    <a:pt x="1243787" y="3483838"/>
                  </a:lnTo>
                  <a:lnTo>
                    <a:pt x="1245781" y="3493732"/>
                  </a:lnTo>
                  <a:lnTo>
                    <a:pt x="1251216" y="3501796"/>
                  </a:lnTo>
                  <a:lnTo>
                    <a:pt x="1259293" y="3507244"/>
                  </a:lnTo>
                  <a:lnTo>
                    <a:pt x="1269238" y="3509238"/>
                  </a:lnTo>
                  <a:lnTo>
                    <a:pt x="1279118" y="3507244"/>
                  </a:lnTo>
                  <a:lnTo>
                    <a:pt x="1287195" y="3501796"/>
                  </a:lnTo>
                  <a:lnTo>
                    <a:pt x="1292631" y="3493732"/>
                  </a:lnTo>
                  <a:lnTo>
                    <a:pt x="1294638" y="3483838"/>
                  </a:lnTo>
                  <a:close/>
                </a:path>
                <a:path w="5364480" h="5048250">
                  <a:moveTo>
                    <a:pt x="1340954" y="3284131"/>
                  </a:moveTo>
                  <a:lnTo>
                    <a:pt x="1338961" y="3274237"/>
                  </a:lnTo>
                  <a:lnTo>
                    <a:pt x="1333525" y="3266173"/>
                  </a:lnTo>
                  <a:lnTo>
                    <a:pt x="1325448" y="3260725"/>
                  </a:lnTo>
                  <a:lnTo>
                    <a:pt x="1315504" y="3258731"/>
                  </a:lnTo>
                  <a:lnTo>
                    <a:pt x="1305623" y="3260725"/>
                  </a:lnTo>
                  <a:lnTo>
                    <a:pt x="1297546" y="3266173"/>
                  </a:lnTo>
                  <a:lnTo>
                    <a:pt x="1292110" y="3274237"/>
                  </a:lnTo>
                  <a:lnTo>
                    <a:pt x="1290104" y="3284131"/>
                  </a:lnTo>
                  <a:lnTo>
                    <a:pt x="1292110" y="3294024"/>
                  </a:lnTo>
                  <a:lnTo>
                    <a:pt x="1297546" y="3302089"/>
                  </a:lnTo>
                  <a:lnTo>
                    <a:pt x="1305623" y="3307537"/>
                  </a:lnTo>
                  <a:lnTo>
                    <a:pt x="1315554" y="3309531"/>
                  </a:lnTo>
                  <a:lnTo>
                    <a:pt x="1325448" y="3307537"/>
                  </a:lnTo>
                  <a:lnTo>
                    <a:pt x="1333525" y="3302089"/>
                  </a:lnTo>
                  <a:lnTo>
                    <a:pt x="1338961" y="3294024"/>
                  </a:lnTo>
                  <a:lnTo>
                    <a:pt x="1340954" y="3284131"/>
                  </a:lnTo>
                  <a:close/>
                </a:path>
                <a:path w="5364480" h="5048250">
                  <a:moveTo>
                    <a:pt x="1340954" y="1564386"/>
                  </a:moveTo>
                  <a:lnTo>
                    <a:pt x="1338961" y="1554505"/>
                  </a:lnTo>
                  <a:lnTo>
                    <a:pt x="1333525" y="1546428"/>
                  </a:lnTo>
                  <a:lnTo>
                    <a:pt x="1325448" y="1540979"/>
                  </a:lnTo>
                  <a:lnTo>
                    <a:pt x="1315504" y="1538986"/>
                  </a:lnTo>
                  <a:lnTo>
                    <a:pt x="1305623" y="1540979"/>
                  </a:lnTo>
                  <a:lnTo>
                    <a:pt x="1297546" y="1546428"/>
                  </a:lnTo>
                  <a:lnTo>
                    <a:pt x="1292110" y="1554505"/>
                  </a:lnTo>
                  <a:lnTo>
                    <a:pt x="1290104" y="1564386"/>
                  </a:lnTo>
                  <a:lnTo>
                    <a:pt x="1292110" y="1574279"/>
                  </a:lnTo>
                  <a:lnTo>
                    <a:pt x="1297546" y="1582343"/>
                  </a:lnTo>
                  <a:lnTo>
                    <a:pt x="1305623" y="1587792"/>
                  </a:lnTo>
                  <a:lnTo>
                    <a:pt x="1315554" y="1589786"/>
                  </a:lnTo>
                  <a:lnTo>
                    <a:pt x="1325448" y="1587792"/>
                  </a:lnTo>
                  <a:lnTo>
                    <a:pt x="1333525" y="1582343"/>
                  </a:lnTo>
                  <a:lnTo>
                    <a:pt x="1338961" y="1574279"/>
                  </a:lnTo>
                  <a:lnTo>
                    <a:pt x="1340954" y="1564386"/>
                  </a:lnTo>
                  <a:close/>
                </a:path>
                <a:path w="5364480" h="5048250">
                  <a:moveTo>
                    <a:pt x="1341272" y="1745145"/>
                  </a:moveTo>
                  <a:lnTo>
                    <a:pt x="1339278" y="1735251"/>
                  </a:lnTo>
                  <a:lnTo>
                    <a:pt x="1333830" y="1727174"/>
                  </a:lnTo>
                  <a:lnTo>
                    <a:pt x="1325753" y="1721739"/>
                  </a:lnTo>
                  <a:lnTo>
                    <a:pt x="1315821" y="1719745"/>
                  </a:lnTo>
                  <a:lnTo>
                    <a:pt x="1305928" y="1721739"/>
                  </a:lnTo>
                  <a:lnTo>
                    <a:pt x="1297863" y="1727174"/>
                  </a:lnTo>
                  <a:lnTo>
                    <a:pt x="1292415" y="1735251"/>
                  </a:lnTo>
                  <a:lnTo>
                    <a:pt x="1290421" y="1745145"/>
                  </a:lnTo>
                  <a:lnTo>
                    <a:pt x="1292415" y="1755025"/>
                  </a:lnTo>
                  <a:lnTo>
                    <a:pt x="1297863" y="1763102"/>
                  </a:lnTo>
                  <a:lnTo>
                    <a:pt x="1305928" y="1768551"/>
                  </a:lnTo>
                  <a:lnTo>
                    <a:pt x="1315872" y="1770545"/>
                  </a:lnTo>
                  <a:lnTo>
                    <a:pt x="1325753" y="1768551"/>
                  </a:lnTo>
                  <a:lnTo>
                    <a:pt x="1333830" y="1763102"/>
                  </a:lnTo>
                  <a:lnTo>
                    <a:pt x="1339278" y="1755025"/>
                  </a:lnTo>
                  <a:lnTo>
                    <a:pt x="1341272" y="1745145"/>
                  </a:lnTo>
                  <a:close/>
                </a:path>
                <a:path w="5364480" h="5048250">
                  <a:moveTo>
                    <a:pt x="1341272" y="25400"/>
                  </a:moveTo>
                  <a:lnTo>
                    <a:pt x="1339278" y="15506"/>
                  </a:lnTo>
                  <a:lnTo>
                    <a:pt x="1333830" y="7442"/>
                  </a:lnTo>
                  <a:lnTo>
                    <a:pt x="1325753" y="1993"/>
                  </a:lnTo>
                  <a:lnTo>
                    <a:pt x="1315821" y="0"/>
                  </a:lnTo>
                  <a:lnTo>
                    <a:pt x="1305928" y="1993"/>
                  </a:lnTo>
                  <a:lnTo>
                    <a:pt x="1297863" y="7442"/>
                  </a:lnTo>
                  <a:lnTo>
                    <a:pt x="1292415" y="15506"/>
                  </a:lnTo>
                  <a:lnTo>
                    <a:pt x="1290421" y="25400"/>
                  </a:lnTo>
                  <a:lnTo>
                    <a:pt x="1292415" y="35280"/>
                  </a:lnTo>
                  <a:lnTo>
                    <a:pt x="1297863" y="43357"/>
                  </a:lnTo>
                  <a:lnTo>
                    <a:pt x="1305928" y="48806"/>
                  </a:lnTo>
                  <a:lnTo>
                    <a:pt x="1315872" y="50800"/>
                  </a:lnTo>
                  <a:lnTo>
                    <a:pt x="1325753" y="48806"/>
                  </a:lnTo>
                  <a:lnTo>
                    <a:pt x="1333830" y="43357"/>
                  </a:lnTo>
                  <a:lnTo>
                    <a:pt x="1339278" y="35280"/>
                  </a:lnTo>
                  <a:lnTo>
                    <a:pt x="1341272" y="25400"/>
                  </a:lnTo>
                  <a:close/>
                </a:path>
                <a:path w="5364480" h="5048250">
                  <a:moveTo>
                    <a:pt x="1395971" y="5022824"/>
                  </a:moveTo>
                  <a:lnTo>
                    <a:pt x="1393977" y="5012944"/>
                  </a:lnTo>
                  <a:lnTo>
                    <a:pt x="1388529" y="5004867"/>
                  </a:lnTo>
                  <a:lnTo>
                    <a:pt x="1380464" y="4999431"/>
                  </a:lnTo>
                  <a:lnTo>
                    <a:pt x="1370520" y="4997424"/>
                  </a:lnTo>
                  <a:lnTo>
                    <a:pt x="1360639" y="4999431"/>
                  </a:lnTo>
                  <a:lnTo>
                    <a:pt x="1352562" y="5004867"/>
                  </a:lnTo>
                  <a:lnTo>
                    <a:pt x="1347114" y="5012944"/>
                  </a:lnTo>
                  <a:lnTo>
                    <a:pt x="1345120" y="5022824"/>
                  </a:lnTo>
                  <a:lnTo>
                    <a:pt x="1347114" y="5032718"/>
                  </a:lnTo>
                  <a:lnTo>
                    <a:pt x="1352562" y="5040795"/>
                  </a:lnTo>
                  <a:lnTo>
                    <a:pt x="1360639" y="5046230"/>
                  </a:lnTo>
                  <a:lnTo>
                    <a:pt x="1370571" y="5048224"/>
                  </a:lnTo>
                  <a:lnTo>
                    <a:pt x="1380464" y="5046230"/>
                  </a:lnTo>
                  <a:lnTo>
                    <a:pt x="1388529" y="5040795"/>
                  </a:lnTo>
                  <a:lnTo>
                    <a:pt x="1393977" y="5032718"/>
                  </a:lnTo>
                  <a:lnTo>
                    <a:pt x="1395971" y="5022824"/>
                  </a:lnTo>
                  <a:close/>
                </a:path>
                <a:path w="5364480" h="5048250">
                  <a:moveTo>
                    <a:pt x="1396288" y="3483838"/>
                  </a:moveTo>
                  <a:lnTo>
                    <a:pt x="1394282" y="3473958"/>
                  </a:lnTo>
                  <a:lnTo>
                    <a:pt x="1388846" y="3465880"/>
                  </a:lnTo>
                  <a:lnTo>
                    <a:pt x="1380769" y="3460432"/>
                  </a:lnTo>
                  <a:lnTo>
                    <a:pt x="1370838" y="3458438"/>
                  </a:lnTo>
                  <a:lnTo>
                    <a:pt x="1360944" y="3460432"/>
                  </a:lnTo>
                  <a:lnTo>
                    <a:pt x="1352867" y="3465880"/>
                  </a:lnTo>
                  <a:lnTo>
                    <a:pt x="1347431" y="3473958"/>
                  </a:lnTo>
                  <a:lnTo>
                    <a:pt x="1345438" y="3483838"/>
                  </a:lnTo>
                  <a:lnTo>
                    <a:pt x="1347431" y="3493732"/>
                  </a:lnTo>
                  <a:lnTo>
                    <a:pt x="1352867" y="3501796"/>
                  </a:lnTo>
                  <a:lnTo>
                    <a:pt x="1360944" y="3507244"/>
                  </a:lnTo>
                  <a:lnTo>
                    <a:pt x="1370888" y="3509238"/>
                  </a:lnTo>
                  <a:lnTo>
                    <a:pt x="1380769" y="3507244"/>
                  </a:lnTo>
                  <a:lnTo>
                    <a:pt x="1388846" y="3501796"/>
                  </a:lnTo>
                  <a:lnTo>
                    <a:pt x="1394282" y="3493732"/>
                  </a:lnTo>
                  <a:lnTo>
                    <a:pt x="1396288" y="3483838"/>
                  </a:lnTo>
                  <a:close/>
                </a:path>
                <a:path w="5364480" h="5048250">
                  <a:moveTo>
                    <a:pt x="1442605" y="3284131"/>
                  </a:moveTo>
                  <a:lnTo>
                    <a:pt x="1440611" y="3274237"/>
                  </a:lnTo>
                  <a:lnTo>
                    <a:pt x="1435176" y="3266173"/>
                  </a:lnTo>
                  <a:lnTo>
                    <a:pt x="1427099" y="3260725"/>
                  </a:lnTo>
                  <a:lnTo>
                    <a:pt x="1417154" y="3258731"/>
                  </a:lnTo>
                  <a:lnTo>
                    <a:pt x="1407274" y="3260725"/>
                  </a:lnTo>
                  <a:lnTo>
                    <a:pt x="1399197" y="3266173"/>
                  </a:lnTo>
                  <a:lnTo>
                    <a:pt x="1393761" y="3274237"/>
                  </a:lnTo>
                  <a:lnTo>
                    <a:pt x="1391754" y="3284131"/>
                  </a:lnTo>
                  <a:lnTo>
                    <a:pt x="1393761" y="3294024"/>
                  </a:lnTo>
                  <a:lnTo>
                    <a:pt x="1399197" y="3302089"/>
                  </a:lnTo>
                  <a:lnTo>
                    <a:pt x="1407274" y="3307537"/>
                  </a:lnTo>
                  <a:lnTo>
                    <a:pt x="1417205" y="3309531"/>
                  </a:lnTo>
                  <a:lnTo>
                    <a:pt x="1427099" y="3307537"/>
                  </a:lnTo>
                  <a:lnTo>
                    <a:pt x="1435176" y="3302089"/>
                  </a:lnTo>
                  <a:lnTo>
                    <a:pt x="1440611" y="3294024"/>
                  </a:lnTo>
                  <a:lnTo>
                    <a:pt x="1442605" y="3284131"/>
                  </a:lnTo>
                  <a:close/>
                </a:path>
                <a:path w="5364480" h="5048250">
                  <a:moveTo>
                    <a:pt x="1442605" y="1564386"/>
                  </a:moveTo>
                  <a:lnTo>
                    <a:pt x="1440611" y="1554505"/>
                  </a:lnTo>
                  <a:lnTo>
                    <a:pt x="1435176" y="1546428"/>
                  </a:lnTo>
                  <a:lnTo>
                    <a:pt x="1427099" y="1540979"/>
                  </a:lnTo>
                  <a:lnTo>
                    <a:pt x="1417154" y="1538986"/>
                  </a:lnTo>
                  <a:lnTo>
                    <a:pt x="1407274" y="1540979"/>
                  </a:lnTo>
                  <a:lnTo>
                    <a:pt x="1399197" y="1546428"/>
                  </a:lnTo>
                  <a:lnTo>
                    <a:pt x="1393761" y="1554505"/>
                  </a:lnTo>
                  <a:lnTo>
                    <a:pt x="1391754" y="1564386"/>
                  </a:lnTo>
                  <a:lnTo>
                    <a:pt x="1393761" y="1574279"/>
                  </a:lnTo>
                  <a:lnTo>
                    <a:pt x="1399197" y="1582343"/>
                  </a:lnTo>
                  <a:lnTo>
                    <a:pt x="1407274" y="1587792"/>
                  </a:lnTo>
                  <a:lnTo>
                    <a:pt x="1417205" y="1589786"/>
                  </a:lnTo>
                  <a:lnTo>
                    <a:pt x="1427099" y="1587792"/>
                  </a:lnTo>
                  <a:lnTo>
                    <a:pt x="1435176" y="1582343"/>
                  </a:lnTo>
                  <a:lnTo>
                    <a:pt x="1440611" y="1574279"/>
                  </a:lnTo>
                  <a:lnTo>
                    <a:pt x="1442605" y="1564386"/>
                  </a:lnTo>
                  <a:close/>
                </a:path>
                <a:path w="5364480" h="5048250">
                  <a:moveTo>
                    <a:pt x="1442923" y="1745145"/>
                  </a:moveTo>
                  <a:lnTo>
                    <a:pt x="1440929" y="1735251"/>
                  </a:lnTo>
                  <a:lnTo>
                    <a:pt x="1435481" y="1727174"/>
                  </a:lnTo>
                  <a:lnTo>
                    <a:pt x="1427403" y="1721739"/>
                  </a:lnTo>
                  <a:lnTo>
                    <a:pt x="1417472" y="1719745"/>
                  </a:lnTo>
                  <a:lnTo>
                    <a:pt x="1407579" y="1721739"/>
                  </a:lnTo>
                  <a:lnTo>
                    <a:pt x="1399514" y="1727174"/>
                  </a:lnTo>
                  <a:lnTo>
                    <a:pt x="1394066" y="1735251"/>
                  </a:lnTo>
                  <a:lnTo>
                    <a:pt x="1392072" y="1745145"/>
                  </a:lnTo>
                  <a:lnTo>
                    <a:pt x="1394066" y="1755025"/>
                  </a:lnTo>
                  <a:lnTo>
                    <a:pt x="1399514" y="1763102"/>
                  </a:lnTo>
                  <a:lnTo>
                    <a:pt x="1407579" y="1768551"/>
                  </a:lnTo>
                  <a:lnTo>
                    <a:pt x="1417523" y="1770545"/>
                  </a:lnTo>
                  <a:lnTo>
                    <a:pt x="1427403" y="1768551"/>
                  </a:lnTo>
                  <a:lnTo>
                    <a:pt x="1435481" y="1763102"/>
                  </a:lnTo>
                  <a:lnTo>
                    <a:pt x="1440929" y="1755025"/>
                  </a:lnTo>
                  <a:lnTo>
                    <a:pt x="1442923" y="1745145"/>
                  </a:lnTo>
                  <a:close/>
                </a:path>
                <a:path w="5364480" h="5048250">
                  <a:moveTo>
                    <a:pt x="1442923" y="25400"/>
                  </a:moveTo>
                  <a:lnTo>
                    <a:pt x="1440929" y="15506"/>
                  </a:lnTo>
                  <a:lnTo>
                    <a:pt x="1435481" y="7442"/>
                  </a:lnTo>
                  <a:lnTo>
                    <a:pt x="1427403" y="1993"/>
                  </a:lnTo>
                  <a:lnTo>
                    <a:pt x="1417472" y="0"/>
                  </a:lnTo>
                  <a:lnTo>
                    <a:pt x="1407579" y="1993"/>
                  </a:lnTo>
                  <a:lnTo>
                    <a:pt x="1399514" y="7442"/>
                  </a:lnTo>
                  <a:lnTo>
                    <a:pt x="1394066" y="15506"/>
                  </a:lnTo>
                  <a:lnTo>
                    <a:pt x="1392072" y="25400"/>
                  </a:lnTo>
                  <a:lnTo>
                    <a:pt x="1394066" y="35280"/>
                  </a:lnTo>
                  <a:lnTo>
                    <a:pt x="1399514" y="43357"/>
                  </a:lnTo>
                  <a:lnTo>
                    <a:pt x="1407579" y="48806"/>
                  </a:lnTo>
                  <a:lnTo>
                    <a:pt x="1417523" y="50800"/>
                  </a:lnTo>
                  <a:lnTo>
                    <a:pt x="1427403" y="48806"/>
                  </a:lnTo>
                  <a:lnTo>
                    <a:pt x="1435481" y="43357"/>
                  </a:lnTo>
                  <a:lnTo>
                    <a:pt x="1440929" y="35280"/>
                  </a:lnTo>
                  <a:lnTo>
                    <a:pt x="1442923" y="25400"/>
                  </a:lnTo>
                  <a:close/>
                </a:path>
                <a:path w="5364480" h="5048250">
                  <a:moveTo>
                    <a:pt x="1497622" y="5022824"/>
                  </a:moveTo>
                  <a:lnTo>
                    <a:pt x="1495628" y="5012944"/>
                  </a:lnTo>
                  <a:lnTo>
                    <a:pt x="1490179" y="5004867"/>
                  </a:lnTo>
                  <a:lnTo>
                    <a:pt x="1482115" y="4999431"/>
                  </a:lnTo>
                  <a:lnTo>
                    <a:pt x="1472171" y="4997424"/>
                  </a:lnTo>
                  <a:lnTo>
                    <a:pt x="1462290" y="4999431"/>
                  </a:lnTo>
                  <a:lnTo>
                    <a:pt x="1454213" y="5004867"/>
                  </a:lnTo>
                  <a:lnTo>
                    <a:pt x="1448765" y="5012944"/>
                  </a:lnTo>
                  <a:lnTo>
                    <a:pt x="1446771" y="5022824"/>
                  </a:lnTo>
                  <a:lnTo>
                    <a:pt x="1448765" y="5032718"/>
                  </a:lnTo>
                  <a:lnTo>
                    <a:pt x="1454213" y="5040795"/>
                  </a:lnTo>
                  <a:lnTo>
                    <a:pt x="1462290" y="5046230"/>
                  </a:lnTo>
                  <a:lnTo>
                    <a:pt x="1472222" y="5048224"/>
                  </a:lnTo>
                  <a:lnTo>
                    <a:pt x="1482115" y="5046230"/>
                  </a:lnTo>
                  <a:lnTo>
                    <a:pt x="1490179" y="5040795"/>
                  </a:lnTo>
                  <a:lnTo>
                    <a:pt x="1495628" y="5032718"/>
                  </a:lnTo>
                  <a:lnTo>
                    <a:pt x="1497622" y="5022824"/>
                  </a:lnTo>
                  <a:close/>
                </a:path>
                <a:path w="5364480" h="5048250">
                  <a:moveTo>
                    <a:pt x="1497939" y="3483838"/>
                  </a:moveTo>
                  <a:lnTo>
                    <a:pt x="1495933" y="3473958"/>
                  </a:lnTo>
                  <a:lnTo>
                    <a:pt x="1490497" y="3465880"/>
                  </a:lnTo>
                  <a:lnTo>
                    <a:pt x="1482420" y="3460432"/>
                  </a:lnTo>
                  <a:lnTo>
                    <a:pt x="1472488" y="3458438"/>
                  </a:lnTo>
                  <a:lnTo>
                    <a:pt x="1462595" y="3460432"/>
                  </a:lnTo>
                  <a:lnTo>
                    <a:pt x="1454518" y="3465880"/>
                  </a:lnTo>
                  <a:lnTo>
                    <a:pt x="1449082" y="3473958"/>
                  </a:lnTo>
                  <a:lnTo>
                    <a:pt x="1447088" y="3483838"/>
                  </a:lnTo>
                  <a:lnTo>
                    <a:pt x="1449082" y="3493732"/>
                  </a:lnTo>
                  <a:lnTo>
                    <a:pt x="1454518" y="3501796"/>
                  </a:lnTo>
                  <a:lnTo>
                    <a:pt x="1462595" y="3507244"/>
                  </a:lnTo>
                  <a:lnTo>
                    <a:pt x="1472539" y="3509238"/>
                  </a:lnTo>
                  <a:lnTo>
                    <a:pt x="1482420" y="3507244"/>
                  </a:lnTo>
                  <a:lnTo>
                    <a:pt x="1490497" y="3501796"/>
                  </a:lnTo>
                  <a:lnTo>
                    <a:pt x="1495933" y="3493732"/>
                  </a:lnTo>
                  <a:lnTo>
                    <a:pt x="1497939" y="3483838"/>
                  </a:lnTo>
                  <a:close/>
                </a:path>
                <a:path w="5364480" h="5048250">
                  <a:moveTo>
                    <a:pt x="1544256" y="3284131"/>
                  </a:moveTo>
                  <a:lnTo>
                    <a:pt x="1542262" y="3274237"/>
                  </a:lnTo>
                  <a:lnTo>
                    <a:pt x="1536827" y="3266173"/>
                  </a:lnTo>
                  <a:lnTo>
                    <a:pt x="1528749" y="3260725"/>
                  </a:lnTo>
                  <a:lnTo>
                    <a:pt x="1518805" y="3258731"/>
                  </a:lnTo>
                  <a:lnTo>
                    <a:pt x="1508925" y="3260725"/>
                  </a:lnTo>
                  <a:lnTo>
                    <a:pt x="1500847" y="3266173"/>
                  </a:lnTo>
                  <a:lnTo>
                    <a:pt x="1495412" y="3274237"/>
                  </a:lnTo>
                  <a:lnTo>
                    <a:pt x="1493405" y="3284131"/>
                  </a:lnTo>
                  <a:lnTo>
                    <a:pt x="1495412" y="3294024"/>
                  </a:lnTo>
                  <a:lnTo>
                    <a:pt x="1500847" y="3302089"/>
                  </a:lnTo>
                  <a:lnTo>
                    <a:pt x="1508925" y="3307537"/>
                  </a:lnTo>
                  <a:lnTo>
                    <a:pt x="1518856" y="3309531"/>
                  </a:lnTo>
                  <a:lnTo>
                    <a:pt x="1528749" y="3307537"/>
                  </a:lnTo>
                  <a:lnTo>
                    <a:pt x="1536827" y="3302089"/>
                  </a:lnTo>
                  <a:lnTo>
                    <a:pt x="1542262" y="3294024"/>
                  </a:lnTo>
                  <a:lnTo>
                    <a:pt x="1544256" y="3284131"/>
                  </a:lnTo>
                  <a:close/>
                </a:path>
                <a:path w="5364480" h="5048250">
                  <a:moveTo>
                    <a:pt x="1544256" y="1564386"/>
                  </a:moveTo>
                  <a:lnTo>
                    <a:pt x="1542262" y="1554505"/>
                  </a:lnTo>
                  <a:lnTo>
                    <a:pt x="1536827" y="1546428"/>
                  </a:lnTo>
                  <a:lnTo>
                    <a:pt x="1528749" y="1540979"/>
                  </a:lnTo>
                  <a:lnTo>
                    <a:pt x="1518805" y="1538986"/>
                  </a:lnTo>
                  <a:lnTo>
                    <a:pt x="1508925" y="1540979"/>
                  </a:lnTo>
                  <a:lnTo>
                    <a:pt x="1500847" y="1546428"/>
                  </a:lnTo>
                  <a:lnTo>
                    <a:pt x="1495412" y="1554505"/>
                  </a:lnTo>
                  <a:lnTo>
                    <a:pt x="1493405" y="1564386"/>
                  </a:lnTo>
                  <a:lnTo>
                    <a:pt x="1495412" y="1574279"/>
                  </a:lnTo>
                  <a:lnTo>
                    <a:pt x="1500847" y="1582343"/>
                  </a:lnTo>
                  <a:lnTo>
                    <a:pt x="1508925" y="1587792"/>
                  </a:lnTo>
                  <a:lnTo>
                    <a:pt x="1518856" y="1589786"/>
                  </a:lnTo>
                  <a:lnTo>
                    <a:pt x="1528749" y="1587792"/>
                  </a:lnTo>
                  <a:lnTo>
                    <a:pt x="1536827" y="1582343"/>
                  </a:lnTo>
                  <a:lnTo>
                    <a:pt x="1542262" y="1574279"/>
                  </a:lnTo>
                  <a:lnTo>
                    <a:pt x="1544256" y="1564386"/>
                  </a:lnTo>
                  <a:close/>
                </a:path>
                <a:path w="5364480" h="5048250">
                  <a:moveTo>
                    <a:pt x="1544574" y="1745145"/>
                  </a:moveTo>
                  <a:lnTo>
                    <a:pt x="1542580" y="1735251"/>
                  </a:lnTo>
                  <a:lnTo>
                    <a:pt x="1537131" y="1727174"/>
                  </a:lnTo>
                  <a:lnTo>
                    <a:pt x="1529054" y="1721739"/>
                  </a:lnTo>
                  <a:lnTo>
                    <a:pt x="1519123" y="1719745"/>
                  </a:lnTo>
                  <a:lnTo>
                    <a:pt x="1509229" y="1721739"/>
                  </a:lnTo>
                  <a:lnTo>
                    <a:pt x="1501165" y="1727174"/>
                  </a:lnTo>
                  <a:lnTo>
                    <a:pt x="1495717" y="1735251"/>
                  </a:lnTo>
                  <a:lnTo>
                    <a:pt x="1493723" y="1745145"/>
                  </a:lnTo>
                  <a:lnTo>
                    <a:pt x="1495717" y="1755025"/>
                  </a:lnTo>
                  <a:lnTo>
                    <a:pt x="1501165" y="1763102"/>
                  </a:lnTo>
                  <a:lnTo>
                    <a:pt x="1509229" y="1768551"/>
                  </a:lnTo>
                  <a:lnTo>
                    <a:pt x="1519174" y="1770545"/>
                  </a:lnTo>
                  <a:lnTo>
                    <a:pt x="1529054" y="1768551"/>
                  </a:lnTo>
                  <a:lnTo>
                    <a:pt x="1537131" y="1763102"/>
                  </a:lnTo>
                  <a:lnTo>
                    <a:pt x="1542580" y="1755025"/>
                  </a:lnTo>
                  <a:lnTo>
                    <a:pt x="1544574" y="1745145"/>
                  </a:lnTo>
                  <a:close/>
                </a:path>
                <a:path w="5364480" h="5048250">
                  <a:moveTo>
                    <a:pt x="1544574" y="25400"/>
                  </a:moveTo>
                  <a:lnTo>
                    <a:pt x="1542580" y="15506"/>
                  </a:lnTo>
                  <a:lnTo>
                    <a:pt x="1537131" y="7442"/>
                  </a:lnTo>
                  <a:lnTo>
                    <a:pt x="1529054" y="1993"/>
                  </a:lnTo>
                  <a:lnTo>
                    <a:pt x="1519123" y="0"/>
                  </a:lnTo>
                  <a:lnTo>
                    <a:pt x="1509229" y="1993"/>
                  </a:lnTo>
                  <a:lnTo>
                    <a:pt x="1501165" y="7442"/>
                  </a:lnTo>
                  <a:lnTo>
                    <a:pt x="1495717" y="15506"/>
                  </a:lnTo>
                  <a:lnTo>
                    <a:pt x="1493723" y="25400"/>
                  </a:lnTo>
                  <a:lnTo>
                    <a:pt x="1495717" y="35280"/>
                  </a:lnTo>
                  <a:lnTo>
                    <a:pt x="1501165" y="43357"/>
                  </a:lnTo>
                  <a:lnTo>
                    <a:pt x="1509229" y="48806"/>
                  </a:lnTo>
                  <a:lnTo>
                    <a:pt x="1519174" y="50800"/>
                  </a:lnTo>
                  <a:lnTo>
                    <a:pt x="1529054" y="48806"/>
                  </a:lnTo>
                  <a:lnTo>
                    <a:pt x="1537131" y="43357"/>
                  </a:lnTo>
                  <a:lnTo>
                    <a:pt x="1542580" y="35280"/>
                  </a:lnTo>
                  <a:lnTo>
                    <a:pt x="1544574" y="25400"/>
                  </a:lnTo>
                  <a:close/>
                </a:path>
                <a:path w="5364480" h="5048250">
                  <a:moveTo>
                    <a:pt x="1599272" y="5022824"/>
                  </a:moveTo>
                  <a:lnTo>
                    <a:pt x="1597279" y="5012944"/>
                  </a:lnTo>
                  <a:lnTo>
                    <a:pt x="1591830" y="5004867"/>
                  </a:lnTo>
                  <a:lnTo>
                    <a:pt x="1583766" y="4999431"/>
                  </a:lnTo>
                  <a:lnTo>
                    <a:pt x="1573822" y="4997424"/>
                  </a:lnTo>
                  <a:lnTo>
                    <a:pt x="1563941" y="4999431"/>
                  </a:lnTo>
                  <a:lnTo>
                    <a:pt x="1555864" y="5004867"/>
                  </a:lnTo>
                  <a:lnTo>
                    <a:pt x="1550416" y="5012944"/>
                  </a:lnTo>
                  <a:lnTo>
                    <a:pt x="1548422" y="5022824"/>
                  </a:lnTo>
                  <a:lnTo>
                    <a:pt x="1550416" y="5032718"/>
                  </a:lnTo>
                  <a:lnTo>
                    <a:pt x="1555864" y="5040795"/>
                  </a:lnTo>
                  <a:lnTo>
                    <a:pt x="1563941" y="5046230"/>
                  </a:lnTo>
                  <a:lnTo>
                    <a:pt x="1573872" y="5048224"/>
                  </a:lnTo>
                  <a:lnTo>
                    <a:pt x="1583766" y="5046230"/>
                  </a:lnTo>
                  <a:lnTo>
                    <a:pt x="1591830" y="5040795"/>
                  </a:lnTo>
                  <a:lnTo>
                    <a:pt x="1597279" y="5032718"/>
                  </a:lnTo>
                  <a:lnTo>
                    <a:pt x="1599272" y="5022824"/>
                  </a:lnTo>
                  <a:close/>
                </a:path>
                <a:path w="5364480" h="5048250">
                  <a:moveTo>
                    <a:pt x="1599590" y="3483838"/>
                  </a:moveTo>
                  <a:lnTo>
                    <a:pt x="1597583" y="3473958"/>
                  </a:lnTo>
                  <a:lnTo>
                    <a:pt x="1592148" y="3465880"/>
                  </a:lnTo>
                  <a:lnTo>
                    <a:pt x="1584071" y="3460432"/>
                  </a:lnTo>
                  <a:lnTo>
                    <a:pt x="1574139" y="3458438"/>
                  </a:lnTo>
                  <a:lnTo>
                    <a:pt x="1564246" y="3460432"/>
                  </a:lnTo>
                  <a:lnTo>
                    <a:pt x="1556169" y="3465880"/>
                  </a:lnTo>
                  <a:lnTo>
                    <a:pt x="1550733" y="3473958"/>
                  </a:lnTo>
                  <a:lnTo>
                    <a:pt x="1548739" y="3483838"/>
                  </a:lnTo>
                  <a:lnTo>
                    <a:pt x="1550733" y="3493732"/>
                  </a:lnTo>
                  <a:lnTo>
                    <a:pt x="1556169" y="3501796"/>
                  </a:lnTo>
                  <a:lnTo>
                    <a:pt x="1564246" y="3507244"/>
                  </a:lnTo>
                  <a:lnTo>
                    <a:pt x="1574190" y="3509238"/>
                  </a:lnTo>
                  <a:lnTo>
                    <a:pt x="1584071" y="3507244"/>
                  </a:lnTo>
                  <a:lnTo>
                    <a:pt x="1592148" y="3501796"/>
                  </a:lnTo>
                  <a:lnTo>
                    <a:pt x="1597583" y="3493732"/>
                  </a:lnTo>
                  <a:lnTo>
                    <a:pt x="1599590" y="3483838"/>
                  </a:lnTo>
                  <a:close/>
                </a:path>
                <a:path w="5364480" h="5048250">
                  <a:moveTo>
                    <a:pt x="1645907" y="3284131"/>
                  </a:moveTo>
                  <a:lnTo>
                    <a:pt x="1643913" y="3274237"/>
                  </a:lnTo>
                  <a:lnTo>
                    <a:pt x="1638477" y="3266173"/>
                  </a:lnTo>
                  <a:lnTo>
                    <a:pt x="1630400" y="3260725"/>
                  </a:lnTo>
                  <a:lnTo>
                    <a:pt x="1620456" y="3258731"/>
                  </a:lnTo>
                  <a:lnTo>
                    <a:pt x="1610575" y="3260725"/>
                  </a:lnTo>
                  <a:lnTo>
                    <a:pt x="1602498" y="3266173"/>
                  </a:lnTo>
                  <a:lnTo>
                    <a:pt x="1597063" y="3274237"/>
                  </a:lnTo>
                  <a:lnTo>
                    <a:pt x="1595056" y="3284131"/>
                  </a:lnTo>
                  <a:lnTo>
                    <a:pt x="1597063" y="3294024"/>
                  </a:lnTo>
                  <a:lnTo>
                    <a:pt x="1602498" y="3302089"/>
                  </a:lnTo>
                  <a:lnTo>
                    <a:pt x="1610575" y="3307537"/>
                  </a:lnTo>
                  <a:lnTo>
                    <a:pt x="1620507" y="3309531"/>
                  </a:lnTo>
                  <a:lnTo>
                    <a:pt x="1630400" y="3307537"/>
                  </a:lnTo>
                  <a:lnTo>
                    <a:pt x="1638477" y="3302089"/>
                  </a:lnTo>
                  <a:lnTo>
                    <a:pt x="1643913" y="3294024"/>
                  </a:lnTo>
                  <a:lnTo>
                    <a:pt x="1645907" y="3284131"/>
                  </a:lnTo>
                  <a:close/>
                </a:path>
                <a:path w="5364480" h="5048250">
                  <a:moveTo>
                    <a:pt x="1645907" y="1564386"/>
                  </a:moveTo>
                  <a:lnTo>
                    <a:pt x="1643913" y="1554505"/>
                  </a:lnTo>
                  <a:lnTo>
                    <a:pt x="1638477" y="1546428"/>
                  </a:lnTo>
                  <a:lnTo>
                    <a:pt x="1630400" y="1540979"/>
                  </a:lnTo>
                  <a:lnTo>
                    <a:pt x="1620456" y="1538986"/>
                  </a:lnTo>
                  <a:lnTo>
                    <a:pt x="1610575" y="1540979"/>
                  </a:lnTo>
                  <a:lnTo>
                    <a:pt x="1602498" y="1546428"/>
                  </a:lnTo>
                  <a:lnTo>
                    <a:pt x="1597063" y="1554505"/>
                  </a:lnTo>
                  <a:lnTo>
                    <a:pt x="1595056" y="1564386"/>
                  </a:lnTo>
                  <a:lnTo>
                    <a:pt x="1597063" y="1574279"/>
                  </a:lnTo>
                  <a:lnTo>
                    <a:pt x="1602498" y="1582343"/>
                  </a:lnTo>
                  <a:lnTo>
                    <a:pt x="1610575" y="1587792"/>
                  </a:lnTo>
                  <a:lnTo>
                    <a:pt x="1620507" y="1589786"/>
                  </a:lnTo>
                  <a:lnTo>
                    <a:pt x="1630400" y="1587792"/>
                  </a:lnTo>
                  <a:lnTo>
                    <a:pt x="1638477" y="1582343"/>
                  </a:lnTo>
                  <a:lnTo>
                    <a:pt x="1643913" y="1574279"/>
                  </a:lnTo>
                  <a:lnTo>
                    <a:pt x="1645907" y="1564386"/>
                  </a:lnTo>
                  <a:close/>
                </a:path>
                <a:path w="5364480" h="5048250">
                  <a:moveTo>
                    <a:pt x="1646224" y="1745145"/>
                  </a:moveTo>
                  <a:lnTo>
                    <a:pt x="1644230" y="1735251"/>
                  </a:lnTo>
                  <a:lnTo>
                    <a:pt x="1638782" y="1727174"/>
                  </a:lnTo>
                  <a:lnTo>
                    <a:pt x="1630705" y="1721739"/>
                  </a:lnTo>
                  <a:lnTo>
                    <a:pt x="1620774" y="1719745"/>
                  </a:lnTo>
                  <a:lnTo>
                    <a:pt x="1610880" y="1721739"/>
                  </a:lnTo>
                  <a:lnTo>
                    <a:pt x="1602816" y="1727174"/>
                  </a:lnTo>
                  <a:lnTo>
                    <a:pt x="1597367" y="1735251"/>
                  </a:lnTo>
                  <a:lnTo>
                    <a:pt x="1595374" y="1745145"/>
                  </a:lnTo>
                  <a:lnTo>
                    <a:pt x="1597367" y="1755025"/>
                  </a:lnTo>
                  <a:lnTo>
                    <a:pt x="1602816" y="1763102"/>
                  </a:lnTo>
                  <a:lnTo>
                    <a:pt x="1610880" y="1768551"/>
                  </a:lnTo>
                  <a:lnTo>
                    <a:pt x="1620824" y="1770545"/>
                  </a:lnTo>
                  <a:lnTo>
                    <a:pt x="1630705" y="1768551"/>
                  </a:lnTo>
                  <a:lnTo>
                    <a:pt x="1638782" y="1763102"/>
                  </a:lnTo>
                  <a:lnTo>
                    <a:pt x="1644230" y="1755025"/>
                  </a:lnTo>
                  <a:lnTo>
                    <a:pt x="1646224" y="1745145"/>
                  </a:lnTo>
                  <a:close/>
                </a:path>
                <a:path w="5364480" h="5048250">
                  <a:moveTo>
                    <a:pt x="1646224" y="25400"/>
                  </a:moveTo>
                  <a:lnTo>
                    <a:pt x="1644230" y="15506"/>
                  </a:lnTo>
                  <a:lnTo>
                    <a:pt x="1638782" y="7442"/>
                  </a:lnTo>
                  <a:lnTo>
                    <a:pt x="1630705" y="1993"/>
                  </a:lnTo>
                  <a:lnTo>
                    <a:pt x="1620774" y="0"/>
                  </a:lnTo>
                  <a:lnTo>
                    <a:pt x="1610880" y="1993"/>
                  </a:lnTo>
                  <a:lnTo>
                    <a:pt x="1602816" y="7442"/>
                  </a:lnTo>
                  <a:lnTo>
                    <a:pt x="1597367" y="15506"/>
                  </a:lnTo>
                  <a:lnTo>
                    <a:pt x="1595374" y="25400"/>
                  </a:lnTo>
                  <a:lnTo>
                    <a:pt x="1597367" y="35280"/>
                  </a:lnTo>
                  <a:lnTo>
                    <a:pt x="1602816" y="43357"/>
                  </a:lnTo>
                  <a:lnTo>
                    <a:pt x="1610880" y="48806"/>
                  </a:lnTo>
                  <a:lnTo>
                    <a:pt x="1620824" y="50800"/>
                  </a:lnTo>
                  <a:lnTo>
                    <a:pt x="1630705" y="48806"/>
                  </a:lnTo>
                  <a:lnTo>
                    <a:pt x="1638782" y="43357"/>
                  </a:lnTo>
                  <a:lnTo>
                    <a:pt x="1644230" y="35280"/>
                  </a:lnTo>
                  <a:lnTo>
                    <a:pt x="1646224" y="25400"/>
                  </a:lnTo>
                  <a:close/>
                </a:path>
                <a:path w="5364480" h="5048250">
                  <a:moveTo>
                    <a:pt x="1700923" y="5022824"/>
                  </a:moveTo>
                  <a:lnTo>
                    <a:pt x="1698929" y="5012944"/>
                  </a:lnTo>
                  <a:lnTo>
                    <a:pt x="1693481" y="5004867"/>
                  </a:lnTo>
                  <a:lnTo>
                    <a:pt x="1685417" y="4999431"/>
                  </a:lnTo>
                  <a:lnTo>
                    <a:pt x="1675472" y="4997424"/>
                  </a:lnTo>
                  <a:lnTo>
                    <a:pt x="1665592" y="4999431"/>
                  </a:lnTo>
                  <a:lnTo>
                    <a:pt x="1657515" y="5004867"/>
                  </a:lnTo>
                  <a:lnTo>
                    <a:pt x="1652066" y="5012944"/>
                  </a:lnTo>
                  <a:lnTo>
                    <a:pt x="1650072" y="5022824"/>
                  </a:lnTo>
                  <a:lnTo>
                    <a:pt x="1652066" y="5032718"/>
                  </a:lnTo>
                  <a:lnTo>
                    <a:pt x="1657515" y="5040795"/>
                  </a:lnTo>
                  <a:lnTo>
                    <a:pt x="1665592" y="5046230"/>
                  </a:lnTo>
                  <a:lnTo>
                    <a:pt x="1675523" y="5048224"/>
                  </a:lnTo>
                  <a:lnTo>
                    <a:pt x="1685417" y="5046230"/>
                  </a:lnTo>
                  <a:lnTo>
                    <a:pt x="1693481" y="5040795"/>
                  </a:lnTo>
                  <a:lnTo>
                    <a:pt x="1698929" y="5032718"/>
                  </a:lnTo>
                  <a:lnTo>
                    <a:pt x="1700923" y="5022824"/>
                  </a:lnTo>
                  <a:close/>
                </a:path>
                <a:path w="5364480" h="5048250">
                  <a:moveTo>
                    <a:pt x="1701241" y="3483838"/>
                  </a:moveTo>
                  <a:lnTo>
                    <a:pt x="1699234" y="3473958"/>
                  </a:lnTo>
                  <a:lnTo>
                    <a:pt x="1693799" y="3465880"/>
                  </a:lnTo>
                  <a:lnTo>
                    <a:pt x="1685721" y="3460432"/>
                  </a:lnTo>
                  <a:lnTo>
                    <a:pt x="1675790" y="3458438"/>
                  </a:lnTo>
                  <a:lnTo>
                    <a:pt x="1665897" y="3460432"/>
                  </a:lnTo>
                  <a:lnTo>
                    <a:pt x="1657819" y="3465880"/>
                  </a:lnTo>
                  <a:lnTo>
                    <a:pt x="1652384" y="3473958"/>
                  </a:lnTo>
                  <a:lnTo>
                    <a:pt x="1650390" y="3483838"/>
                  </a:lnTo>
                  <a:lnTo>
                    <a:pt x="1652384" y="3493732"/>
                  </a:lnTo>
                  <a:lnTo>
                    <a:pt x="1657819" y="3501796"/>
                  </a:lnTo>
                  <a:lnTo>
                    <a:pt x="1665897" y="3507244"/>
                  </a:lnTo>
                  <a:lnTo>
                    <a:pt x="1675841" y="3509238"/>
                  </a:lnTo>
                  <a:lnTo>
                    <a:pt x="1685721" y="3507244"/>
                  </a:lnTo>
                  <a:lnTo>
                    <a:pt x="1693799" y="3501796"/>
                  </a:lnTo>
                  <a:lnTo>
                    <a:pt x="1699234" y="3493732"/>
                  </a:lnTo>
                  <a:lnTo>
                    <a:pt x="1701241" y="3483838"/>
                  </a:lnTo>
                  <a:close/>
                </a:path>
                <a:path w="5364480" h="5048250">
                  <a:moveTo>
                    <a:pt x="1747558" y="3284131"/>
                  </a:moveTo>
                  <a:lnTo>
                    <a:pt x="1745564" y="3274237"/>
                  </a:lnTo>
                  <a:lnTo>
                    <a:pt x="1740128" y="3266173"/>
                  </a:lnTo>
                  <a:lnTo>
                    <a:pt x="1732051" y="3260725"/>
                  </a:lnTo>
                  <a:lnTo>
                    <a:pt x="1722107" y="3258731"/>
                  </a:lnTo>
                  <a:lnTo>
                    <a:pt x="1712226" y="3260725"/>
                  </a:lnTo>
                  <a:lnTo>
                    <a:pt x="1704149" y="3266173"/>
                  </a:lnTo>
                  <a:lnTo>
                    <a:pt x="1698713" y="3274237"/>
                  </a:lnTo>
                  <a:lnTo>
                    <a:pt x="1696707" y="3284131"/>
                  </a:lnTo>
                  <a:lnTo>
                    <a:pt x="1698713" y="3294024"/>
                  </a:lnTo>
                  <a:lnTo>
                    <a:pt x="1704149" y="3302089"/>
                  </a:lnTo>
                  <a:lnTo>
                    <a:pt x="1712226" y="3307537"/>
                  </a:lnTo>
                  <a:lnTo>
                    <a:pt x="1722158" y="3309531"/>
                  </a:lnTo>
                  <a:lnTo>
                    <a:pt x="1732051" y="3307537"/>
                  </a:lnTo>
                  <a:lnTo>
                    <a:pt x="1740128" y="3302089"/>
                  </a:lnTo>
                  <a:lnTo>
                    <a:pt x="1745564" y="3294024"/>
                  </a:lnTo>
                  <a:lnTo>
                    <a:pt x="1747558" y="3284131"/>
                  </a:lnTo>
                  <a:close/>
                </a:path>
                <a:path w="5364480" h="5048250">
                  <a:moveTo>
                    <a:pt x="1747558" y="1564386"/>
                  </a:moveTo>
                  <a:lnTo>
                    <a:pt x="1745564" y="1554505"/>
                  </a:lnTo>
                  <a:lnTo>
                    <a:pt x="1740128" y="1546428"/>
                  </a:lnTo>
                  <a:lnTo>
                    <a:pt x="1732051" y="1540979"/>
                  </a:lnTo>
                  <a:lnTo>
                    <a:pt x="1722107" y="1538986"/>
                  </a:lnTo>
                  <a:lnTo>
                    <a:pt x="1712226" y="1540979"/>
                  </a:lnTo>
                  <a:lnTo>
                    <a:pt x="1704149" y="1546428"/>
                  </a:lnTo>
                  <a:lnTo>
                    <a:pt x="1698713" y="1554505"/>
                  </a:lnTo>
                  <a:lnTo>
                    <a:pt x="1696707" y="1564386"/>
                  </a:lnTo>
                  <a:lnTo>
                    <a:pt x="1698713" y="1574279"/>
                  </a:lnTo>
                  <a:lnTo>
                    <a:pt x="1704149" y="1582343"/>
                  </a:lnTo>
                  <a:lnTo>
                    <a:pt x="1712226" y="1587792"/>
                  </a:lnTo>
                  <a:lnTo>
                    <a:pt x="1722158" y="1589786"/>
                  </a:lnTo>
                  <a:lnTo>
                    <a:pt x="1732051" y="1587792"/>
                  </a:lnTo>
                  <a:lnTo>
                    <a:pt x="1740128" y="1582343"/>
                  </a:lnTo>
                  <a:lnTo>
                    <a:pt x="1745564" y="1574279"/>
                  </a:lnTo>
                  <a:lnTo>
                    <a:pt x="1747558" y="1564386"/>
                  </a:lnTo>
                  <a:close/>
                </a:path>
                <a:path w="5364480" h="5048250">
                  <a:moveTo>
                    <a:pt x="1747875" y="1745145"/>
                  </a:moveTo>
                  <a:lnTo>
                    <a:pt x="1745881" y="1735251"/>
                  </a:lnTo>
                  <a:lnTo>
                    <a:pt x="1740433" y="1727174"/>
                  </a:lnTo>
                  <a:lnTo>
                    <a:pt x="1732356" y="1721739"/>
                  </a:lnTo>
                  <a:lnTo>
                    <a:pt x="1722424" y="1719745"/>
                  </a:lnTo>
                  <a:lnTo>
                    <a:pt x="1712531" y="1721739"/>
                  </a:lnTo>
                  <a:lnTo>
                    <a:pt x="1704467" y="1727174"/>
                  </a:lnTo>
                  <a:lnTo>
                    <a:pt x="1699018" y="1735251"/>
                  </a:lnTo>
                  <a:lnTo>
                    <a:pt x="1697024" y="1745145"/>
                  </a:lnTo>
                  <a:lnTo>
                    <a:pt x="1699018" y="1755025"/>
                  </a:lnTo>
                  <a:lnTo>
                    <a:pt x="1704467" y="1763102"/>
                  </a:lnTo>
                  <a:lnTo>
                    <a:pt x="1712531" y="1768551"/>
                  </a:lnTo>
                  <a:lnTo>
                    <a:pt x="1722475" y="1770545"/>
                  </a:lnTo>
                  <a:lnTo>
                    <a:pt x="1732356" y="1768551"/>
                  </a:lnTo>
                  <a:lnTo>
                    <a:pt x="1740433" y="1763102"/>
                  </a:lnTo>
                  <a:lnTo>
                    <a:pt x="1745881" y="1755025"/>
                  </a:lnTo>
                  <a:lnTo>
                    <a:pt x="1747875" y="1745145"/>
                  </a:lnTo>
                  <a:close/>
                </a:path>
                <a:path w="5364480" h="5048250">
                  <a:moveTo>
                    <a:pt x="1747875" y="25400"/>
                  </a:moveTo>
                  <a:lnTo>
                    <a:pt x="1745881" y="15506"/>
                  </a:lnTo>
                  <a:lnTo>
                    <a:pt x="1740433" y="7442"/>
                  </a:lnTo>
                  <a:lnTo>
                    <a:pt x="1732356" y="1993"/>
                  </a:lnTo>
                  <a:lnTo>
                    <a:pt x="1722424" y="0"/>
                  </a:lnTo>
                  <a:lnTo>
                    <a:pt x="1712531" y="1993"/>
                  </a:lnTo>
                  <a:lnTo>
                    <a:pt x="1704467" y="7442"/>
                  </a:lnTo>
                  <a:lnTo>
                    <a:pt x="1699018" y="15506"/>
                  </a:lnTo>
                  <a:lnTo>
                    <a:pt x="1697024" y="25400"/>
                  </a:lnTo>
                  <a:lnTo>
                    <a:pt x="1699018" y="35280"/>
                  </a:lnTo>
                  <a:lnTo>
                    <a:pt x="1704467" y="43357"/>
                  </a:lnTo>
                  <a:lnTo>
                    <a:pt x="1712531" y="48806"/>
                  </a:lnTo>
                  <a:lnTo>
                    <a:pt x="1722475" y="50800"/>
                  </a:lnTo>
                  <a:lnTo>
                    <a:pt x="1732356" y="48806"/>
                  </a:lnTo>
                  <a:lnTo>
                    <a:pt x="1740433" y="43357"/>
                  </a:lnTo>
                  <a:lnTo>
                    <a:pt x="1745881" y="35280"/>
                  </a:lnTo>
                  <a:lnTo>
                    <a:pt x="1747875" y="25400"/>
                  </a:lnTo>
                  <a:close/>
                </a:path>
                <a:path w="5364480" h="5048250">
                  <a:moveTo>
                    <a:pt x="1802574" y="5022824"/>
                  </a:moveTo>
                  <a:lnTo>
                    <a:pt x="1800580" y="5012944"/>
                  </a:lnTo>
                  <a:lnTo>
                    <a:pt x="1795132" y="5004867"/>
                  </a:lnTo>
                  <a:lnTo>
                    <a:pt x="1787067" y="4999431"/>
                  </a:lnTo>
                  <a:lnTo>
                    <a:pt x="1777123" y="4997424"/>
                  </a:lnTo>
                  <a:lnTo>
                    <a:pt x="1767243" y="4999431"/>
                  </a:lnTo>
                  <a:lnTo>
                    <a:pt x="1759165" y="5004867"/>
                  </a:lnTo>
                  <a:lnTo>
                    <a:pt x="1753717" y="5012944"/>
                  </a:lnTo>
                  <a:lnTo>
                    <a:pt x="1751723" y="5022824"/>
                  </a:lnTo>
                  <a:lnTo>
                    <a:pt x="1753717" y="5032718"/>
                  </a:lnTo>
                  <a:lnTo>
                    <a:pt x="1759165" y="5040795"/>
                  </a:lnTo>
                  <a:lnTo>
                    <a:pt x="1767243" y="5046230"/>
                  </a:lnTo>
                  <a:lnTo>
                    <a:pt x="1777174" y="5048224"/>
                  </a:lnTo>
                  <a:lnTo>
                    <a:pt x="1787067" y="5046230"/>
                  </a:lnTo>
                  <a:lnTo>
                    <a:pt x="1795132" y="5040795"/>
                  </a:lnTo>
                  <a:lnTo>
                    <a:pt x="1800580" y="5032718"/>
                  </a:lnTo>
                  <a:lnTo>
                    <a:pt x="1802574" y="5022824"/>
                  </a:lnTo>
                  <a:close/>
                </a:path>
                <a:path w="5364480" h="5048250">
                  <a:moveTo>
                    <a:pt x="1802892" y="3483838"/>
                  </a:moveTo>
                  <a:lnTo>
                    <a:pt x="1800885" y="3473958"/>
                  </a:lnTo>
                  <a:lnTo>
                    <a:pt x="1795449" y="3465880"/>
                  </a:lnTo>
                  <a:lnTo>
                    <a:pt x="1787372" y="3460432"/>
                  </a:lnTo>
                  <a:lnTo>
                    <a:pt x="1777441" y="3458438"/>
                  </a:lnTo>
                  <a:lnTo>
                    <a:pt x="1767547" y="3460432"/>
                  </a:lnTo>
                  <a:lnTo>
                    <a:pt x="1759470" y="3465880"/>
                  </a:lnTo>
                  <a:lnTo>
                    <a:pt x="1754035" y="3473958"/>
                  </a:lnTo>
                  <a:lnTo>
                    <a:pt x="1752041" y="3483838"/>
                  </a:lnTo>
                  <a:lnTo>
                    <a:pt x="1754035" y="3493732"/>
                  </a:lnTo>
                  <a:lnTo>
                    <a:pt x="1759470" y="3501796"/>
                  </a:lnTo>
                  <a:lnTo>
                    <a:pt x="1767547" y="3507244"/>
                  </a:lnTo>
                  <a:lnTo>
                    <a:pt x="1777492" y="3509238"/>
                  </a:lnTo>
                  <a:lnTo>
                    <a:pt x="1787372" y="3507244"/>
                  </a:lnTo>
                  <a:lnTo>
                    <a:pt x="1795449" y="3501796"/>
                  </a:lnTo>
                  <a:lnTo>
                    <a:pt x="1800885" y="3493732"/>
                  </a:lnTo>
                  <a:lnTo>
                    <a:pt x="1802892" y="3483838"/>
                  </a:lnTo>
                  <a:close/>
                </a:path>
                <a:path w="5364480" h="5048250">
                  <a:moveTo>
                    <a:pt x="1849208" y="3284131"/>
                  </a:moveTo>
                  <a:lnTo>
                    <a:pt x="1847215" y="3274237"/>
                  </a:lnTo>
                  <a:lnTo>
                    <a:pt x="1841779" y="3266173"/>
                  </a:lnTo>
                  <a:lnTo>
                    <a:pt x="1833702" y="3260725"/>
                  </a:lnTo>
                  <a:lnTo>
                    <a:pt x="1823758" y="3258731"/>
                  </a:lnTo>
                  <a:lnTo>
                    <a:pt x="1813877" y="3260725"/>
                  </a:lnTo>
                  <a:lnTo>
                    <a:pt x="1805800" y="3266173"/>
                  </a:lnTo>
                  <a:lnTo>
                    <a:pt x="1800364" y="3274237"/>
                  </a:lnTo>
                  <a:lnTo>
                    <a:pt x="1798358" y="3284131"/>
                  </a:lnTo>
                  <a:lnTo>
                    <a:pt x="1800364" y="3294024"/>
                  </a:lnTo>
                  <a:lnTo>
                    <a:pt x="1805800" y="3302089"/>
                  </a:lnTo>
                  <a:lnTo>
                    <a:pt x="1813877" y="3307537"/>
                  </a:lnTo>
                  <a:lnTo>
                    <a:pt x="1823808" y="3309531"/>
                  </a:lnTo>
                  <a:lnTo>
                    <a:pt x="1833702" y="3307537"/>
                  </a:lnTo>
                  <a:lnTo>
                    <a:pt x="1841779" y="3302089"/>
                  </a:lnTo>
                  <a:lnTo>
                    <a:pt x="1847215" y="3294024"/>
                  </a:lnTo>
                  <a:lnTo>
                    <a:pt x="1849208" y="3284131"/>
                  </a:lnTo>
                  <a:close/>
                </a:path>
                <a:path w="5364480" h="5048250">
                  <a:moveTo>
                    <a:pt x="1849208" y="1564386"/>
                  </a:moveTo>
                  <a:lnTo>
                    <a:pt x="1847215" y="1554505"/>
                  </a:lnTo>
                  <a:lnTo>
                    <a:pt x="1841779" y="1546428"/>
                  </a:lnTo>
                  <a:lnTo>
                    <a:pt x="1833702" y="1540979"/>
                  </a:lnTo>
                  <a:lnTo>
                    <a:pt x="1823758" y="1538986"/>
                  </a:lnTo>
                  <a:lnTo>
                    <a:pt x="1813877" y="1540979"/>
                  </a:lnTo>
                  <a:lnTo>
                    <a:pt x="1805800" y="1546428"/>
                  </a:lnTo>
                  <a:lnTo>
                    <a:pt x="1800364" y="1554505"/>
                  </a:lnTo>
                  <a:lnTo>
                    <a:pt x="1798358" y="1564386"/>
                  </a:lnTo>
                  <a:lnTo>
                    <a:pt x="1800364" y="1574279"/>
                  </a:lnTo>
                  <a:lnTo>
                    <a:pt x="1805800" y="1582343"/>
                  </a:lnTo>
                  <a:lnTo>
                    <a:pt x="1813877" y="1587792"/>
                  </a:lnTo>
                  <a:lnTo>
                    <a:pt x="1823808" y="1589786"/>
                  </a:lnTo>
                  <a:lnTo>
                    <a:pt x="1833702" y="1587792"/>
                  </a:lnTo>
                  <a:lnTo>
                    <a:pt x="1841779" y="1582343"/>
                  </a:lnTo>
                  <a:lnTo>
                    <a:pt x="1847215" y="1574279"/>
                  </a:lnTo>
                  <a:lnTo>
                    <a:pt x="1849208" y="1564386"/>
                  </a:lnTo>
                  <a:close/>
                </a:path>
                <a:path w="5364480" h="5048250">
                  <a:moveTo>
                    <a:pt x="1849526" y="1745145"/>
                  </a:moveTo>
                  <a:lnTo>
                    <a:pt x="1847532" y="1735251"/>
                  </a:lnTo>
                  <a:lnTo>
                    <a:pt x="1842084" y="1727174"/>
                  </a:lnTo>
                  <a:lnTo>
                    <a:pt x="1834007" y="1721739"/>
                  </a:lnTo>
                  <a:lnTo>
                    <a:pt x="1824075" y="1719745"/>
                  </a:lnTo>
                  <a:lnTo>
                    <a:pt x="1814182" y="1721739"/>
                  </a:lnTo>
                  <a:lnTo>
                    <a:pt x="1806117" y="1727174"/>
                  </a:lnTo>
                  <a:lnTo>
                    <a:pt x="1800669" y="1735251"/>
                  </a:lnTo>
                  <a:lnTo>
                    <a:pt x="1798675" y="1745145"/>
                  </a:lnTo>
                  <a:lnTo>
                    <a:pt x="1800669" y="1755025"/>
                  </a:lnTo>
                  <a:lnTo>
                    <a:pt x="1806117" y="1763102"/>
                  </a:lnTo>
                  <a:lnTo>
                    <a:pt x="1814182" y="1768551"/>
                  </a:lnTo>
                  <a:lnTo>
                    <a:pt x="1824126" y="1770545"/>
                  </a:lnTo>
                  <a:lnTo>
                    <a:pt x="1834007" y="1768551"/>
                  </a:lnTo>
                  <a:lnTo>
                    <a:pt x="1842084" y="1763102"/>
                  </a:lnTo>
                  <a:lnTo>
                    <a:pt x="1847532" y="1755025"/>
                  </a:lnTo>
                  <a:lnTo>
                    <a:pt x="1849526" y="1745145"/>
                  </a:lnTo>
                  <a:close/>
                </a:path>
                <a:path w="5364480" h="5048250">
                  <a:moveTo>
                    <a:pt x="1849526" y="25400"/>
                  </a:moveTo>
                  <a:lnTo>
                    <a:pt x="1847532" y="15506"/>
                  </a:lnTo>
                  <a:lnTo>
                    <a:pt x="1842084" y="7442"/>
                  </a:lnTo>
                  <a:lnTo>
                    <a:pt x="1834007" y="1993"/>
                  </a:lnTo>
                  <a:lnTo>
                    <a:pt x="1824075" y="0"/>
                  </a:lnTo>
                  <a:lnTo>
                    <a:pt x="1814182" y="1993"/>
                  </a:lnTo>
                  <a:lnTo>
                    <a:pt x="1806117" y="7442"/>
                  </a:lnTo>
                  <a:lnTo>
                    <a:pt x="1800669" y="15506"/>
                  </a:lnTo>
                  <a:lnTo>
                    <a:pt x="1798675" y="25400"/>
                  </a:lnTo>
                  <a:lnTo>
                    <a:pt x="1800669" y="35280"/>
                  </a:lnTo>
                  <a:lnTo>
                    <a:pt x="1806117" y="43357"/>
                  </a:lnTo>
                  <a:lnTo>
                    <a:pt x="1814182" y="48806"/>
                  </a:lnTo>
                  <a:lnTo>
                    <a:pt x="1824126" y="50800"/>
                  </a:lnTo>
                  <a:lnTo>
                    <a:pt x="1834007" y="48806"/>
                  </a:lnTo>
                  <a:lnTo>
                    <a:pt x="1842084" y="43357"/>
                  </a:lnTo>
                  <a:lnTo>
                    <a:pt x="1847532" y="35280"/>
                  </a:lnTo>
                  <a:lnTo>
                    <a:pt x="1849526" y="25400"/>
                  </a:lnTo>
                  <a:close/>
                </a:path>
                <a:path w="5364480" h="5048250">
                  <a:moveTo>
                    <a:pt x="1904225" y="5022824"/>
                  </a:moveTo>
                  <a:lnTo>
                    <a:pt x="1902231" y="5012944"/>
                  </a:lnTo>
                  <a:lnTo>
                    <a:pt x="1896783" y="5004867"/>
                  </a:lnTo>
                  <a:lnTo>
                    <a:pt x="1888718" y="4999431"/>
                  </a:lnTo>
                  <a:lnTo>
                    <a:pt x="1878774" y="4997424"/>
                  </a:lnTo>
                  <a:lnTo>
                    <a:pt x="1868881" y="4999431"/>
                  </a:lnTo>
                  <a:lnTo>
                    <a:pt x="1860816" y="5004867"/>
                  </a:lnTo>
                  <a:lnTo>
                    <a:pt x="1855368" y="5012944"/>
                  </a:lnTo>
                  <a:lnTo>
                    <a:pt x="1853374" y="5022824"/>
                  </a:lnTo>
                  <a:lnTo>
                    <a:pt x="1855368" y="5032718"/>
                  </a:lnTo>
                  <a:lnTo>
                    <a:pt x="1860816" y="5040795"/>
                  </a:lnTo>
                  <a:lnTo>
                    <a:pt x="1868881" y="5046230"/>
                  </a:lnTo>
                  <a:lnTo>
                    <a:pt x="1878825" y="5048224"/>
                  </a:lnTo>
                  <a:lnTo>
                    <a:pt x="1888718" y="5046230"/>
                  </a:lnTo>
                  <a:lnTo>
                    <a:pt x="1896783" y="5040795"/>
                  </a:lnTo>
                  <a:lnTo>
                    <a:pt x="1902231" y="5032718"/>
                  </a:lnTo>
                  <a:lnTo>
                    <a:pt x="1904225" y="5022824"/>
                  </a:lnTo>
                  <a:close/>
                </a:path>
                <a:path w="5364480" h="5048250">
                  <a:moveTo>
                    <a:pt x="1904542" y="3483838"/>
                  </a:moveTo>
                  <a:lnTo>
                    <a:pt x="1902536" y="3473958"/>
                  </a:lnTo>
                  <a:lnTo>
                    <a:pt x="1897100" y="3465880"/>
                  </a:lnTo>
                  <a:lnTo>
                    <a:pt x="1889023" y="3460432"/>
                  </a:lnTo>
                  <a:lnTo>
                    <a:pt x="1879092" y="3458438"/>
                  </a:lnTo>
                  <a:lnTo>
                    <a:pt x="1869198" y="3460432"/>
                  </a:lnTo>
                  <a:lnTo>
                    <a:pt x="1861121" y="3465880"/>
                  </a:lnTo>
                  <a:lnTo>
                    <a:pt x="1855685" y="3473958"/>
                  </a:lnTo>
                  <a:lnTo>
                    <a:pt x="1853692" y="3483838"/>
                  </a:lnTo>
                  <a:lnTo>
                    <a:pt x="1855685" y="3493732"/>
                  </a:lnTo>
                  <a:lnTo>
                    <a:pt x="1861121" y="3501796"/>
                  </a:lnTo>
                  <a:lnTo>
                    <a:pt x="1869198" y="3507244"/>
                  </a:lnTo>
                  <a:lnTo>
                    <a:pt x="1879142" y="3509238"/>
                  </a:lnTo>
                  <a:lnTo>
                    <a:pt x="1889023" y="3507244"/>
                  </a:lnTo>
                  <a:lnTo>
                    <a:pt x="1897100" y="3501796"/>
                  </a:lnTo>
                  <a:lnTo>
                    <a:pt x="1902536" y="3493732"/>
                  </a:lnTo>
                  <a:lnTo>
                    <a:pt x="1904542" y="3483838"/>
                  </a:lnTo>
                  <a:close/>
                </a:path>
                <a:path w="5364480" h="5048250">
                  <a:moveTo>
                    <a:pt x="1950859" y="3284131"/>
                  </a:moveTo>
                  <a:lnTo>
                    <a:pt x="1948865" y="3274237"/>
                  </a:lnTo>
                  <a:lnTo>
                    <a:pt x="1943430" y="3266173"/>
                  </a:lnTo>
                  <a:lnTo>
                    <a:pt x="1935353" y="3260725"/>
                  </a:lnTo>
                  <a:lnTo>
                    <a:pt x="1925408" y="3258731"/>
                  </a:lnTo>
                  <a:lnTo>
                    <a:pt x="1915528" y="3260725"/>
                  </a:lnTo>
                  <a:lnTo>
                    <a:pt x="1907451" y="3266173"/>
                  </a:lnTo>
                  <a:lnTo>
                    <a:pt x="1902002" y="3274237"/>
                  </a:lnTo>
                  <a:lnTo>
                    <a:pt x="1900008" y="3284131"/>
                  </a:lnTo>
                  <a:lnTo>
                    <a:pt x="1902002" y="3294024"/>
                  </a:lnTo>
                  <a:lnTo>
                    <a:pt x="1907451" y="3302089"/>
                  </a:lnTo>
                  <a:lnTo>
                    <a:pt x="1915528" y="3307537"/>
                  </a:lnTo>
                  <a:lnTo>
                    <a:pt x="1925459" y="3309531"/>
                  </a:lnTo>
                  <a:lnTo>
                    <a:pt x="1935353" y="3307537"/>
                  </a:lnTo>
                  <a:lnTo>
                    <a:pt x="1943430" y="3302089"/>
                  </a:lnTo>
                  <a:lnTo>
                    <a:pt x="1948865" y="3294024"/>
                  </a:lnTo>
                  <a:lnTo>
                    <a:pt x="1950859" y="3284131"/>
                  </a:lnTo>
                  <a:close/>
                </a:path>
                <a:path w="5364480" h="5048250">
                  <a:moveTo>
                    <a:pt x="1950859" y="1564386"/>
                  </a:moveTo>
                  <a:lnTo>
                    <a:pt x="1948865" y="1554505"/>
                  </a:lnTo>
                  <a:lnTo>
                    <a:pt x="1943430" y="1546428"/>
                  </a:lnTo>
                  <a:lnTo>
                    <a:pt x="1935353" y="1540979"/>
                  </a:lnTo>
                  <a:lnTo>
                    <a:pt x="1925408" y="1538986"/>
                  </a:lnTo>
                  <a:lnTo>
                    <a:pt x="1915528" y="1540979"/>
                  </a:lnTo>
                  <a:lnTo>
                    <a:pt x="1907451" y="1546428"/>
                  </a:lnTo>
                  <a:lnTo>
                    <a:pt x="1902002" y="1554505"/>
                  </a:lnTo>
                  <a:lnTo>
                    <a:pt x="1900008" y="1564386"/>
                  </a:lnTo>
                  <a:lnTo>
                    <a:pt x="1902002" y="1574279"/>
                  </a:lnTo>
                  <a:lnTo>
                    <a:pt x="1907451" y="1582343"/>
                  </a:lnTo>
                  <a:lnTo>
                    <a:pt x="1915528" y="1587792"/>
                  </a:lnTo>
                  <a:lnTo>
                    <a:pt x="1925459" y="1589786"/>
                  </a:lnTo>
                  <a:lnTo>
                    <a:pt x="1935353" y="1587792"/>
                  </a:lnTo>
                  <a:lnTo>
                    <a:pt x="1943430" y="1582343"/>
                  </a:lnTo>
                  <a:lnTo>
                    <a:pt x="1948865" y="1574279"/>
                  </a:lnTo>
                  <a:lnTo>
                    <a:pt x="1950859" y="1564386"/>
                  </a:lnTo>
                  <a:close/>
                </a:path>
                <a:path w="5364480" h="5048250">
                  <a:moveTo>
                    <a:pt x="1951177" y="1745145"/>
                  </a:moveTo>
                  <a:lnTo>
                    <a:pt x="1949183" y="1735251"/>
                  </a:lnTo>
                  <a:lnTo>
                    <a:pt x="1943735" y="1727174"/>
                  </a:lnTo>
                  <a:lnTo>
                    <a:pt x="1935657" y="1721739"/>
                  </a:lnTo>
                  <a:lnTo>
                    <a:pt x="1925726" y="1719745"/>
                  </a:lnTo>
                  <a:lnTo>
                    <a:pt x="1915833" y="1721739"/>
                  </a:lnTo>
                  <a:lnTo>
                    <a:pt x="1907768" y="1727174"/>
                  </a:lnTo>
                  <a:lnTo>
                    <a:pt x="1902320" y="1735251"/>
                  </a:lnTo>
                  <a:lnTo>
                    <a:pt x="1900326" y="1745145"/>
                  </a:lnTo>
                  <a:lnTo>
                    <a:pt x="1902320" y="1755025"/>
                  </a:lnTo>
                  <a:lnTo>
                    <a:pt x="1907768" y="1763102"/>
                  </a:lnTo>
                  <a:lnTo>
                    <a:pt x="1915833" y="1768551"/>
                  </a:lnTo>
                  <a:lnTo>
                    <a:pt x="1925777" y="1770545"/>
                  </a:lnTo>
                  <a:lnTo>
                    <a:pt x="1935657" y="1768551"/>
                  </a:lnTo>
                  <a:lnTo>
                    <a:pt x="1943735" y="1763102"/>
                  </a:lnTo>
                  <a:lnTo>
                    <a:pt x="1949183" y="1755025"/>
                  </a:lnTo>
                  <a:lnTo>
                    <a:pt x="1951177" y="1745145"/>
                  </a:lnTo>
                  <a:close/>
                </a:path>
                <a:path w="5364480" h="5048250">
                  <a:moveTo>
                    <a:pt x="1951177" y="25400"/>
                  </a:moveTo>
                  <a:lnTo>
                    <a:pt x="1949183" y="15506"/>
                  </a:lnTo>
                  <a:lnTo>
                    <a:pt x="1943735" y="7442"/>
                  </a:lnTo>
                  <a:lnTo>
                    <a:pt x="1935657" y="1993"/>
                  </a:lnTo>
                  <a:lnTo>
                    <a:pt x="1925726" y="0"/>
                  </a:lnTo>
                  <a:lnTo>
                    <a:pt x="1915833" y="1993"/>
                  </a:lnTo>
                  <a:lnTo>
                    <a:pt x="1907768" y="7442"/>
                  </a:lnTo>
                  <a:lnTo>
                    <a:pt x="1902320" y="15506"/>
                  </a:lnTo>
                  <a:lnTo>
                    <a:pt x="1900326" y="25400"/>
                  </a:lnTo>
                  <a:lnTo>
                    <a:pt x="1902320" y="35280"/>
                  </a:lnTo>
                  <a:lnTo>
                    <a:pt x="1907768" y="43357"/>
                  </a:lnTo>
                  <a:lnTo>
                    <a:pt x="1915833" y="48806"/>
                  </a:lnTo>
                  <a:lnTo>
                    <a:pt x="1925777" y="50800"/>
                  </a:lnTo>
                  <a:lnTo>
                    <a:pt x="1935657" y="48806"/>
                  </a:lnTo>
                  <a:lnTo>
                    <a:pt x="1943735" y="43357"/>
                  </a:lnTo>
                  <a:lnTo>
                    <a:pt x="1949183" y="35280"/>
                  </a:lnTo>
                  <a:lnTo>
                    <a:pt x="1951177" y="25400"/>
                  </a:lnTo>
                  <a:close/>
                </a:path>
                <a:path w="5364480" h="5048250">
                  <a:moveTo>
                    <a:pt x="2005876" y="5022824"/>
                  </a:moveTo>
                  <a:lnTo>
                    <a:pt x="2003882" y="5012944"/>
                  </a:lnTo>
                  <a:lnTo>
                    <a:pt x="1998433" y="5004867"/>
                  </a:lnTo>
                  <a:lnTo>
                    <a:pt x="1990369" y="4999431"/>
                  </a:lnTo>
                  <a:lnTo>
                    <a:pt x="1980425" y="4997424"/>
                  </a:lnTo>
                  <a:lnTo>
                    <a:pt x="1970532" y="4999431"/>
                  </a:lnTo>
                  <a:lnTo>
                    <a:pt x="1962467" y="5004867"/>
                  </a:lnTo>
                  <a:lnTo>
                    <a:pt x="1957019" y="5012944"/>
                  </a:lnTo>
                  <a:lnTo>
                    <a:pt x="1955025" y="5022824"/>
                  </a:lnTo>
                  <a:lnTo>
                    <a:pt x="1957019" y="5032718"/>
                  </a:lnTo>
                  <a:lnTo>
                    <a:pt x="1962467" y="5040795"/>
                  </a:lnTo>
                  <a:lnTo>
                    <a:pt x="1970532" y="5046230"/>
                  </a:lnTo>
                  <a:lnTo>
                    <a:pt x="1980476" y="5048224"/>
                  </a:lnTo>
                  <a:lnTo>
                    <a:pt x="1990369" y="5046230"/>
                  </a:lnTo>
                  <a:lnTo>
                    <a:pt x="1998433" y="5040795"/>
                  </a:lnTo>
                  <a:lnTo>
                    <a:pt x="2003882" y="5032718"/>
                  </a:lnTo>
                  <a:lnTo>
                    <a:pt x="2005876" y="5022824"/>
                  </a:lnTo>
                  <a:close/>
                </a:path>
                <a:path w="5364480" h="5048250">
                  <a:moveTo>
                    <a:pt x="2006193" y="3483838"/>
                  </a:moveTo>
                  <a:lnTo>
                    <a:pt x="2004187" y="3473958"/>
                  </a:lnTo>
                  <a:lnTo>
                    <a:pt x="1998751" y="3465880"/>
                  </a:lnTo>
                  <a:lnTo>
                    <a:pt x="1990674" y="3460432"/>
                  </a:lnTo>
                  <a:lnTo>
                    <a:pt x="1980742" y="3458438"/>
                  </a:lnTo>
                  <a:lnTo>
                    <a:pt x="1970849" y="3460432"/>
                  </a:lnTo>
                  <a:lnTo>
                    <a:pt x="1962772" y="3465880"/>
                  </a:lnTo>
                  <a:lnTo>
                    <a:pt x="1957336" y="3473958"/>
                  </a:lnTo>
                  <a:lnTo>
                    <a:pt x="1955342" y="3483838"/>
                  </a:lnTo>
                  <a:lnTo>
                    <a:pt x="1957336" y="3493732"/>
                  </a:lnTo>
                  <a:lnTo>
                    <a:pt x="1962772" y="3501796"/>
                  </a:lnTo>
                  <a:lnTo>
                    <a:pt x="1970849" y="3507244"/>
                  </a:lnTo>
                  <a:lnTo>
                    <a:pt x="1980793" y="3509238"/>
                  </a:lnTo>
                  <a:lnTo>
                    <a:pt x="1990674" y="3507244"/>
                  </a:lnTo>
                  <a:lnTo>
                    <a:pt x="1998751" y="3501796"/>
                  </a:lnTo>
                  <a:lnTo>
                    <a:pt x="2004187" y="3493732"/>
                  </a:lnTo>
                  <a:lnTo>
                    <a:pt x="2006193" y="3483838"/>
                  </a:lnTo>
                  <a:close/>
                </a:path>
                <a:path w="5364480" h="5048250">
                  <a:moveTo>
                    <a:pt x="2052510" y="3284131"/>
                  </a:moveTo>
                  <a:lnTo>
                    <a:pt x="2050516" y="3274237"/>
                  </a:lnTo>
                  <a:lnTo>
                    <a:pt x="2045081" y="3266173"/>
                  </a:lnTo>
                  <a:lnTo>
                    <a:pt x="2037003" y="3260725"/>
                  </a:lnTo>
                  <a:lnTo>
                    <a:pt x="2027059" y="3258731"/>
                  </a:lnTo>
                  <a:lnTo>
                    <a:pt x="2017179" y="3260725"/>
                  </a:lnTo>
                  <a:lnTo>
                    <a:pt x="2009101" y="3266173"/>
                  </a:lnTo>
                  <a:lnTo>
                    <a:pt x="2003653" y="3274237"/>
                  </a:lnTo>
                  <a:lnTo>
                    <a:pt x="2001659" y="3284131"/>
                  </a:lnTo>
                  <a:lnTo>
                    <a:pt x="2003653" y="3294024"/>
                  </a:lnTo>
                  <a:lnTo>
                    <a:pt x="2009101" y="3302089"/>
                  </a:lnTo>
                  <a:lnTo>
                    <a:pt x="2017179" y="3307537"/>
                  </a:lnTo>
                  <a:lnTo>
                    <a:pt x="2027110" y="3309531"/>
                  </a:lnTo>
                  <a:lnTo>
                    <a:pt x="2037003" y="3307537"/>
                  </a:lnTo>
                  <a:lnTo>
                    <a:pt x="2045081" y="3302089"/>
                  </a:lnTo>
                  <a:lnTo>
                    <a:pt x="2050516" y="3294024"/>
                  </a:lnTo>
                  <a:lnTo>
                    <a:pt x="2052510" y="3284131"/>
                  </a:lnTo>
                  <a:close/>
                </a:path>
                <a:path w="5364480" h="5048250">
                  <a:moveTo>
                    <a:pt x="2052510" y="1564386"/>
                  </a:moveTo>
                  <a:lnTo>
                    <a:pt x="2050516" y="1554505"/>
                  </a:lnTo>
                  <a:lnTo>
                    <a:pt x="2045081" y="1546428"/>
                  </a:lnTo>
                  <a:lnTo>
                    <a:pt x="2037003" y="1540979"/>
                  </a:lnTo>
                  <a:lnTo>
                    <a:pt x="2027059" y="1538986"/>
                  </a:lnTo>
                  <a:lnTo>
                    <a:pt x="2017179" y="1540979"/>
                  </a:lnTo>
                  <a:lnTo>
                    <a:pt x="2009101" y="1546428"/>
                  </a:lnTo>
                  <a:lnTo>
                    <a:pt x="2003653" y="1554505"/>
                  </a:lnTo>
                  <a:lnTo>
                    <a:pt x="2001659" y="1564386"/>
                  </a:lnTo>
                  <a:lnTo>
                    <a:pt x="2003653" y="1574279"/>
                  </a:lnTo>
                  <a:lnTo>
                    <a:pt x="2009101" y="1582343"/>
                  </a:lnTo>
                  <a:lnTo>
                    <a:pt x="2017179" y="1587792"/>
                  </a:lnTo>
                  <a:lnTo>
                    <a:pt x="2027110" y="1589786"/>
                  </a:lnTo>
                  <a:lnTo>
                    <a:pt x="2037003" y="1587792"/>
                  </a:lnTo>
                  <a:lnTo>
                    <a:pt x="2045081" y="1582343"/>
                  </a:lnTo>
                  <a:lnTo>
                    <a:pt x="2050516" y="1574279"/>
                  </a:lnTo>
                  <a:lnTo>
                    <a:pt x="2052510" y="1564386"/>
                  </a:lnTo>
                  <a:close/>
                </a:path>
                <a:path w="5364480" h="5048250">
                  <a:moveTo>
                    <a:pt x="2052828" y="1745145"/>
                  </a:moveTo>
                  <a:lnTo>
                    <a:pt x="2050834" y="1735251"/>
                  </a:lnTo>
                  <a:lnTo>
                    <a:pt x="2045385" y="1727174"/>
                  </a:lnTo>
                  <a:lnTo>
                    <a:pt x="2037308" y="1721739"/>
                  </a:lnTo>
                  <a:lnTo>
                    <a:pt x="2027377" y="1719745"/>
                  </a:lnTo>
                  <a:lnTo>
                    <a:pt x="2017483" y="1721739"/>
                  </a:lnTo>
                  <a:lnTo>
                    <a:pt x="2009419" y="1727174"/>
                  </a:lnTo>
                  <a:lnTo>
                    <a:pt x="2003971" y="1735251"/>
                  </a:lnTo>
                  <a:lnTo>
                    <a:pt x="2001977" y="1745145"/>
                  </a:lnTo>
                  <a:lnTo>
                    <a:pt x="2003971" y="1755025"/>
                  </a:lnTo>
                  <a:lnTo>
                    <a:pt x="2009419" y="1763102"/>
                  </a:lnTo>
                  <a:lnTo>
                    <a:pt x="2017483" y="1768551"/>
                  </a:lnTo>
                  <a:lnTo>
                    <a:pt x="2027428" y="1770545"/>
                  </a:lnTo>
                  <a:lnTo>
                    <a:pt x="2037308" y="1768551"/>
                  </a:lnTo>
                  <a:lnTo>
                    <a:pt x="2045385" y="1763102"/>
                  </a:lnTo>
                  <a:lnTo>
                    <a:pt x="2050834" y="1755025"/>
                  </a:lnTo>
                  <a:lnTo>
                    <a:pt x="2052828" y="1745145"/>
                  </a:lnTo>
                  <a:close/>
                </a:path>
                <a:path w="5364480" h="5048250">
                  <a:moveTo>
                    <a:pt x="2052828" y="25400"/>
                  </a:moveTo>
                  <a:lnTo>
                    <a:pt x="2050834" y="15506"/>
                  </a:lnTo>
                  <a:lnTo>
                    <a:pt x="2045385" y="7442"/>
                  </a:lnTo>
                  <a:lnTo>
                    <a:pt x="2037308" y="1993"/>
                  </a:lnTo>
                  <a:lnTo>
                    <a:pt x="2027377" y="0"/>
                  </a:lnTo>
                  <a:lnTo>
                    <a:pt x="2017483" y="1993"/>
                  </a:lnTo>
                  <a:lnTo>
                    <a:pt x="2009419" y="7442"/>
                  </a:lnTo>
                  <a:lnTo>
                    <a:pt x="2003971" y="15506"/>
                  </a:lnTo>
                  <a:lnTo>
                    <a:pt x="2001977" y="25400"/>
                  </a:lnTo>
                  <a:lnTo>
                    <a:pt x="2003971" y="35280"/>
                  </a:lnTo>
                  <a:lnTo>
                    <a:pt x="2009419" y="43357"/>
                  </a:lnTo>
                  <a:lnTo>
                    <a:pt x="2017483" y="48806"/>
                  </a:lnTo>
                  <a:lnTo>
                    <a:pt x="2027428" y="50800"/>
                  </a:lnTo>
                  <a:lnTo>
                    <a:pt x="2037308" y="48806"/>
                  </a:lnTo>
                  <a:lnTo>
                    <a:pt x="2045385" y="43357"/>
                  </a:lnTo>
                  <a:lnTo>
                    <a:pt x="2050834" y="35280"/>
                  </a:lnTo>
                  <a:lnTo>
                    <a:pt x="2052828" y="25400"/>
                  </a:lnTo>
                  <a:close/>
                </a:path>
                <a:path w="5364480" h="5048250">
                  <a:moveTo>
                    <a:pt x="2107527" y="5022824"/>
                  </a:moveTo>
                  <a:lnTo>
                    <a:pt x="2105533" y="5012944"/>
                  </a:lnTo>
                  <a:lnTo>
                    <a:pt x="2100084" y="5004867"/>
                  </a:lnTo>
                  <a:lnTo>
                    <a:pt x="2092020" y="4999431"/>
                  </a:lnTo>
                  <a:lnTo>
                    <a:pt x="2082076" y="4997424"/>
                  </a:lnTo>
                  <a:lnTo>
                    <a:pt x="2072182" y="4999431"/>
                  </a:lnTo>
                  <a:lnTo>
                    <a:pt x="2064118" y="5004867"/>
                  </a:lnTo>
                  <a:lnTo>
                    <a:pt x="2058670" y="5012944"/>
                  </a:lnTo>
                  <a:lnTo>
                    <a:pt x="2056676" y="5022824"/>
                  </a:lnTo>
                  <a:lnTo>
                    <a:pt x="2058670" y="5032718"/>
                  </a:lnTo>
                  <a:lnTo>
                    <a:pt x="2064118" y="5040795"/>
                  </a:lnTo>
                  <a:lnTo>
                    <a:pt x="2072182" y="5046230"/>
                  </a:lnTo>
                  <a:lnTo>
                    <a:pt x="2082126" y="5048224"/>
                  </a:lnTo>
                  <a:lnTo>
                    <a:pt x="2092020" y="5046230"/>
                  </a:lnTo>
                  <a:lnTo>
                    <a:pt x="2100084" y="5040795"/>
                  </a:lnTo>
                  <a:lnTo>
                    <a:pt x="2105533" y="5032718"/>
                  </a:lnTo>
                  <a:lnTo>
                    <a:pt x="2107527" y="5022824"/>
                  </a:lnTo>
                  <a:close/>
                </a:path>
                <a:path w="5364480" h="5048250">
                  <a:moveTo>
                    <a:pt x="2107844" y="3483838"/>
                  </a:moveTo>
                  <a:lnTo>
                    <a:pt x="2105837" y="3473958"/>
                  </a:lnTo>
                  <a:lnTo>
                    <a:pt x="2100402" y="3465880"/>
                  </a:lnTo>
                  <a:lnTo>
                    <a:pt x="2092325" y="3460432"/>
                  </a:lnTo>
                  <a:lnTo>
                    <a:pt x="2082393" y="3458438"/>
                  </a:lnTo>
                  <a:lnTo>
                    <a:pt x="2072500" y="3460432"/>
                  </a:lnTo>
                  <a:lnTo>
                    <a:pt x="2064423" y="3465880"/>
                  </a:lnTo>
                  <a:lnTo>
                    <a:pt x="2058987" y="3473958"/>
                  </a:lnTo>
                  <a:lnTo>
                    <a:pt x="2056993" y="3483838"/>
                  </a:lnTo>
                  <a:lnTo>
                    <a:pt x="2058987" y="3493732"/>
                  </a:lnTo>
                  <a:lnTo>
                    <a:pt x="2064423" y="3501796"/>
                  </a:lnTo>
                  <a:lnTo>
                    <a:pt x="2072500" y="3507244"/>
                  </a:lnTo>
                  <a:lnTo>
                    <a:pt x="2082444" y="3509238"/>
                  </a:lnTo>
                  <a:lnTo>
                    <a:pt x="2092325" y="3507244"/>
                  </a:lnTo>
                  <a:lnTo>
                    <a:pt x="2100402" y="3501796"/>
                  </a:lnTo>
                  <a:lnTo>
                    <a:pt x="2105837" y="3493732"/>
                  </a:lnTo>
                  <a:lnTo>
                    <a:pt x="2107844" y="3483838"/>
                  </a:lnTo>
                  <a:close/>
                </a:path>
                <a:path w="5364480" h="5048250">
                  <a:moveTo>
                    <a:pt x="2154161" y="3284131"/>
                  </a:moveTo>
                  <a:lnTo>
                    <a:pt x="2152167" y="3274237"/>
                  </a:lnTo>
                  <a:lnTo>
                    <a:pt x="2146731" y="3266173"/>
                  </a:lnTo>
                  <a:lnTo>
                    <a:pt x="2138654" y="3260725"/>
                  </a:lnTo>
                  <a:lnTo>
                    <a:pt x="2128710" y="3258731"/>
                  </a:lnTo>
                  <a:lnTo>
                    <a:pt x="2118830" y="3260725"/>
                  </a:lnTo>
                  <a:lnTo>
                    <a:pt x="2110752" y="3266173"/>
                  </a:lnTo>
                  <a:lnTo>
                    <a:pt x="2105304" y="3274237"/>
                  </a:lnTo>
                  <a:lnTo>
                    <a:pt x="2103310" y="3284131"/>
                  </a:lnTo>
                  <a:lnTo>
                    <a:pt x="2105304" y="3294024"/>
                  </a:lnTo>
                  <a:lnTo>
                    <a:pt x="2110752" y="3302089"/>
                  </a:lnTo>
                  <a:lnTo>
                    <a:pt x="2118830" y="3307537"/>
                  </a:lnTo>
                  <a:lnTo>
                    <a:pt x="2128761" y="3309531"/>
                  </a:lnTo>
                  <a:lnTo>
                    <a:pt x="2138654" y="3307537"/>
                  </a:lnTo>
                  <a:lnTo>
                    <a:pt x="2146731" y="3302089"/>
                  </a:lnTo>
                  <a:lnTo>
                    <a:pt x="2152167" y="3294024"/>
                  </a:lnTo>
                  <a:lnTo>
                    <a:pt x="2154161" y="3284131"/>
                  </a:lnTo>
                  <a:close/>
                </a:path>
                <a:path w="5364480" h="5048250">
                  <a:moveTo>
                    <a:pt x="2154161" y="1564386"/>
                  </a:moveTo>
                  <a:lnTo>
                    <a:pt x="2152167" y="1554505"/>
                  </a:lnTo>
                  <a:lnTo>
                    <a:pt x="2146731" y="1546428"/>
                  </a:lnTo>
                  <a:lnTo>
                    <a:pt x="2138654" y="1540979"/>
                  </a:lnTo>
                  <a:lnTo>
                    <a:pt x="2128710" y="1538986"/>
                  </a:lnTo>
                  <a:lnTo>
                    <a:pt x="2118830" y="1540979"/>
                  </a:lnTo>
                  <a:lnTo>
                    <a:pt x="2110752" y="1546428"/>
                  </a:lnTo>
                  <a:lnTo>
                    <a:pt x="2105304" y="1554505"/>
                  </a:lnTo>
                  <a:lnTo>
                    <a:pt x="2103310" y="1564386"/>
                  </a:lnTo>
                  <a:lnTo>
                    <a:pt x="2105304" y="1574279"/>
                  </a:lnTo>
                  <a:lnTo>
                    <a:pt x="2110752" y="1582343"/>
                  </a:lnTo>
                  <a:lnTo>
                    <a:pt x="2118830" y="1587792"/>
                  </a:lnTo>
                  <a:lnTo>
                    <a:pt x="2128761" y="1589786"/>
                  </a:lnTo>
                  <a:lnTo>
                    <a:pt x="2138654" y="1587792"/>
                  </a:lnTo>
                  <a:lnTo>
                    <a:pt x="2146731" y="1582343"/>
                  </a:lnTo>
                  <a:lnTo>
                    <a:pt x="2152167" y="1574279"/>
                  </a:lnTo>
                  <a:lnTo>
                    <a:pt x="2154161" y="1564386"/>
                  </a:lnTo>
                  <a:close/>
                </a:path>
                <a:path w="5364480" h="5048250">
                  <a:moveTo>
                    <a:pt x="2154478" y="1745145"/>
                  </a:moveTo>
                  <a:lnTo>
                    <a:pt x="2152485" y="1735251"/>
                  </a:lnTo>
                  <a:lnTo>
                    <a:pt x="2147036" y="1727174"/>
                  </a:lnTo>
                  <a:lnTo>
                    <a:pt x="2138959" y="1721739"/>
                  </a:lnTo>
                  <a:lnTo>
                    <a:pt x="2129028" y="1719745"/>
                  </a:lnTo>
                  <a:lnTo>
                    <a:pt x="2119134" y="1721739"/>
                  </a:lnTo>
                  <a:lnTo>
                    <a:pt x="2111070" y="1727174"/>
                  </a:lnTo>
                  <a:lnTo>
                    <a:pt x="2105622" y="1735251"/>
                  </a:lnTo>
                  <a:lnTo>
                    <a:pt x="2103628" y="1745145"/>
                  </a:lnTo>
                  <a:lnTo>
                    <a:pt x="2105622" y="1755025"/>
                  </a:lnTo>
                  <a:lnTo>
                    <a:pt x="2111070" y="1763102"/>
                  </a:lnTo>
                  <a:lnTo>
                    <a:pt x="2119134" y="1768551"/>
                  </a:lnTo>
                  <a:lnTo>
                    <a:pt x="2129078" y="1770545"/>
                  </a:lnTo>
                  <a:lnTo>
                    <a:pt x="2138959" y="1768551"/>
                  </a:lnTo>
                  <a:lnTo>
                    <a:pt x="2147036" y="1763102"/>
                  </a:lnTo>
                  <a:lnTo>
                    <a:pt x="2152485" y="1755025"/>
                  </a:lnTo>
                  <a:lnTo>
                    <a:pt x="2154478" y="1745145"/>
                  </a:lnTo>
                  <a:close/>
                </a:path>
                <a:path w="5364480" h="5048250">
                  <a:moveTo>
                    <a:pt x="2154478" y="25400"/>
                  </a:moveTo>
                  <a:lnTo>
                    <a:pt x="2152485" y="15506"/>
                  </a:lnTo>
                  <a:lnTo>
                    <a:pt x="2147036" y="7442"/>
                  </a:lnTo>
                  <a:lnTo>
                    <a:pt x="2138959" y="1993"/>
                  </a:lnTo>
                  <a:lnTo>
                    <a:pt x="2129028" y="0"/>
                  </a:lnTo>
                  <a:lnTo>
                    <a:pt x="2119134" y="1993"/>
                  </a:lnTo>
                  <a:lnTo>
                    <a:pt x="2111070" y="7442"/>
                  </a:lnTo>
                  <a:lnTo>
                    <a:pt x="2105622" y="15506"/>
                  </a:lnTo>
                  <a:lnTo>
                    <a:pt x="2103628" y="25400"/>
                  </a:lnTo>
                  <a:lnTo>
                    <a:pt x="2105622" y="35280"/>
                  </a:lnTo>
                  <a:lnTo>
                    <a:pt x="2111070" y="43357"/>
                  </a:lnTo>
                  <a:lnTo>
                    <a:pt x="2119134" y="48806"/>
                  </a:lnTo>
                  <a:lnTo>
                    <a:pt x="2129078" y="50800"/>
                  </a:lnTo>
                  <a:lnTo>
                    <a:pt x="2138959" y="48806"/>
                  </a:lnTo>
                  <a:lnTo>
                    <a:pt x="2147036" y="43357"/>
                  </a:lnTo>
                  <a:lnTo>
                    <a:pt x="2152485" y="35280"/>
                  </a:lnTo>
                  <a:lnTo>
                    <a:pt x="2154478" y="25400"/>
                  </a:lnTo>
                  <a:close/>
                </a:path>
                <a:path w="5364480" h="5048250">
                  <a:moveTo>
                    <a:pt x="2209177" y="5022824"/>
                  </a:moveTo>
                  <a:lnTo>
                    <a:pt x="2207183" y="5012944"/>
                  </a:lnTo>
                  <a:lnTo>
                    <a:pt x="2201735" y="5004867"/>
                  </a:lnTo>
                  <a:lnTo>
                    <a:pt x="2193658" y="4999431"/>
                  </a:lnTo>
                  <a:lnTo>
                    <a:pt x="2183727" y="4997424"/>
                  </a:lnTo>
                  <a:lnTo>
                    <a:pt x="2173833" y="4999431"/>
                  </a:lnTo>
                  <a:lnTo>
                    <a:pt x="2165769" y="5004867"/>
                  </a:lnTo>
                  <a:lnTo>
                    <a:pt x="2160320" y="5012944"/>
                  </a:lnTo>
                  <a:lnTo>
                    <a:pt x="2158327" y="5022824"/>
                  </a:lnTo>
                  <a:lnTo>
                    <a:pt x="2160320" y="5032718"/>
                  </a:lnTo>
                  <a:lnTo>
                    <a:pt x="2165769" y="5040795"/>
                  </a:lnTo>
                  <a:lnTo>
                    <a:pt x="2173833" y="5046230"/>
                  </a:lnTo>
                  <a:lnTo>
                    <a:pt x="2183777" y="5048224"/>
                  </a:lnTo>
                  <a:lnTo>
                    <a:pt x="2193658" y="5046230"/>
                  </a:lnTo>
                  <a:lnTo>
                    <a:pt x="2201735" y="5040795"/>
                  </a:lnTo>
                  <a:lnTo>
                    <a:pt x="2207183" y="5032718"/>
                  </a:lnTo>
                  <a:lnTo>
                    <a:pt x="2209177" y="5022824"/>
                  </a:lnTo>
                  <a:close/>
                </a:path>
                <a:path w="5364480" h="5048250">
                  <a:moveTo>
                    <a:pt x="2209495" y="3483838"/>
                  </a:moveTo>
                  <a:lnTo>
                    <a:pt x="2207488" y="3473958"/>
                  </a:lnTo>
                  <a:lnTo>
                    <a:pt x="2202053" y="3465880"/>
                  </a:lnTo>
                  <a:lnTo>
                    <a:pt x="2193975" y="3460432"/>
                  </a:lnTo>
                  <a:lnTo>
                    <a:pt x="2184044" y="3458438"/>
                  </a:lnTo>
                  <a:lnTo>
                    <a:pt x="2174151" y="3460432"/>
                  </a:lnTo>
                  <a:lnTo>
                    <a:pt x="2166074" y="3465880"/>
                  </a:lnTo>
                  <a:lnTo>
                    <a:pt x="2160638" y="3473958"/>
                  </a:lnTo>
                  <a:lnTo>
                    <a:pt x="2158644" y="3483838"/>
                  </a:lnTo>
                  <a:lnTo>
                    <a:pt x="2160638" y="3493732"/>
                  </a:lnTo>
                  <a:lnTo>
                    <a:pt x="2166074" y="3501796"/>
                  </a:lnTo>
                  <a:lnTo>
                    <a:pt x="2174151" y="3507244"/>
                  </a:lnTo>
                  <a:lnTo>
                    <a:pt x="2184095" y="3509238"/>
                  </a:lnTo>
                  <a:lnTo>
                    <a:pt x="2193975" y="3507244"/>
                  </a:lnTo>
                  <a:lnTo>
                    <a:pt x="2202053" y="3501796"/>
                  </a:lnTo>
                  <a:lnTo>
                    <a:pt x="2207488" y="3493732"/>
                  </a:lnTo>
                  <a:lnTo>
                    <a:pt x="2209495" y="3483838"/>
                  </a:lnTo>
                  <a:close/>
                </a:path>
                <a:path w="5364480" h="5048250">
                  <a:moveTo>
                    <a:pt x="2255812" y="3284131"/>
                  </a:moveTo>
                  <a:lnTo>
                    <a:pt x="2253818" y="3274237"/>
                  </a:lnTo>
                  <a:lnTo>
                    <a:pt x="2248382" y="3266173"/>
                  </a:lnTo>
                  <a:lnTo>
                    <a:pt x="2240305" y="3260725"/>
                  </a:lnTo>
                  <a:lnTo>
                    <a:pt x="2230361" y="3258731"/>
                  </a:lnTo>
                  <a:lnTo>
                    <a:pt x="2220480" y="3260725"/>
                  </a:lnTo>
                  <a:lnTo>
                    <a:pt x="2212403" y="3266173"/>
                  </a:lnTo>
                  <a:lnTo>
                    <a:pt x="2206955" y="3274237"/>
                  </a:lnTo>
                  <a:lnTo>
                    <a:pt x="2204961" y="3284131"/>
                  </a:lnTo>
                  <a:lnTo>
                    <a:pt x="2206955" y="3294024"/>
                  </a:lnTo>
                  <a:lnTo>
                    <a:pt x="2212403" y="3302089"/>
                  </a:lnTo>
                  <a:lnTo>
                    <a:pt x="2220480" y="3307537"/>
                  </a:lnTo>
                  <a:lnTo>
                    <a:pt x="2230412" y="3309531"/>
                  </a:lnTo>
                  <a:lnTo>
                    <a:pt x="2240305" y="3307537"/>
                  </a:lnTo>
                  <a:lnTo>
                    <a:pt x="2248382" y="3302089"/>
                  </a:lnTo>
                  <a:lnTo>
                    <a:pt x="2253818" y="3294024"/>
                  </a:lnTo>
                  <a:lnTo>
                    <a:pt x="2255812" y="3284131"/>
                  </a:lnTo>
                  <a:close/>
                </a:path>
                <a:path w="5364480" h="5048250">
                  <a:moveTo>
                    <a:pt x="2255812" y="1564386"/>
                  </a:moveTo>
                  <a:lnTo>
                    <a:pt x="2253818" y="1554505"/>
                  </a:lnTo>
                  <a:lnTo>
                    <a:pt x="2248382" y="1546428"/>
                  </a:lnTo>
                  <a:lnTo>
                    <a:pt x="2240305" y="1540979"/>
                  </a:lnTo>
                  <a:lnTo>
                    <a:pt x="2230361" y="1538986"/>
                  </a:lnTo>
                  <a:lnTo>
                    <a:pt x="2220480" y="1540979"/>
                  </a:lnTo>
                  <a:lnTo>
                    <a:pt x="2212403" y="1546428"/>
                  </a:lnTo>
                  <a:lnTo>
                    <a:pt x="2206955" y="1554505"/>
                  </a:lnTo>
                  <a:lnTo>
                    <a:pt x="2204961" y="1564386"/>
                  </a:lnTo>
                  <a:lnTo>
                    <a:pt x="2206955" y="1574279"/>
                  </a:lnTo>
                  <a:lnTo>
                    <a:pt x="2212403" y="1582343"/>
                  </a:lnTo>
                  <a:lnTo>
                    <a:pt x="2220480" y="1587792"/>
                  </a:lnTo>
                  <a:lnTo>
                    <a:pt x="2230412" y="1589786"/>
                  </a:lnTo>
                  <a:lnTo>
                    <a:pt x="2240305" y="1587792"/>
                  </a:lnTo>
                  <a:lnTo>
                    <a:pt x="2248382" y="1582343"/>
                  </a:lnTo>
                  <a:lnTo>
                    <a:pt x="2253818" y="1574279"/>
                  </a:lnTo>
                  <a:lnTo>
                    <a:pt x="2255812" y="1564386"/>
                  </a:lnTo>
                  <a:close/>
                </a:path>
                <a:path w="5364480" h="5048250">
                  <a:moveTo>
                    <a:pt x="2256129" y="1745145"/>
                  </a:moveTo>
                  <a:lnTo>
                    <a:pt x="2254135" y="1735251"/>
                  </a:lnTo>
                  <a:lnTo>
                    <a:pt x="2248687" y="1727174"/>
                  </a:lnTo>
                  <a:lnTo>
                    <a:pt x="2240610" y="1721739"/>
                  </a:lnTo>
                  <a:lnTo>
                    <a:pt x="2230678" y="1719745"/>
                  </a:lnTo>
                  <a:lnTo>
                    <a:pt x="2220785" y="1721739"/>
                  </a:lnTo>
                  <a:lnTo>
                    <a:pt x="2212721" y="1727174"/>
                  </a:lnTo>
                  <a:lnTo>
                    <a:pt x="2207272" y="1735251"/>
                  </a:lnTo>
                  <a:lnTo>
                    <a:pt x="2205278" y="1745145"/>
                  </a:lnTo>
                  <a:lnTo>
                    <a:pt x="2207272" y="1755025"/>
                  </a:lnTo>
                  <a:lnTo>
                    <a:pt x="2212721" y="1763102"/>
                  </a:lnTo>
                  <a:lnTo>
                    <a:pt x="2220785" y="1768551"/>
                  </a:lnTo>
                  <a:lnTo>
                    <a:pt x="2230729" y="1770545"/>
                  </a:lnTo>
                  <a:lnTo>
                    <a:pt x="2240610" y="1768551"/>
                  </a:lnTo>
                  <a:lnTo>
                    <a:pt x="2248687" y="1763102"/>
                  </a:lnTo>
                  <a:lnTo>
                    <a:pt x="2254135" y="1755025"/>
                  </a:lnTo>
                  <a:lnTo>
                    <a:pt x="2256129" y="1745145"/>
                  </a:lnTo>
                  <a:close/>
                </a:path>
                <a:path w="5364480" h="5048250">
                  <a:moveTo>
                    <a:pt x="2256129" y="25400"/>
                  </a:moveTo>
                  <a:lnTo>
                    <a:pt x="2254135" y="15506"/>
                  </a:lnTo>
                  <a:lnTo>
                    <a:pt x="2248687" y="7442"/>
                  </a:lnTo>
                  <a:lnTo>
                    <a:pt x="2240610" y="1993"/>
                  </a:lnTo>
                  <a:lnTo>
                    <a:pt x="2230678" y="0"/>
                  </a:lnTo>
                  <a:lnTo>
                    <a:pt x="2220785" y="1993"/>
                  </a:lnTo>
                  <a:lnTo>
                    <a:pt x="2212721" y="7442"/>
                  </a:lnTo>
                  <a:lnTo>
                    <a:pt x="2207272" y="15506"/>
                  </a:lnTo>
                  <a:lnTo>
                    <a:pt x="2205278" y="25400"/>
                  </a:lnTo>
                  <a:lnTo>
                    <a:pt x="2207272" y="35280"/>
                  </a:lnTo>
                  <a:lnTo>
                    <a:pt x="2212721" y="43357"/>
                  </a:lnTo>
                  <a:lnTo>
                    <a:pt x="2220785" y="48806"/>
                  </a:lnTo>
                  <a:lnTo>
                    <a:pt x="2230729" y="50800"/>
                  </a:lnTo>
                  <a:lnTo>
                    <a:pt x="2240610" y="48806"/>
                  </a:lnTo>
                  <a:lnTo>
                    <a:pt x="2248687" y="43357"/>
                  </a:lnTo>
                  <a:lnTo>
                    <a:pt x="2254135" y="35280"/>
                  </a:lnTo>
                  <a:lnTo>
                    <a:pt x="2256129" y="25400"/>
                  </a:lnTo>
                  <a:close/>
                </a:path>
                <a:path w="5364480" h="5048250">
                  <a:moveTo>
                    <a:pt x="2310828" y="5022824"/>
                  </a:moveTo>
                  <a:lnTo>
                    <a:pt x="2308834" y="5012944"/>
                  </a:lnTo>
                  <a:lnTo>
                    <a:pt x="2303386" y="5004867"/>
                  </a:lnTo>
                  <a:lnTo>
                    <a:pt x="2295309" y="4999431"/>
                  </a:lnTo>
                  <a:lnTo>
                    <a:pt x="2285377" y="4997424"/>
                  </a:lnTo>
                  <a:lnTo>
                    <a:pt x="2275484" y="4999431"/>
                  </a:lnTo>
                  <a:lnTo>
                    <a:pt x="2267420" y="5004867"/>
                  </a:lnTo>
                  <a:lnTo>
                    <a:pt x="2261971" y="5012944"/>
                  </a:lnTo>
                  <a:lnTo>
                    <a:pt x="2259977" y="5022824"/>
                  </a:lnTo>
                  <a:lnTo>
                    <a:pt x="2261971" y="5032718"/>
                  </a:lnTo>
                  <a:lnTo>
                    <a:pt x="2267420" y="5040795"/>
                  </a:lnTo>
                  <a:lnTo>
                    <a:pt x="2275484" y="5046230"/>
                  </a:lnTo>
                  <a:lnTo>
                    <a:pt x="2285428" y="5048224"/>
                  </a:lnTo>
                  <a:lnTo>
                    <a:pt x="2295309" y="5046230"/>
                  </a:lnTo>
                  <a:lnTo>
                    <a:pt x="2303386" y="5040795"/>
                  </a:lnTo>
                  <a:lnTo>
                    <a:pt x="2308834" y="5032718"/>
                  </a:lnTo>
                  <a:lnTo>
                    <a:pt x="2310828" y="5022824"/>
                  </a:lnTo>
                  <a:close/>
                </a:path>
                <a:path w="5364480" h="5048250">
                  <a:moveTo>
                    <a:pt x="2311146" y="3483838"/>
                  </a:moveTo>
                  <a:lnTo>
                    <a:pt x="2309139" y="3473958"/>
                  </a:lnTo>
                  <a:lnTo>
                    <a:pt x="2303703" y="3465880"/>
                  </a:lnTo>
                  <a:lnTo>
                    <a:pt x="2295626" y="3460432"/>
                  </a:lnTo>
                  <a:lnTo>
                    <a:pt x="2285695" y="3458438"/>
                  </a:lnTo>
                  <a:lnTo>
                    <a:pt x="2275802" y="3460432"/>
                  </a:lnTo>
                  <a:lnTo>
                    <a:pt x="2267724" y="3465880"/>
                  </a:lnTo>
                  <a:lnTo>
                    <a:pt x="2262289" y="3473958"/>
                  </a:lnTo>
                  <a:lnTo>
                    <a:pt x="2260295" y="3483838"/>
                  </a:lnTo>
                  <a:lnTo>
                    <a:pt x="2262289" y="3493732"/>
                  </a:lnTo>
                  <a:lnTo>
                    <a:pt x="2267724" y="3501796"/>
                  </a:lnTo>
                  <a:lnTo>
                    <a:pt x="2275802" y="3507244"/>
                  </a:lnTo>
                  <a:lnTo>
                    <a:pt x="2285746" y="3509238"/>
                  </a:lnTo>
                  <a:lnTo>
                    <a:pt x="2295626" y="3507244"/>
                  </a:lnTo>
                  <a:lnTo>
                    <a:pt x="2303703" y="3501796"/>
                  </a:lnTo>
                  <a:lnTo>
                    <a:pt x="2309139" y="3493732"/>
                  </a:lnTo>
                  <a:lnTo>
                    <a:pt x="2311146" y="3483838"/>
                  </a:lnTo>
                  <a:close/>
                </a:path>
                <a:path w="5364480" h="5048250">
                  <a:moveTo>
                    <a:pt x="2357463" y="3284131"/>
                  </a:moveTo>
                  <a:lnTo>
                    <a:pt x="2355469" y="3274237"/>
                  </a:lnTo>
                  <a:lnTo>
                    <a:pt x="2350033" y="3266173"/>
                  </a:lnTo>
                  <a:lnTo>
                    <a:pt x="2341956" y="3260725"/>
                  </a:lnTo>
                  <a:lnTo>
                    <a:pt x="2332012" y="3258731"/>
                  </a:lnTo>
                  <a:lnTo>
                    <a:pt x="2322131" y="3260725"/>
                  </a:lnTo>
                  <a:lnTo>
                    <a:pt x="2314054" y="3266173"/>
                  </a:lnTo>
                  <a:lnTo>
                    <a:pt x="2308606" y="3274237"/>
                  </a:lnTo>
                  <a:lnTo>
                    <a:pt x="2306612" y="3284131"/>
                  </a:lnTo>
                  <a:lnTo>
                    <a:pt x="2308606" y="3294024"/>
                  </a:lnTo>
                  <a:lnTo>
                    <a:pt x="2314054" y="3302089"/>
                  </a:lnTo>
                  <a:lnTo>
                    <a:pt x="2322131" y="3307537"/>
                  </a:lnTo>
                  <a:lnTo>
                    <a:pt x="2332063" y="3309531"/>
                  </a:lnTo>
                  <a:lnTo>
                    <a:pt x="2341956" y="3307537"/>
                  </a:lnTo>
                  <a:lnTo>
                    <a:pt x="2350033" y="3302089"/>
                  </a:lnTo>
                  <a:lnTo>
                    <a:pt x="2355469" y="3294024"/>
                  </a:lnTo>
                  <a:lnTo>
                    <a:pt x="2357463" y="3284131"/>
                  </a:lnTo>
                  <a:close/>
                </a:path>
                <a:path w="5364480" h="5048250">
                  <a:moveTo>
                    <a:pt x="2357463" y="1564386"/>
                  </a:moveTo>
                  <a:lnTo>
                    <a:pt x="2355469" y="1554505"/>
                  </a:lnTo>
                  <a:lnTo>
                    <a:pt x="2350033" y="1546428"/>
                  </a:lnTo>
                  <a:lnTo>
                    <a:pt x="2341956" y="1540979"/>
                  </a:lnTo>
                  <a:lnTo>
                    <a:pt x="2332012" y="1538986"/>
                  </a:lnTo>
                  <a:lnTo>
                    <a:pt x="2322131" y="1540979"/>
                  </a:lnTo>
                  <a:lnTo>
                    <a:pt x="2314054" y="1546428"/>
                  </a:lnTo>
                  <a:lnTo>
                    <a:pt x="2308606" y="1554505"/>
                  </a:lnTo>
                  <a:lnTo>
                    <a:pt x="2306612" y="1564386"/>
                  </a:lnTo>
                  <a:lnTo>
                    <a:pt x="2308606" y="1574279"/>
                  </a:lnTo>
                  <a:lnTo>
                    <a:pt x="2314054" y="1582343"/>
                  </a:lnTo>
                  <a:lnTo>
                    <a:pt x="2322131" y="1587792"/>
                  </a:lnTo>
                  <a:lnTo>
                    <a:pt x="2332063" y="1589786"/>
                  </a:lnTo>
                  <a:lnTo>
                    <a:pt x="2341956" y="1587792"/>
                  </a:lnTo>
                  <a:lnTo>
                    <a:pt x="2350033" y="1582343"/>
                  </a:lnTo>
                  <a:lnTo>
                    <a:pt x="2355469" y="1574279"/>
                  </a:lnTo>
                  <a:lnTo>
                    <a:pt x="2357463" y="1564386"/>
                  </a:lnTo>
                  <a:close/>
                </a:path>
                <a:path w="5364480" h="5048250">
                  <a:moveTo>
                    <a:pt x="2357780" y="1745145"/>
                  </a:moveTo>
                  <a:lnTo>
                    <a:pt x="2355786" y="1735251"/>
                  </a:lnTo>
                  <a:lnTo>
                    <a:pt x="2350338" y="1727174"/>
                  </a:lnTo>
                  <a:lnTo>
                    <a:pt x="2342261" y="1721739"/>
                  </a:lnTo>
                  <a:lnTo>
                    <a:pt x="2332329" y="1719745"/>
                  </a:lnTo>
                  <a:lnTo>
                    <a:pt x="2322436" y="1721739"/>
                  </a:lnTo>
                  <a:lnTo>
                    <a:pt x="2314371" y="1727174"/>
                  </a:lnTo>
                  <a:lnTo>
                    <a:pt x="2308923" y="1735251"/>
                  </a:lnTo>
                  <a:lnTo>
                    <a:pt x="2306929" y="1745145"/>
                  </a:lnTo>
                  <a:lnTo>
                    <a:pt x="2308923" y="1755025"/>
                  </a:lnTo>
                  <a:lnTo>
                    <a:pt x="2314371" y="1763102"/>
                  </a:lnTo>
                  <a:lnTo>
                    <a:pt x="2322436" y="1768551"/>
                  </a:lnTo>
                  <a:lnTo>
                    <a:pt x="2332380" y="1770545"/>
                  </a:lnTo>
                  <a:lnTo>
                    <a:pt x="2342261" y="1768551"/>
                  </a:lnTo>
                  <a:lnTo>
                    <a:pt x="2350338" y="1763102"/>
                  </a:lnTo>
                  <a:lnTo>
                    <a:pt x="2355786" y="1755025"/>
                  </a:lnTo>
                  <a:lnTo>
                    <a:pt x="2357780" y="1745145"/>
                  </a:lnTo>
                  <a:close/>
                </a:path>
                <a:path w="5364480" h="5048250">
                  <a:moveTo>
                    <a:pt x="2357780" y="25400"/>
                  </a:moveTo>
                  <a:lnTo>
                    <a:pt x="2355786" y="15506"/>
                  </a:lnTo>
                  <a:lnTo>
                    <a:pt x="2350338" y="7442"/>
                  </a:lnTo>
                  <a:lnTo>
                    <a:pt x="2342261" y="1993"/>
                  </a:lnTo>
                  <a:lnTo>
                    <a:pt x="2332329" y="0"/>
                  </a:lnTo>
                  <a:lnTo>
                    <a:pt x="2322436" y="1993"/>
                  </a:lnTo>
                  <a:lnTo>
                    <a:pt x="2314371" y="7442"/>
                  </a:lnTo>
                  <a:lnTo>
                    <a:pt x="2308923" y="15506"/>
                  </a:lnTo>
                  <a:lnTo>
                    <a:pt x="2306929" y="25400"/>
                  </a:lnTo>
                  <a:lnTo>
                    <a:pt x="2308923" y="35280"/>
                  </a:lnTo>
                  <a:lnTo>
                    <a:pt x="2314371" y="43357"/>
                  </a:lnTo>
                  <a:lnTo>
                    <a:pt x="2322436" y="48806"/>
                  </a:lnTo>
                  <a:lnTo>
                    <a:pt x="2332380" y="50800"/>
                  </a:lnTo>
                  <a:lnTo>
                    <a:pt x="2342261" y="48806"/>
                  </a:lnTo>
                  <a:lnTo>
                    <a:pt x="2350338" y="43357"/>
                  </a:lnTo>
                  <a:lnTo>
                    <a:pt x="2355786" y="35280"/>
                  </a:lnTo>
                  <a:lnTo>
                    <a:pt x="2357780" y="25400"/>
                  </a:lnTo>
                  <a:close/>
                </a:path>
                <a:path w="5364480" h="5048250">
                  <a:moveTo>
                    <a:pt x="2412479" y="5022824"/>
                  </a:moveTo>
                  <a:lnTo>
                    <a:pt x="2410485" y="5012944"/>
                  </a:lnTo>
                  <a:lnTo>
                    <a:pt x="2405037" y="5004867"/>
                  </a:lnTo>
                  <a:lnTo>
                    <a:pt x="2396960" y="4999431"/>
                  </a:lnTo>
                  <a:lnTo>
                    <a:pt x="2387028" y="4997424"/>
                  </a:lnTo>
                  <a:lnTo>
                    <a:pt x="2377135" y="4999431"/>
                  </a:lnTo>
                  <a:lnTo>
                    <a:pt x="2369070" y="5004867"/>
                  </a:lnTo>
                  <a:lnTo>
                    <a:pt x="2363622" y="5012944"/>
                  </a:lnTo>
                  <a:lnTo>
                    <a:pt x="2361628" y="5022824"/>
                  </a:lnTo>
                  <a:lnTo>
                    <a:pt x="2363622" y="5032718"/>
                  </a:lnTo>
                  <a:lnTo>
                    <a:pt x="2369070" y="5040795"/>
                  </a:lnTo>
                  <a:lnTo>
                    <a:pt x="2377135" y="5046230"/>
                  </a:lnTo>
                  <a:lnTo>
                    <a:pt x="2387079" y="5048224"/>
                  </a:lnTo>
                  <a:lnTo>
                    <a:pt x="2396960" y="5046230"/>
                  </a:lnTo>
                  <a:lnTo>
                    <a:pt x="2405037" y="5040795"/>
                  </a:lnTo>
                  <a:lnTo>
                    <a:pt x="2410485" y="5032718"/>
                  </a:lnTo>
                  <a:lnTo>
                    <a:pt x="2412479" y="5022824"/>
                  </a:lnTo>
                  <a:close/>
                </a:path>
                <a:path w="5364480" h="5048250">
                  <a:moveTo>
                    <a:pt x="2412796" y="3483838"/>
                  </a:moveTo>
                  <a:lnTo>
                    <a:pt x="2410790" y="3473958"/>
                  </a:lnTo>
                  <a:lnTo>
                    <a:pt x="2405354" y="3465880"/>
                  </a:lnTo>
                  <a:lnTo>
                    <a:pt x="2397277" y="3460432"/>
                  </a:lnTo>
                  <a:lnTo>
                    <a:pt x="2387346" y="3458438"/>
                  </a:lnTo>
                  <a:lnTo>
                    <a:pt x="2377452" y="3460432"/>
                  </a:lnTo>
                  <a:lnTo>
                    <a:pt x="2369375" y="3465880"/>
                  </a:lnTo>
                  <a:lnTo>
                    <a:pt x="2363940" y="3473958"/>
                  </a:lnTo>
                  <a:lnTo>
                    <a:pt x="2361946" y="3483838"/>
                  </a:lnTo>
                  <a:lnTo>
                    <a:pt x="2363940" y="3493732"/>
                  </a:lnTo>
                  <a:lnTo>
                    <a:pt x="2369375" y="3501796"/>
                  </a:lnTo>
                  <a:lnTo>
                    <a:pt x="2377452" y="3507244"/>
                  </a:lnTo>
                  <a:lnTo>
                    <a:pt x="2387396" y="3509238"/>
                  </a:lnTo>
                  <a:lnTo>
                    <a:pt x="2397277" y="3507244"/>
                  </a:lnTo>
                  <a:lnTo>
                    <a:pt x="2405354" y="3501796"/>
                  </a:lnTo>
                  <a:lnTo>
                    <a:pt x="2410790" y="3493732"/>
                  </a:lnTo>
                  <a:lnTo>
                    <a:pt x="2412796" y="3483838"/>
                  </a:lnTo>
                  <a:close/>
                </a:path>
                <a:path w="5364480" h="5048250">
                  <a:moveTo>
                    <a:pt x="2459113" y="3284131"/>
                  </a:moveTo>
                  <a:lnTo>
                    <a:pt x="2457119" y="3274237"/>
                  </a:lnTo>
                  <a:lnTo>
                    <a:pt x="2451684" y="3266173"/>
                  </a:lnTo>
                  <a:lnTo>
                    <a:pt x="2443607" y="3260725"/>
                  </a:lnTo>
                  <a:lnTo>
                    <a:pt x="2433663" y="3258731"/>
                  </a:lnTo>
                  <a:lnTo>
                    <a:pt x="2423782" y="3260725"/>
                  </a:lnTo>
                  <a:lnTo>
                    <a:pt x="2415705" y="3266173"/>
                  </a:lnTo>
                  <a:lnTo>
                    <a:pt x="2410256" y="3274237"/>
                  </a:lnTo>
                  <a:lnTo>
                    <a:pt x="2408263" y="3284131"/>
                  </a:lnTo>
                  <a:lnTo>
                    <a:pt x="2410256" y="3294024"/>
                  </a:lnTo>
                  <a:lnTo>
                    <a:pt x="2415705" y="3302089"/>
                  </a:lnTo>
                  <a:lnTo>
                    <a:pt x="2423782" y="3307537"/>
                  </a:lnTo>
                  <a:lnTo>
                    <a:pt x="2433713" y="3309531"/>
                  </a:lnTo>
                  <a:lnTo>
                    <a:pt x="2443607" y="3307537"/>
                  </a:lnTo>
                  <a:lnTo>
                    <a:pt x="2451684" y="3302089"/>
                  </a:lnTo>
                  <a:lnTo>
                    <a:pt x="2457119" y="3294024"/>
                  </a:lnTo>
                  <a:lnTo>
                    <a:pt x="2459113" y="3284131"/>
                  </a:lnTo>
                  <a:close/>
                </a:path>
                <a:path w="5364480" h="5048250">
                  <a:moveTo>
                    <a:pt x="2459113" y="1564386"/>
                  </a:moveTo>
                  <a:lnTo>
                    <a:pt x="2457119" y="1554505"/>
                  </a:lnTo>
                  <a:lnTo>
                    <a:pt x="2451684" y="1546428"/>
                  </a:lnTo>
                  <a:lnTo>
                    <a:pt x="2443607" y="1540979"/>
                  </a:lnTo>
                  <a:lnTo>
                    <a:pt x="2433663" y="1538986"/>
                  </a:lnTo>
                  <a:lnTo>
                    <a:pt x="2423782" y="1540979"/>
                  </a:lnTo>
                  <a:lnTo>
                    <a:pt x="2415705" y="1546428"/>
                  </a:lnTo>
                  <a:lnTo>
                    <a:pt x="2410256" y="1554505"/>
                  </a:lnTo>
                  <a:lnTo>
                    <a:pt x="2408263" y="1564386"/>
                  </a:lnTo>
                  <a:lnTo>
                    <a:pt x="2410256" y="1574279"/>
                  </a:lnTo>
                  <a:lnTo>
                    <a:pt x="2415705" y="1582343"/>
                  </a:lnTo>
                  <a:lnTo>
                    <a:pt x="2423782" y="1587792"/>
                  </a:lnTo>
                  <a:lnTo>
                    <a:pt x="2433713" y="1589786"/>
                  </a:lnTo>
                  <a:lnTo>
                    <a:pt x="2443607" y="1587792"/>
                  </a:lnTo>
                  <a:lnTo>
                    <a:pt x="2451684" y="1582343"/>
                  </a:lnTo>
                  <a:lnTo>
                    <a:pt x="2457119" y="1574279"/>
                  </a:lnTo>
                  <a:lnTo>
                    <a:pt x="2459113" y="1564386"/>
                  </a:lnTo>
                  <a:close/>
                </a:path>
                <a:path w="5364480" h="5048250">
                  <a:moveTo>
                    <a:pt x="2459431" y="1745145"/>
                  </a:moveTo>
                  <a:lnTo>
                    <a:pt x="2457437" y="1735251"/>
                  </a:lnTo>
                  <a:lnTo>
                    <a:pt x="2451989" y="1727174"/>
                  </a:lnTo>
                  <a:lnTo>
                    <a:pt x="2443911" y="1721739"/>
                  </a:lnTo>
                  <a:lnTo>
                    <a:pt x="2433980" y="1719745"/>
                  </a:lnTo>
                  <a:lnTo>
                    <a:pt x="2424087" y="1721739"/>
                  </a:lnTo>
                  <a:lnTo>
                    <a:pt x="2416022" y="1727174"/>
                  </a:lnTo>
                  <a:lnTo>
                    <a:pt x="2410574" y="1735251"/>
                  </a:lnTo>
                  <a:lnTo>
                    <a:pt x="2408580" y="1745145"/>
                  </a:lnTo>
                  <a:lnTo>
                    <a:pt x="2410574" y="1755025"/>
                  </a:lnTo>
                  <a:lnTo>
                    <a:pt x="2416022" y="1763102"/>
                  </a:lnTo>
                  <a:lnTo>
                    <a:pt x="2424087" y="1768551"/>
                  </a:lnTo>
                  <a:lnTo>
                    <a:pt x="2434031" y="1770545"/>
                  </a:lnTo>
                  <a:lnTo>
                    <a:pt x="2443911" y="1768551"/>
                  </a:lnTo>
                  <a:lnTo>
                    <a:pt x="2451989" y="1763102"/>
                  </a:lnTo>
                  <a:lnTo>
                    <a:pt x="2457437" y="1755025"/>
                  </a:lnTo>
                  <a:lnTo>
                    <a:pt x="2459431" y="1745145"/>
                  </a:lnTo>
                  <a:close/>
                </a:path>
                <a:path w="5364480" h="5048250">
                  <a:moveTo>
                    <a:pt x="2459431" y="25400"/>
                  </a:moveTo>
                  <a:lnTo>
                    <a:pt x="2457437" y="15506"/>
                  </a:lnTo>
                  <a:lnTo>
                    <a:pt x="2451989" y="7442"/>
                  </a:lnTo>
                  <a:lnTo>
                    <a:pt x="2443911" y="1993"/>
                  </a:lnTo>
                  <a:lnTo>
                    <a:pt x="2433980" y="0"/>
                  </a:lnTo>
                  <a:lnTo>
                    <a:pt x="2424087" y="1993"/>
                  </a:lnTo>
                  <a:lnTo>
                    <a:pt x="2416022" y="7442"/>
                  </a:lnTo>
                  <a:lnTo>
                    <a:pt x="2410574" y="15506"/>
                  </a:lnTo>
                  <a:lnTo>
                    <a:pt x="2408580" y="25400"/>
                  </a:lnTo>
                  <a:lnTo>
                    <a:pt x="2410574" y="35280"/>
                  </a:lnTo>
                  <a:lnTo>
                    <a:pt x="2416022" y="43357"/>
                  </a:lnTo>
                  <a:lnTo>
                    <a:pt x="2424087" y="48806"/>
                  </a:lnTo>
                  <a:lnTo>
                    <a:pt x="2434031" y="50800"/>
                  </a:lnTo>
                  <a:lnTo>
                    <a:pt x="2443911" y="48806"/>
                  </a:lnTo>
                  <a:lnTo>
                    <a:pt x="2451989" y="43357"/>
                  </a:lnTo>
                  <a:lnTo>
                    <a:pt x="2457437" y="35280"/>
                  </a:lnTo>
                  <a:lnTo>
                    <a:pt x="2459431" y="25400"/>
                  </a:lnTo>
                  <a:close/>
                </a:path>
                <a:path w="5364480" h="5048250">
                  <a:moveTo>
                    <a:pt x="2514130" y="5022824"/>
                  </a:moveTo>
                  <a:lnTo>
                    <a:pt x="2512136" y="5012944"/>
                  </a:lnTo>
                  <a:lnTo>
                    <a:pt x="2506688" y="5004867"/>
                  </a:lnTo>
                  <a:lnTo>
                    <a:pt x="2498610" y="4999431"/>
                  </a:lnTo>
                  <a:lnTo>
                    <a:pt x="2488679" y="4997424"/>
                  </a:lnTo>
                  <a:lnTo>
                    <a:pt x="2478786" y="4999431"/>
                  </a:lnTo>
                  <a:lnTo>
                    <a:pt x="2470721" y="5004867"/>
                  </a:lnTo>
                  <a:lnTo>
                    <a:pt x="2465273" y="5012944"/>
                  </a:lnTo>
                  <a:lnTo>
                    <a:pt x="2463279" y="5022824"/>
                  </a:lnTo>
                  <a:lnTo>
                    <a:pt x="2465273" y="5032718"/>
                  </a:lnTo>
                  <a:lnTo>
                    <a:pt x="2470721" y="5040795"/>
                  </a:lnTo>
                  <a:lnTo>
                    <a:pt x="2478786" y="5046230"/>
                  </a:lnTo>
                  <a:lnTo>
                    <a:pt x="2488730" y="5048224"/>
                  </a:lnTo>
                  <a:lnTo>
                    <a:pt x="2498610" y="5046230"/>
                  </a:lnTo>
                  <a:lnTo>
                    <a:pt x="2506688" y="5040795"/>
                  </a:lnTo>
                  <a:lnTo>
                    <a:pt x="2512136" y="5032718"/>
                  </a:lnTo>
                  <a:lnTo>
                    <a:pt x="2514130" y="5022824"/>
                  </a:lnTo>
                  <a:close/>
                </a:path>
                <a:path w="5364480" h="5048250">
                  <a:moveTo>
                    <a:pt x="2514447" y="3483838"/>
                  </a:moveTo>
                  <a:lnTo>
                    <a:pt x="2512441" y="3473958"/>
                  </a:lnTo>
                  <a:lnTo>
                    <a:pt x="2507005" y="3465880"/>
                  </a:lnTo>
                  <a:lnTo>
                    <a:pt x="2498928" y="3460432"/>
                  </a:lnTo>
                  <a:lnTo>
                    <a:pt x="2488996" y="3458438"/>
                  </a:lnTo>
                  <a:lnTo>
                    <a:pt x="2479103" y="3460432"/>
                  </a:lnTo>
                  <a:lnTo>
                    <a:pt x="2471026" y="3465880"/>
                  </a:lnTo>
                  <a:lnTo>
                    <a:pt x="2465590" y="3473958"/>
                  </a:lnTo>
                  <a:lnTo>
                    <a:pt x="2463596" y="3483838"/>
                  </a:lnTo>
                  <a:lnTo>
                    <a:pt x="2465590" y="3493732"/>
                  </a:lnTo>
                  <a:lnTo>
                    <a:pt x="2471026" y="3501796"/>
                  </a:lnTo>
                  <a:lnTo>
                    <a:pt x="2479103" y="3507244"/>
                  </a:lnTo>
                  <a:lnTo>
                    <a:pt x="2489047" y="3509238"/>
                  </a:lnTo>
                  <a:lnTo>
                    <a:pt x="2498928" y="3507244"/>
                  </a:lnTo>
                  <a:lnTo>
                    <a:pt x="2507005" y="3501796"/>
                  </a:lnTo>
                  <a:lnTo>
                    <a:pt x="2512441" y="3493732"/>
                  </a:lnTo>
                  <a:lnTo>
                    <a:pt x="2514447" y="3483838"/>
                  </a:lnTo>
                  <a:close/>
                </a:path>
                <a:path w="5364480" h="5048250">
                  <a:moveTo>
                    <a:pt x="2560764" y="3284131"/>
                  </a:moveTo>
                  <a:lnTo>
                    <a:pt x="2558770" y="3274237"/>
                  </a:lnTo>
                  <a:lnTo>
                    <a:pt x="2553335" y="3266173"/>
                  </a:lnTo>
                  <a:lnTo>
                    <a:pt x="2545257" y="3260725"/>
                  </a:lnTo>
                  <a:lnTo>
                    <a:pt x="2535313" y="3258731"/>
                  </a:lnTo>
                  <a:lnTo>
                    <a:pt x="2525433" y="3260725"/>
                  </a:lnTo>
                  <a:lnTo>
                    <a:pt x="2517356" y="3266173"/>
                  </a:lnTo>
                  <a:lnTo>
                    <a:pt x="2511907" y="3274237"/>
                  </a:lnTo>
                  <a:lnTo>
                    <a:pt x="2509913" y="3284131"/>
                  </a:lnTo>
                  <a:lnTo>
                    <a:pt x="2511907" y="3294024"/>
                  </a:lnTo>
                  <a:lnTo>
                    <a:pt x="2517356" y="3302089"/>
                  </a:lnTo>
                  <a:lnTo>
                    <a:pt x="2525433" y="3307537"/>
                  </a:lnTo>
                  <a:lnTo>
                    <a:pt x="2535364" y="3309531"/>
                  </a:lnTo>
                  <a:lnTo>
                    <a:pt x="2545257" y="3307537"/>
                  </a:lnTo>
                  <a:lnTo>
                    <a:pt x="2553335" y="3302089"/>
                  </a:lnTo>
                  <a:lnTo>
                    <a:pt x="2558770" y="3294024"/>
                  </a:lnTo>
                  <a:lnTo>
                    <a:pt x="2560764" y="3284131"/>
                  </a:lnTo>
                  <a:close/>
                </a:path>
                <a:path w="5364480" h="5048250">
                  <a:moveTo>
                    <a:pt x="2560764" y="1564386"/>
                  </a:moveTo>
                  <a:lnTo>
                    <a:pt x="2558770" y="1554505"/>
                  </a:lnTo>
                  <a:lnTo>
                    <a:pt x="2553335" y="1546428"/>
                  </a:lnTo>
                  <a:lnTo>
                    <a:pt x="2545257" y="1540979"/>
                  </a:lnTo>
                  <a:lnTo>
                    <a:pt x="2535313" y="1538986"/>
                  </a:lnTo>
                  <a:lnTo>
                    <a:pt x="2525433" y="1540979"/>
                  </a:lnTo>
                  <a:lnTo>
                    <a:pt x="2517356" y="1546428"/>
                  </a:lnTo>
                  <a:lnTo>
                    <a:pt x="2511907" y="1554505"/>
                  </a:lnTo>
                  <a:lnTo>
                    <a:pt x="2509913" y="1564386"/>
                  </a:lnTo>
                  <a:lnTo>
                    <a:pt x="2511907" y="1574279"/>
                  </a:lnTo>
                  <a:lnTo>
                    <a:pt x="2517356" y="1582343"/>
                  </a:lnTo>
                  <a:lnTo>
                    <a:pt x="2525433" y="1587792"/>
                  </a:lnTo>
                  <a:lnTo>
                    <a:pt x="2535364" y="1589786"/>
                  </a:lnTo>
                  <a:lnTo>
                    <a:pt x="2545257" y="1587792"/>
                  </a:lnTo>
                  <a:lnTo>
                    <a:pt x="2553335" y="1582343"/>
                  </a:lnTo>
                  <a:lnTo>
                    <a:pt x="2558770" y="1574279"/>
                  </a:lnTo>
                  <a:lnTo>
                    <a:pt x="2560764" y="1564386"/>
                  </a:lnTo>
                  <a:close/>
                </a:path>
                <a:path w="5364480" h="5048250">
                  <a:moveTo>
                    <a:pt x="2561082" y="1745145"/>
                  </a:moveTo>
                  <a:lnTo>
                    <a:pt x="2559088" y="1735251"/>
                  </a:lnTo>
                  <a:lnTo>
                    <a:pt x="2553639" y="1727174"/>
                  </a:lnTo>
                  <a:lnTo>
                    <a:pt x="2545562" y="1721739"/>
                  </a:lnTo>
                  <a:lnTo>
                    <a:pt x="2535631" y="1719745"/>
                  </a:lnTo>
                  <a:lnTo>
                    <a:pt x="2525738" y="1721739"/>
                  </a:lnTo>
                  <a:lnTo>
                    <a:pt x="2517673" y="1727174"/>
                  </a:lnTo>
                  <a:lnTo>
                    <a:pt x="2512225" y="1735251"/>
                  </a:lnTo>
                  <a:lnTo>
                    <a:pt x="2510231" y="1745145"/>
                  </a:lnTo>
                  <a:lnTo>
                    <a:pt x="2512225" y="1755025"/>
                  </a:lnTo>
                  <a:lnTo>
                    <a:pt x="2517673" y="1763102"/>
                  </a:lnTo>
                  <a:lnTo>
                    <a:pt x="2525738" y="1768551"/>
                  </a:lnTo>
                  <a:lnTo>
                    <a:pt x="2535682" y="1770545"/>
                  </a:lnTo>
                  <a:lnTo>
                    <a:pt x="2545562" y="1768551"/>
                  </a:lnTo>
                  <a:lnTo>
                    <a:pt x="2553639" y="1763102"/>
                  </a:lnTo>
                  <a:lnTo>
                    <a:pt x="2559088" y="1755025"/>
                  </a:lnTo>
                  <a:lnTo>
                    <a:pt x="2561082" y="1745145"/>
                  </a:lnTo>
                  <a:close/>
                </a:path>
                <a:path w="5364480" h="5048250">
                  <a:moveTo>
                    <a:pt x="2561082" y="25400"/>
                  </a:moveTo>
                  <a:lnTo>
                    <a:pt x="2559088" y="15506"/>
                  </a:lnTo>
                  <a:lnTo>
                    <a:pt x="2553639" y="7442"/>
                  </a:lnTo>
                  <a:lnTo>
                    <a:pt x="2545562" y="1993"/>
                  </a:lnTo>
                  <a:lnTo>
                    <a:pt x="2535631" y="0"/>
                  </a:lnTo>
                  <a:lnTo>
                    <a:pt x="2525738" y="1993"/>
                  </a:lnTo>
                  <a:lnTo>
                    <a:pt x="2517673" y="7442"/>
                  </a:lnTo>
                  <a:lnTo>
                    <a:pt x="2512225" y="15506"/>
                  </a:lnTo>
                  <a:lnTo>
                    <a:pt x="2510231" y="25400"/>
                  </a:lnTo>
                  <a:lnTo>
                    <a:pt x="2512225" y="35280"/>
                  </a:lnTo>
                  <a:lnTo>
                    <a:pt x="2517673" y="43357"/>
                  </a:lnTo>
                  <a:lnTo>
                    <a:pt x="2525738" y="48806"/>
                  </a:lnTo>
                  <a:lnTo>
                    <a:pt x="2535682" y="50800"/>
                  </a:lnTo>
                  <a:lnTo>
                    <a:pt x="2545562" y="48806"/>
                  </a:lnTo>
                  <a:lnTo>
                    <a:pt x="2553639" y="43357"/>
                  </a:lnTo>
                  <a:lnTo>
                    <a:pt x="2559088" y="35280"/>
                  </a:lnTo>
                  <a:lnTo>
                    <a:pt x="2561082" y="25400"/>
                  </a:lnTo>
                  <a:close/>
                </a:path>
                <a:path w="5364480" h="5048250">
                  <a:moveTo>
                    <a:pt x="2615781" y="5022824"/>
                  </a:moveTo>
                  <a:lnTo>
                    <a:pt x="2613787" y="5012944"/>
                  </a:lnTo>
                  <a:lnTo>
                    <a:pt x="2608338" y="5004867"/>
                  </a:lnTo>
                  <a:lnTo>
                    <a:pt x="2600261" y="4999431"/>
                  </a:lnTo>
                  <a:lnTo>
                    <a:pt x="2590330" y="4997424"/>
                  </a:lnTo>
                  <a:lnTo>
                    <a:pt x="2580436" y="4999431"/>
                  </a:lnTo>
                  <a:lnTo>
                    <a:pt x="2572372" y="5004867"/>
                  </a:lnTo>
                  <a:lnTo>
                    <a:pt x="2566924" y="5012944"/>
                  </a:lnTo>
                  <a:lnTo>
                    <a:pt x="2564930" y="5022824"/>
                  </a:lnTo>
                  <a:lnTo>
                    <a:pt x="2566924" y="5032718"/>
                  </a:lnTo>
                  <a:lnTo>
                    <a:pt x="2572372" y="5040795"/>
                  </a:lnTo>
                  <a:lnTo>
                    <a:pt x="2580436" y="5046230"/>
                  </a:lnTo>
                  <a:lnTo>
                    <a:pt x="2590381" y="5048224"/>
                  </a:lnTo>
                  <a:lnTo>
                    <a:pt x="2600261" y="5046230"/>
                  </a:lnTo>
                  <a:lnTo>
                    <a:pt x="2608338" y="5040795"/>
                  </a:lnTo>
                  <a:lnTo>
                    <a:pt x="2613787" y="5032718"/>
                  </a:lnTo>
                  <a:lnTo>
                    <a:pt x="2615781" y="5022824"/>
                  </a:lnTo>
                  <a:close/>
                </a:path>
                <a:path w="5364480" h="5048250">
                  <a:moveTo>
                    <a:pt x="2616098" y="3483838"/>
                  </a:moveTo>
                  <a:lnTo>
                    <a:pt x="2614091" y="3473958"/>
                  </a:lnTo>
                  <a:lnTo>
                    <a:pt x="2608656" y="3465880"/>
                  </a:lnTo>
                  <a:lnTo>
                    <a:pt x="2600579" y="3460432"/>
                  </a:lnTo>
                  <a:lnTo>
                    <a:pt x="2590647" y="3458438"/>
                  </a:lnTo>
                  <a:lnTo>
                    <a:pt x="2580754" y="3460432"/>
                  </a:lnTo>
                  <a:lnTo>
                    <a:pt x="2572677" y="3465880"/>
                  </a:lnTo>
                  <a:lnTo>
                    <a:pt x="2567241" y="3473958"/>
                  </a:lnTo>
                  <a:lnTo>
                    <a:pt x="2565247" y="3483838"/>
                  </a:lnTo>
                  <a:lnTo>
                    <a:pt x="2567241" y="3493732"/>
                  </a:lnTo>
                  <a:lnTo>
                    <a:pt x="2572677" y="3501796"/>
                  </a:lnTo>
                  <a:lnTo>
                    <a:pt x="2580754" y="3507244"/>
                  </a:lnTo>
                  <a:lnTo>
                    <a:pt x="2590698" y="3509238"/>
                  </a:lnTo>
                  <a:lnTo>
                    <a:pt x="2600579" y="3507244"/>
                  </a:lnTo>
                  <a:lnTo>
                    <a:pt x="2608656" y="3501796"/>
                  </a:lnTo>
                  <a:lnTo>
                    <a:pt x="2614091" y="3493732"/>
                  </a:lnTo>
                  <a:lnTo>
                    <a:pt x="2616098" y="3483838"/>
                  </a:lnTo>
                  <a:close/>
                </a:path>
                <a:path w="5364480" h="5048250">
                  <a:moveTo>
                    <a:pt x="2662415" y="3284131"/>
                  </a:moveTo>
                  <a:lnTo>
                    <a:pt x="2660421" y="3274237"/>
                  </a:lnTo>
                  <a:lnTo>
                    <a:pt x="2654985" y="3266173"/>
                  </a:lnTo>
                  <a:lnTo>
                    <a:pt x="2646908" y="3260725"/>
                  </a:lnTo>
                  <a:lnTo>
                    <a:pt x="2636964" y="3258731"/>
                  </a:lnTo>
                  <a:lnTo>
                    <a:pt x="2627084" y="3260725"/>
                  </a:lnTo>
                  <a:lnTo>
                    <a:pt x="2619006" y="3266173"/>
                  </a:lnTo>
                  <a:lnTo>
                    <a:pt x="2613558" y="3274237"/>
                  </a:lnTo>
                  <a:lnTo>
                    <a:pt x="2611564" y="3284131"/>
                  </a:lnTo>
                  <a:lnTo>
                    <a:pt x="2613558" y="3294024"/>
                  </a:lnTo>
                  <a:lnTo>
                    <a:pt x="2619006" y="3302089"/>
                  </a:lnTo>
                  <a:lnTo>
                    <a:pt x="2627084" y="3307537"/>
                  </a:lnTo>
                  <a:lnTo>
                    <a:pt x="2637015" y="3309531"/>
                  </a:lnTo>
                  <a:lnTo>
                    <a:pt x="2646908" y="3307537"/>
                  </a:lnTo>
                  <a:lnTo>
                    <a:pt x="2654985" y="3302089"/>
                  </a:lnTo>
                  <a:lnTo>
                    <a:pt x="2660421" y="3294024"/>
                  </a:lnTo>
                  <a:lnTo>
                    <a:pt x="2662415" y="3284131"/>
                  </a:lnTo>
                  <a:close/>
                </a:path>
                <a:path w="5364480" h="5048250">
                  <a:moveTo>
                    <a:pt x="2662415" y="1564386"/>
                  </a:moveTo>
                  <a:lnTo>
                    <a:pt x="2660421" y="1554505"/>
                  </a:lnTo>
                  <a:lnTo>
                    <a:pt x="2654985" y="1546428"/>
                  </a:lnTo>
                  <a:lnTo>
                    <a:pt x="2646908" y="1540979"/>
                  </a:lnTo>
                  <a:lnTo>
                    <a:pt x="2636964" y="1538986"/>
                  </a:lnTo>
                  <a:lnTo>
                    <a:pt x="2627084" y="1540979"/>
                  </a:lnTo>
                  <a:lnTo>
                    <a:pt x="2619006" y="1546428"/>
                  </a:lnTo>
                  <a:lnTo>
                    <a:pt x="2613558" y="1554505"/>
                  </a:lnTo>
                  <a:lnTo>
                    <a:pt x="2611564" y="1564386"/>
                  </a:lnTo>
                  <a:lnTo>
                    <a:pt x="2613558" y="1574279"/>
                  </a:lnTo>
                  <a:lnTo>
                    <a:pt x="2619006" y="1582343"/>
                  </a:lnTo>
                  <a:lnTo>
                    <a:pt x="2627084" y="1587792"/>
                  </a:lnTo>
                  <a:lnTo>
                    <a:pt x="2637015" y="1589786"/>
                  </a:lnTo>
                  <a:lnTo>
                    <a:pt x="2646908" y="1587792"/>
                  </a:lnTo>
                  <a:lnTo>
                    <a:pt x="2654985" y="1582343"/>
                  </a:lnTo>
                  <a:lnTo>
                    <a:pt x="2660421" y="1574279"/>
                  </a:lnTo>
                  <a:lnTo>
                    <a:pt x="2662415" y="1564386"/>
                  </a:lnTo>
                  <a:close/>
                </a:path>
                <a:path w="5364480" h="5048250">
                  <a:moveTo>
                    <a:pt x="2662732" y="1745145"/>
                  </a:moveTo>
                  <a:lnTo>
                    <a:pt x="2660739" y="1735251"/>
                  </a:lnTo>
                  <a:lnTo>
                    <a:pt x="2655290" y="1727174"/>
                  </a:lnTo>
                  <a:lnTo>
                    <a:pt x="2647213" y="1721739"/>
                  </a:lnTo>
                  <a:lnTo>
                    <a:pt x="2637282" y="1719745"/>
                  </a:lnTo>
                  <a:lnTo>
                    <a:pt x="2627388" y="1721739"/>
                  </a:lnTo>
                  <a:lnTo>
                    <a:pt x="2619324" y="1727174"/>
                  </a:lnTo>
                  <a:lnTo>
                    <a:pt x="2613876" y="1735251"/>
                  </a:lnTo>
                  <a:lnTo>
                    <a:pt x="2611882" y="1745145"/>
                  </a:lnTo>
                  <a:lnTo>
                    <a:pt x="2613876" y="1755025"/>
                  </a:lnTo>
                  <a:lnTo>
                    <a:pt x="2619324" y="1763102"/>
                  </a:lnTo>
                  <a:lnTo>
                    <a:pt x="2627388" y="1768551"/>
                  </a:lnTo>
                  <a:lnTo>
                    <a:pt x="2637332" y="1770545"/>
                  </a:lnTo>
                  <a:lnTo>
                    <a:pt x="2647213" y="1768551"/>
                  </a:lnTo>
                  <a:lnTo>
                    <a:pt x="2655290" y="1763102"/>
                  </a:lnTo>
                  <a:lnTo>
                    <a:pt x="2660739" y="1755025"/>
                  </a:lnTo>
                  <a:lnTo>
                    <a:pt x="2662732" y="1745145"/>
                  </a:lnTo>
                  <a:close/>
                </a:path>
                <a:path w="5364480" h="5048250">
                  <a:moveTo>
                    <a:pt x="2662732" y="25400"/>
                  </a:moveTo>
                  <a:lnTo>
                    <a:pt x="2660739" y="15506"/>
                  </a:lnTo>
                  <a:lnTo>
                    <a:pt x="2655290" y="7442"/>
                  </a:lnTo>
                  <a:lnTo>
                    <a:pt x="2647213" y="1993"/>
                  </a:lnTo>
                  <a:lnTo>
                    <a:pt x="2637282" y="0"/>
                  </a:lnTo>
                  <a:lnTo>
                    <a:pt x="2627388" y="1993"/>
                  </a:lnTo>
                  <a:lnTo>
                    <a:pt x="2619324" y="7442"/>
                  </a:lnTo>
                  <a:lnTo>
                    <a:pt x="2613876" y="15506"/>
                  </a:lnTo>
                  <a:lnTo>
                    <a:pt x="2611882" y="25400"/>
                  </a:lnTo>
                  <a:lnTo>
                    <a:pt x="2613876" y="35280"/>
                  </a:lnTo>
                  <a:lnTo>
                    <a:pt x="2619324" y="43357"/>
                  </a:lnTo>
                  <a:lnTo>
                    <a:pt x="2627388" y="48806"/>
                  </a:lnTo>
                  <a:lnTo>
                    <a:pt x="2637332" y="50800"/>
                  </a:lnTo>
                  <a:lnTo>
                    <a:pt x="2647213" y="48806"/>
                  </a:lnTo>
                  <a:lnTo>
                    <a:pt x="2655290" y="43357"/>
                  </a:lnTo>
                  <a:lnTo>
                    <a:pt x="2660739" y="35280"/>
                  </a:lnTo>
                  <a:lnTo>
                    <a:pt x="2662732" y="25400"/>
                  </a:lnTo>
                  <a:close/>
                </a:path>
                <a:path w="5364480" h="5048250">
                  <a:moveTo>
                    <a:pt x="2717431" y="5022824"/>
                  </a:moveTo>
                  <a:lnTo>
                    <a:pt x="2715437" y="5012944"/>
                  </a:lnTo>
                  <a:lnTo>
                    <a:pt x="2709989" y="5004867"/>
                  </a:lnTo>
                  <a:lnTo>
                    <a:pt x="2701912" y="4999431"/>
                  </a:lnTo>
                  <a:lnTo>
                    <a:pt x="2691981" y="4997424"/>
                  </a:lnTo>
                  <a:lnTo>
                    <a:pt x="2682087" y="4999431"/>
                  </a:lnTo>
                  <a:lnTo>
                    <a:pt x="2674023" y="5004867"/>
                  </a:lnTo>
                  <a:lnTo>
                    <a:pt x="2668574" y="5012944"/>
                  </a:lnTo>
                  <a:lnTo>
                    <a:pt x="2666581" y="5022824"/>
                  </a:lnTo>
                  <a:lnTo>
                    <a:pt x="2668574" y="5032718"/>
                  </a:lnTo>
                  <a:lnTo>
                    <a:pt x="2674023" y="5040795"/>
                  </a:lnTo>
                  <a:lnTo>
                    <a:pt x="2682087" y="5046230"/>
                  </a:lnTo>
                  <a:lnTo>
                    <a:pt x="2692031" y="5048224"/>
                  </a:lnTo>
                  <a:lnTo>
                    <a:pt x="2701912" y="5046230"/>
                  </a:lnTo>
                  <a:lnTo>
                    <a:pt x="2709989" y="5040795"/>
                  </a:lnTo>
                  <a:lnTo>
                    <a:pt x="2715437" y="5032718"/>
                  </a:lnTo>
                  <a:lnTo>
                    <a:pt x="2717431" y="5022824"/>
                  </a:lnTo>
                  <a:close/>
                </a:path>
                <a:path w="5364480" h="5048250">
                  <a:moveTo>
                    <a:pt x="2717736" y="3483838"/>
                  </a:moveTo>
                  <a:lnTo>
                    <a:pt x="2715742" y="3473958"/>
                  </a:lnTo>
                  <a:lnTo>
                    <a:pt x="2710307" y="3465880"/>
                  </a:lnTo>
                  <a:lnTo>
                    <a:pt x="2702229" y="3460432"/>
                  </a:lnTo>
                  <a:lnTo>
                    <a:pt x="2692298" y="3458438"/>
                  </a:lnTo>
                  <a:lnTo>
                    <a:pt x="2682405" y="3460432"/>
                  </a:lnTo>
                  <a:lnTo>
                    <a:pt x="2674328" y="3465880"/>
                  </a:lnTo>
                  <a:lnTo>
                    <a:pt x="2668892" y="3473958"/>
                  </a:lnTo>
                  <a:lnTo>
                    <a:pt x="2666898" y="3483838"/>
                  </a:lnTo>
                  <a:lnTo>
                    <a:pt x="2668892" y="3493732"/>
                  </a:lnTo>
                  <a:lnTo>
                    <a:pt x="2674328" y="3501796"/>
                  </a:lnTo>
                  <a:lnTo>
                    <a:pt x="2682405" y="3507244"/>
                  </a:lnTo>
                  <a:lnTo>
                    <a:pt x="2692336" y="3509238"/>
                  </a:lnTo>
                  <a:lnTo>
                    <a:pt x="2702229" y="3507244"/>
                  </a:lnTo>
                  <a:lnTo>
                    <a:pt x="2710307" y="3501796"/>
                  </a:lnTo>
                  <a:lnTo>
                    <a:pt x="2715742" y="3493732"/>
                  </a:lnTo>
                  <a:lnTo>
                    <a:pt x="2717736" y="3483838"/>
                  </a:lnTo>
                  <a:close/>
                </a:path>
                <a:path w="5364480" h="5048250">
                  <a:moveTo>
                    <a:pt x="2764066" y="3284131"/>
                  </a:moveTo>
                  <a:lnTo>
                    <a:pt x="2762072" y="3274237"/>
                  </a:lnTo>
                  <a:lnTo>
                    <a:pt x="2756636" y="3266173"/>
                  </a:lnTo>
                  <a:lnTo>
                    <a:pt x="2748559" y="3260725"/>
                  </a:lnTo>
                  <a:lnTo>
                    <a:pt x="2738615" y="3258731"/>
                  </a:lnTo>
                  <a:lnTo>
                    <a:pt x="2728734" y="3260725"/>
                  </a:lnTo>
                  <a:lnTo>
                    <a:pt x="2720657" y="3266173"/>
                  </a:lnTo>
                  <a:lnTo>
                    <a:pt x="2715209" y="3274237"/>
                  </a:lnTo>
                  <a:lnTo>
                    <a:pt x="2713215" y="3284131"/>
                  </a:lnTo>
                  <a:lnTo>
                    <a:pt x="2715209" y="3294024"/>
                  </a:lnTo>
                  <a:lnTo>
                    <a:pt x="2720657" y="3302089"/>
                  </a:lnTo>
                  <a:lnTo>
                    <a:pt x="2728734" y="3307537"/>
                  </a:lnTo>
                  <a:lnTo>
                    <a:pt x="2738666" y="3309531"/>
                  </a:lnTo>
                  <a:lnTo>
                    <a:pt x="2748559" y="3307537"/>
                  </a:lnTo>
                  <a:lnTo>
                    <a:pt x="2756636" y="3302089"/>
                  </a:lnTo>
                  <a:lnTo>
                    <a:pt x="2762072" y="3294024"/>
                  </a:lnTo>
                  <a:lnTo>
                    <a:pt x="2764066" y="3284131"/>
                  </a:lnTo>
                  <a:close/>
                </a:path>
                <a:path w="5364480" h="5048250">
                  <a:moveTo>
                    <a:pt x="2764066" y="1564386"/>
                  </a:moveTo>
                  <a:lnTo>
                    <a:pt x="2762072" y="1554505"/>
                  </a:lnTo>
                  <a:lnTo>
                    <a:pt x="2756636" y="1546428"/>
                  </a:lnTo>
                  <a:lnTo>
                    <a:pt x="2748559" y="1540979"/>
                  </a:lnTo>
                  <a:lnTo>
                    <a:pt x="2738615" y="1538986"/>
                  </a:lnTo>
                  <a:lnTo>
                    <a:pt x="2728734" y="1540979"/>
                  </a:lnTo>
                  <a:lnTo>
                    <a:pt x="2720657" y="1546428"/>
                  </a:lnTo>
                  <a:lnTo>
                    <a:pt x="2715209" y="1554505"/>
                  </a:lnTo>
                  <a:lnTo>
                    <a:pt x="2713215" y="1564386"/>
                  </a:lnTo>
                  <a:lnTo>
                    <a:pt x="2715209" y="1574279"/>
                  </a:lnTo>
                  <a:lnTo>
                    <a:pt x="2720657" y="1582343"/>
                  </a:lnTo>
                  <a:lnTo>
                    <a:pt x="2728734" y="1587792"/>
                  </a:lnTo>
                  <a:lnTo>
                    <a:pt x="2738666" y="1589786"/>
                  </a:lnTo>
                  <a:lnTo>
                    <a:pt x="2748559" y="1587792"/>
                  </a:lnTo>
                  <a:lnTo>
                    <a:pt x="2756636" y="1582343"/>
                  </a:lnTo>
                  <a:lnTo>
                    <a:pt x="2762072" y="1574279"/>
                  </a:lnTo>
                  <a:lnTo>
                    <a:pt x="2764066" y="1564386"/>
                  </a:lnTo>
                  <a:close/>
                </a:path>
                <a:path w="5364480" h="5048250">
                  <a:moveTo>
                    <a:pt x="2764383" y="1745145"/>
                  </a:moveTo>
                  <a:lnTo>
                    <a:pt x="2762389" y="1735251"/>
                  </a:lnTo>
                  <a:lnTo>
                    <a:pt x="2756941" y="1727174"/>
                  </a:lnTo>
                  <a:lnTo>
                    <a:pt x="2748864" y="1721739"/>
                  </a:lnTo>
                  <a:lnTo>
                    <a:pt x="2738932" y="1719745"/>
                  </a:lnTo>
                  <a:lnTo>
                    <a:pt x="2729039" y="1721739"/>
                  </a:lnTo>
                  <a:lnTo>
                    <a:pt x="2720975" y="1727174"/>
                  </a:lnTo>
                  <a:lnTo>
                    <a:pt x="2715526" y="1735251"/>
                  </a:lnTo>
                  <a:lnTo>
                    <a:pt x="2713532" y="1745145"/>
                  </a:lnTo>
                  <a:lnTo>
                    <a:pt x="2715526" y="1755025"/>
                  </a:lnTo>
                  <a:lnTo>
                    <a:pt x="2720975" y="1763102"/>
                  </a:lnTo>
                  <a:lnTo>
                    <a:pt x="2729039" y="1768551"/>
                  </a:lnTo>
                  <a:lnTo>
                    <a:pt x="2738983" y="1770545"/>
                  </a:lnTo>
                  <a:lnTo>
                    <a:pt x="2748864" y="1768551"/>
                  </a:lnTo>
                  <a:lnTo>
                    <a:pt x="2756941" y="1763102"/>
                  </a:lnTo>
                  <a:lnTo>
                    <a:pt x="2762389" y="1755025"/>
                  </a:lnTo>
                  <a:lnTo>
                    <a:pt x="2764383" y="1745145"/>
                  </a:lnTo>
                  <a:close/>
                </a:path>
                <a:path w="5364480" h="5048250">
                  <a:moveTo>
                    <a:pt x="2764383" y="25400"/>
                  </a:moveTo>
                  <a:lnTo>
                    <a:pt x="2762389" y="15506"/>
                  </a:lnTo>
                  <a:lnTo>
                    <a:pt x="2756941" y="7442"/>
                  </a:lnTo>
                  <a:lnTo>
                    <a:pt x="2748864" y="1993"/>
                  </a:lnTo>
                  <a:lnTo>
                    <a:pt x="2738932" y="0"/>
                  </a:lnTo>
                  <a:lnTo>
                    <a:pt x="2729039" y="1993"/>
                  </a:lnTo>
                  <a:lnTo>
                    <a:pt x="2720975" y="7442"/>
                  </a:lnTo>
                  <a:lnTo>
                    <a:pt x="2715526" y="15506"/>
                  </a:lnTo>
                  <a:lnTo>
                    <a:pt x="2713532" y="25400"/>
                  </a:lnTo>
                  <a:lnTo>
                    <a:pt x="2715526" y="35280"/>
                  </a:lnTo>
                  <a:lnTo>
                    <a:pt x="2720975" y="43357"/>
                  </a:lnTo>
                  <a:lnTo>
                    <a:pt x="2729039" y="48806"/>
                  </a:lnTo>
                  <a:lnTo>
                    <a:pt x="2738983" y="50800"/>
                  </a:lnTo>
                  <a:lnTo>
                    <a:pt x="2748864" y="48806"/>
                  </a:lnTo>
                  <a:lnTo>
                    <a:pt x="2756941" y="43357"/>
                  </a:lnTo>
                  <a:lnTo>
                    <a:pt x="2762389" y="35280"/>
                  </a:lnTo>
                  <a:lnTo>
                    <a:pt x="2764383" y="25400"/>
                  </a:lnTo>
                  <a:close/>
                </a:path>
                <a:path w="5364480" h="5048250">
                  <a:moveTo>
                    <a:pt x="2819082" y="5022824"/>
                  </a:moveTo>
                  <a:lnTo>
                    <a:pt x="2817088" y="5012944"/>
                  </a:lnTo>
                  <a:lnTo>
                    <a:pt x="2811640" y="5004867"/>
                  </a:lnTo>
                  <a:lnTo>
                    <a:pt x="2803563" y="4999431"/>
                  </a:lnTo>
                  <a:lnTo>
                    <a:pt x="2793631" y="4997424"/>
                  </a:lnTo>
                  <a:lnTo>
                    <a:pt x="2783738" y="4999431"/>
                  </a:lnTo>
                  <a:lnTo>
                    <a:pt x="2775674" y="5004867"/>
                  </a:lnTo>
                  <a:lnTo>
                    <a:pt x="2770225" y="5012944"/>
                  </a:lnTo>
                  <a:lnTo>
                    <a:pt x="2768231" y="5022824"/>
                  </a:lnTo>
                  <a:lnTo>
                    <a:pt x="2770225" y="5032718"/>
                  </a:lnTo>
                  <a:lnTo>
                    <a:pt x="2775674" y="5040795"/>
                  </a:lnTo>
                  <a:lnTo>
                    <a:pt x="2783738" y="5046230"/>
                  </a:lnTo>
                  <a:lnTo>
                    <a:pt x="2793682" y="5048224"/>
                  </a:lnTo>
                  <a:lnTo>
                    <a:pt x="2803563" y="5046230"/>
                  </a:lnTo>
                  <a:lnTo>
                    <a:pt x="2811640" y="5040795"/>
                  </a:lnTo>
                  <a:lnTo>
                    <a:pt x="2817088" y="5032718"/>
                  </a:lnTo>
                  <a:lnTo>
                    <a:pt x="2819082" y="5022824"/>
                  </a:lnTo>
                  <a:close/>
                </a:path>
                <a:path w="5364480" h="5048250">
                  <a:moveTo>
                    <a:pt x="2819387" y="3483838"/>
                  </a:moveTo>
                  <a:lnTo>
                    <a:pt x="2817393" y="3473958"/>
                  </a:lnTo>
                  <a:lnTo>
                    <a:pt x="2811957" y="3465880"/>
                  </a:lnTo>
                  <a:lnTo>
                    <a:pt x="2803880" y="3460432"/>
                  </a:lnTo>
                  <a:lnTo>
                    <a:pt x="2793936" y="3458438"/>
                  </a:lnTo>
                  <a:lnTo>
                    <a:pt x="2784056" y="3460432"/>
                  </a:lnTo>
                  <a:lnTo>
                    <a:pt x="2775978" y="3465880"/>
                  </a:lnTo>
                  <a:lnTo>
                    <a:pt x="2770543" y="3473958"/>
                  </a:lnTo>
                  <a:lnTo>
                    <a:pt x="2768536" y="3483838"/>
                  </a:lnTo>
                  <a:lnTo>
                    <a:pt x="2770543" y="3493732"/>
                  </a:lnTo>
                  <a:lnTo>
                    <a:pt x="2775978" y="3501796"/>
                  </a:lnTo>
                  <a:lnTo>
                    <a:pt x="2784056" y="3507244"/>
                  </a:lnTo>
                  <a:lnTo>
                    <a:pt x="2793987" y="3509238"/>
                  </a:lnTo>
                  <a:lnTo>
                    <a:pt x="2803880" y="3507244"/>
                  </a:lnTo>
                  <a:lnTo>
                    <a:pt x="2811957" y="3501796"/>
                  </a:lnTo>
                  <a:lnTo>
                    <a:pt x="2817393" y="3493732"/>
                  </a:lnTo>
                  <a:lnTo>
                    <a:pt x="2819387" y="3483838"/>
                  </a:lnTo>
                  <a:close/>
                </a:path>
                <a:path w="5364480" h="5048250">
                  <a:moveTo>
                    <a:pt x="2865717" y="3284131"/>
                  </a:moveTo>
                  <a:lnTo>
                    <a:pt x="2863723" y="3274237"/>
                  </a:lnTo>
                  <a:lnTo>
                    <a:pt x="2858287" y="3266173"/>
                  </a:lnTo>
                  <a:lnTo>
                    <a:pt x="2850210" y="3260725"/>
                  </a:lnTo>
                  <a:lnTo>
                    <a:pt x="2840266" y="3258731"/>
                  </a:lnTo>
                  <a:lnTo>
                    <a:pt x="2830385" y="3260725"/>
                  </a:lnTo>
                  <a:lnTo>
                    <a:pt x="2822308" y="3266173"/>
                  </a:lnTo>
                  <a:lnTo>
                    <a:pt x="2816860" y="3274237"/>
                  </a:lnTo>
                  <a:lnTo>
                    <a:pt x="2814866" y="3284131"/>
                  </a:lnTo>
                  <a:lnTo>
                    <a:pt x="2816860" y="3294024"/>
                  </a:lnTo>
                  <a:lnTo>
                    <a:pt x="2822308" y="3302089"/>
                  </a:lnTo>
                  <a:lnTo>
                    <a:pt x="2830385" y="3307537"/>
                  </a:lnTo>
                  <a:lnTo>
                    <a:pt x="2840317" y="3309531"/>
                  </a:lnTo>
                  <a:lnTo>
                    <a:pt x="2850210" y="3307537"/>
                  </a:lnTo>
                  <a:lnTo>
                    <a:pt x="2858287" y="3302089"/>
                  </a:lnTo>
                  <a:lnTo>
                    <a:pt x="2863723" y="3294024"/>
                  </a:lnTo>
                  <a:lnTo>
                    <a:pt x="2865717" y="3284131"/>
                  </a:lnTo>
                  <a:close/>
                </a:path>
                <a:path w="5364480" h="5048250">
                  <a:moveTo>
                    <a:pt x="2865717" y="1564386"/>
                  </a:moveTo>
                  <a:lnTo>
                    <a:pt x="2863723" y="1554505"/>
                  </a:lnTo>
                  <a:lnTo>
                    <a:pt x="2858287" y="1546428"/>
                  </a:lnTo>
                  <a:lnTo>
                    <a:pt x="2850210" y="1540979"/>
                  </a:lnTo>
                  <a:lnTo>
                    <a:pt x="2840266" y="1538986"/>
                  </a:lnTo>
                  <a:lnTo>
                    <a:pt x="2830385" y="1540979"/>
                  </a:lnTo>
                  <a:lnTo>
                    <a:pt x="2822308" y="1546428"/>
                  </a:lnTo>
                  <a:lnTo>
                    <a:pt x="2816860" y="1554505"/>
                  </a:lnTo>
                  <a:lnTo>
                    <a:pt x="2814866" y="1564386"/>
                  </a:lnTo>
                  <a:lnTo>
                    <a:pt x="2816860" y="1574279"/>
                  </a:lnTo>
                  <a:lnTo>
                    <a:pt x="2822308" y="1582343"/>
                  </a:lnTo>
                  <a:lnTo>
                    <a:pt x="2830385" y="1587792"/>
                  </a:lnTo>
                  <a:lnTo>
                    <a:pt x="2840317" y="1589786"/>
                  </a:lnTo>
                  <a:lnTo>
                    <a:pt x="2850210" y="1587792"/>
                  </a:lnTo>
                  <a:lnTo>
                    <a:pt x="2858287" y="1582343"/>
                  </a:lnTo>
                  <a:lnTo>
                    <a:pt x="2863723" y="1574279"/>
                  </a:lnTo>
                  <a:lnTo>
                    <a:pt x="2865717" y="1564386"/>
                  </a:lnTo>
                  <a:close/>
                </a:path>
                <a:path w="5364480" h="5048250">
                  <a:moveTo>
                    <a:pt x="2866034" y="1745145"/>
                  </a:moveTo>
                  <a:lnTo>
                    <a:pt x="2864040" y="1735251"/>
                  </a:lnTo>
                  <a:lnTo>
                    <a:pt x="2858592" y="1727174"/>
                  </a:lnTo>
                  <a:lnTo>
                    <a:pt x="2850515" y="1721739"/>
                  </a:lnTo>
                  <a:lnTo>
                    <a:pt x="2840583" y="1719745"/>
                  </a:lnTo>
                  <a:lnTo>
                    <a:pt x="2830690" y="1721739"/>
                  </a:lnTo>
                  <a:lnTo>
                    <a:pt x="2822625" y="1727174"/>
                  </a:lnTo>
                  <a:lnTo>
                    <a:pt x="2817177" y="1735251"/>
                  </a:lnTo>
                  <a:lnTo>
                    <a:pt x="2815183" y="1745145"/>
                  </a:lnTo>
                  <a:lnTo>
                    <a:pt x="2817177" y="1755025"/>
                  </a:lnTo>
                  <a:lnTo>
                    <a:pt x="2822625" y="1763102"/>
                  </a:lnTo>
                  <a:lnTo>
                    <a:pt x="2830690" y="1768551"/>
                  </a:lnTo>
                  <a:lnTo>
                    <a:pt x="2840634" y="1770545"/>
                  </a:lnTo>
                  <a:lnTo>
                    <a:pt x="2850515" y="1768551"/>
                  </a:lnTo>
                  <a:lnTo>
                    <a:pt x="2858592" y="1763102"/>
                  </a:lnTo>
                  <a:lnTo>
                    <a:pt x="2864040" y="1755025"/>
                  </a:lnTo>
                  <a:lnTo>
                    <a:pt x="2866034" y="1745145"/>
                  </a:lnTo>
                  <a:close/>
                </a:path>
                <a:path w="5364480" h="5048250">
                  <a:moveTo>
                    <a:pt x="2866034" y="25400"/>
                  </a:moveTo>
                  <a:lnTo>
                    <a:pt x="2864040" y="15506"/>
                  </a:lnTo>
                  <a:lnTo>
                    <a:pt x="2858592" y="7442"/>
                  </a:lnTo>
                  <a:lnTo>
                    <a:pt x="2850515" y="1993"/>
                  </a:lnTo>
                  <a:lnTo>
                    <a:pt x="2840583" y="0"/>
                  </a:lnTo>
                  <a:lnTo>
                    <a:pt x="2830690" y="1993"/>
                  </a:lnTo>
                  <a:lnTo>
                    <a:pt x="2822625" y="7442"/>
                  </a:lnTo>
                  <a:lnTo>
                    <a:pt x="2817177" y="15506"/>
                  </a:lnTo>
                  <a:lnTo>
                    <a:pt x="2815183" y="25400"/>
                  </a:lnTo>
                  <a:lnTo>
                    <a:pt x="2817177" y="35280"/>
                  </a:lnTo>
                  <a:lnTo>
                    <a:pt x="2822625" y="43357"/>
                  </a:lnTo>
                  <a:lnTo>
                    <a:pt x="2830690" y="48806"/>
                  </a:lnTo>
                  <a:lnTo>
                    <a:pt x="2840634" y="50800"/>
                  </a:lnTo>
                  <a:lnTo>
                    <a:pt x="2850515" y="48806"/>
                  </a:lnTo>
                  <a:lnTo>
                    <a:pt x="2858592" y="43357"/>
                  </a:lnTo>
                  <a:lnTo>
                    <a:pt x="2864040" y="35280"/>
                  </a:lnTo>
                  <a:lnTo>
                    <a:pt x="2866034" y="25400"/>
                  </a:lnTo>
                  <a:close/>
                </a:path>
                <a:path w="5364480" h="5048250">
                  <a:moveTo>
                    <a:pt x="2920733" y="5022824"/>
                  </a:moveTo>
                  <a:lnTo>
                    <a:pt x="2918739" y="5012944"/>
                  </a:lnTo>
                  <a:lnTo>
                    <a:pt x="2913291" y="5004867"/>
                  </a:lnTo>
                  <a:lnTo>
                    <a:pt x="2905214" y="4999431"/>
                  </a:lnTo>
                  <a:lnTo>
                    <a:pt x="2895282" y="4997424"/>
                  </a:lnTo>
                  <a:lnTo>
                    <a:pt x="2885389" y="4999431"/>
                  </a:lnTo>
                  <a:lnTo>
                    <a:pt x="2877324" y="5004867"/>
                  </a:lnTo>
                  <a:lnTo>
                    <a:pt x="2871876" y="5012944"/>
                  </a:lnTo>
                  <a:lnTo>
                    <a:pt x="2869882" y="5022824"/>
                  </a:lnTo>
                  <a:lnTo>
                    <a:pt x="2871876" y="5032718"/>
                  </a:lnTo>
                  <a:lnTo>
                    <a:pt x="2877324" y="5040795"/>
                  </a:lnTo>
                  <a:lnTo>
                    <a:pt x="2885389" y="5046230"/>
                  </a:lnTo>
                  <a:lnTo>
                    <a:pt x="2895333" y="5048224"/>
                  </a:lnTo>
                  <a:lnTo>
                    <a:pt x="2905214" y="5046230"/>
                  </a:lnTo>
                  <a:lnTo>
                    <a:pt x="2913291" y="5040795"/>
                  </a:lnTo>
                  <a:lnTo>
                    <a:pt x="2918739" y="5032718"/>
                  </a:lnTo>
                  <a:lnTo>
                    <a:pt x="2920733" y="5022824"/>
                  </a:lnTo>
                  <a:close/>
                </a:path>
                <a:path w="5364480" h="5048250">
                  <a:moveTo>
                    <a:pt x="2921038" y="3483838"/>
                  </a:moveTo>
                  <a:lnTo>
                    <a:pt x="2919044" y="3473958"/>
                  </a:lnTo>
                  <a:lnTo>
                    <a:pt x="2913608" y="3465880"/>
                  </a:lnTo>
                  <a:lnTo>
                    <a:pt x="2905531" y="3460432"/>
                  </a:lnTo>
                  <a:lnTo>
                    <a:pt x="2895587" y="3458438"/>
                  </a:lnTo>
                  <a:lnTo>
                    <a:pt x="2885706" y="3460432"/>
                  </a:lnTo>
                  <a:lnTo>
                    <a:pt x="2877629" y="3465880"/>
                  </a:lnTo>
                  <a:lnTo>
                    <a:pt x="2872194" y="3473958"/>
                  </a:lnTo>
                  <a:lnTo>
                    <a:pt x="2870187" y="3483838"/>
                  </a:lnTo>
                  <a:lnTo>
                    <a:pt x="2872194" y="3493732"/>
                  </a:lnTo>
                  <a:lnTo>
                    <a:pt x="2877629" y="3501796"/>
                  </a:lnTo>
                  <a:lnTo>
                    <a:pt x="2885706" y="3507244"/>
                  </a:lnTo>
                  <a:lnTo>
                    <a:pt x="2895638" y="3509238"/>
                  </a:lnTo>
                  <a:lnTo>
                    <a:pt x="2905531" y="3507244"/>
                  </a:lnTo>
                  <a:lnTo>
                    <a:pt x="2913608" y="3501796"/>
                  </a:lnTo>
                  <a:lnTo>
                    <a:pt x="2919044" y="3493732"/>
                  </a:lnTo>
                  <a:lnTo>
                    <a:pt x="2921038" y="3483838"/>
                  </a:lnTo>
                  <a:close/>
                </a:path>
                <a:path w="5364480" h="5048250">
                  <a:moveTo>
                    <a:pt x="2967367" y="3284131"/>
                  </a:moveTo>
                  <a:lnTo>
                    <a:pt x="2965373" y="3274237"/>
                  </a:lnTo>
                  <a:lnTo>
                    <a:pt x="2959938" y="3266173"/>
                  </a:lnTo>
                  <a:lnTo>
                    <a:pt x="2951861" y="3260725"/>
                  </a:lnTo>
                  <a:lnTo>
                    <a:pt x="2941917" y="3258731"/>
                  </a:lnTo>
                  <a:lnTo>
                    <a:pt x="2932036" y="3260725"/>
                  </a:lnTo>
                  <a:lnTo>
                    <a:pt x="2923959" y="3266173"/>
                  </a:lnTo>
                  <a:lnTo>
                    <a:pt x="2918510" y="3274237"/>
                  </a:lnTo>
                  <a:lnTo>
                    <a:pt x="2916517" y="3284131"/>
                  </a:lnTo>
                  <a:lnTo>
                    <a:pt x="2918510" y="3294024"/>
                  </a:lnTo>
                  <a:lnTo>
                    <a:pt x="2923959" y="3302089"/>
                  </a:lnTo>
                  <a:lnTo>
                    <a:pt x="2932036" y="3307537"/>
                  </a:lnTo>
                  <a:lnTo>
                    <a:pt x="2941967" y="3309531"/>
                  </a:lnTo>
                  <a:lnTo>
                    <a:pt x="2951861" y="3307537"/>
                  </a:lnTo>
                  <a:lnTo>
                    <a:pt x="2959938" y="3302089"/>
                  </a:lnTo>
                  <a:lnTo>
                    <a:pt x="2965373" y="3294024"/>
                  </a:lnTo>
                  <a:lnTo>
                    <a:pt x="2967367" y="3284131"/>
                  </a:lnTo>
                  <a:close/>
                </a:path>
                <a:path w="5364480" h="5048250">
                  <a:moveTo>
                    <a:pt x="2967367" y="1564386"/>
                  </a:moveTo>
                  <a:lnTo>
                    <a:pt x="2965373" y="1554505"/>
                  </a:lnTo>
                  <a:lnTo>
                    <a:pt x="2959938" y="1546428"/>
                  </a:lnTo>
                  <a:lnTo>
                    <a:pt x="2951861" y="1540979"/>
                  </a:lnTo>
                  <a:lnTo>
                    <a:pt x="2941917" y="1538986"/>
                  </a:lnTo>
                  <a:lnTo>
                    <a:pt x="2932036" y="1540979"/>
                  </a:lnTo>
                  <a:lnTo>
                    <a:pt x="2923959" y="1546428"/>
                  </a:lnTo>
                  <a:lnTo>
                    <a:pt x="2918510" y="1554505"/>
                  </a:lnTo>
                  <a:lnTo>
                    <a:pt x="2916517" y="1564386"/>
                  </a:lnTo>
                  <a:lnTo>
                    <a:pt x="2918510" y="1574279"/>
                  </a:lnTo>
                  <a:lnTo>
                    <a:pt x="2923959" y="1582343"/>
                  </a:lnTo>
                  <a:lnTo>
                    <a:pt x="2932036" y="1587792"/>
                  </a:lnTo>
                  <a:lnTo>
                    <a:pt x="2941967" y="1589786"/>
                  </a:lnTo>
                  <a:lnTo>
                    <a:pt x="2951861" y="1587792"/>
                  </a:lnTo>
                  <a:lnTo>
                    <a:pt x="2959938" y="1582343"/>
                  </a:lnTo>
                  <a:lnTo>
                    <a:pt x="2965373" y="1574279"/>
                  </a:lnTo>
                  <a:lnTo>
                    <a:pt x="2967367" y="1564386"/>
                  </a:lnTo>
                  <a:close/>
                </a:path>
                <a:path w="5364480" h="5048250">
                  <a:moveTo>
                    <a:pt x="2967685" y="1745145"/>
                  </a:moveTo>
                  <a:lnTo>
                    <a:pt x="2965691" y="1735251"/>
                  </a:lnTo>
                  <a:lnTo>
                    <a:pt x="2960243" y="1727174"/>
                  </a:lnTo>
                  <a:lnTo>
                    <a:pt x="2952165" y="1721739"/>
                  </a:lnTo>
                  <a:lnTo>
                    <a:pt x="2942234" y="1719745"/>
                  </a:lnTo>
                  <a:lnTo>
                    <a:pt x="2932341" y="1721739"/>
                  </a:lnTo>
                  <a:lnTo>
                    <a:pt x="2924276" y="1727174"/>
                  </a:lnTo>
                  <a:lnTo>
                    <a:pt x="2918828" y="1735251"/>
                  </a:lnTo>
                  <a:lnTo>
                    <a:pt x="2916834" y="1745145"/>
                  </a:lnTo>
                  <a:lnTo>
                    <a:pt x="2918828" y="1755025"/>
                  </a:lnTo>
                  <a:lnTo>
                    <a:pt x="2924276" y="1763102"/>
                  </a:lnTo>
                  <a:lnTo>
                    <a:pt x="2932341" y="1768551"/>
                  </a:lnTo>
                  <a:lnTo>
                    <a:pt x="2942285" y="1770545"/>
                  </a:lnTo>
                  <a:lnTo>
                    <a:pt x="2952165" y="1768551"/>
                  </a:lnTo>
                  <a:lnTo>
                    <a:pt x="2960243" y="1763102"/>
                  </a:lnTo>
                  <a:lnTo>
                    <a:pt x="2965691" y="1755025"/>
                  </a:lnTo>
                  <a:lnTo>
                    <a:pt x="2967685" y="1745145"/>
                  </a:lnTo>
                  <a:close/>
                </a:path>
                <a:path w="5364480" h="5048250">
                  <a:moveTo>
                    <a:pt x="2967685" y="25400"/>
                  </a:moveTo>
                  <a:lnTo>
                    <a:pt x="2965691" y="15506"/>
                  </a:lnTo>
                  <a:lnTo>
                    <a:pt x="2960243" y="7442"/>
                  </a:lnTo>
                  <a:lnTo>
                    <a:pt x="2952165" y="1993"/>
                  </a:lnTo>
                  <a:lnTo>
                    <a:pt x="2942234" y="0"/>
                  </a:lnTo>
                  <a:lnTo>
                    <a:pt x="2932341" y="1993"/>
                  </a:lnTo>
                  <a:lnTo>
                    <a:pt x="2924276" y="7442"/>
                  </a:lnTo>
                  <a:lnTo>
                    <a:pt x="2918828" y="15506"/>
                  </a:lnTo>
                  <a:lnTo>
                    <a:pt x="2916834" y="25400"/>
                  </a:lnTo>
                  <a:lnTo>
                    <a:pt x="2918828" y="35280"/>
                  </a:lnTo>
                  <a:lnTo>
                    <a:pt x="2924276" y="43357"/>
                  </a:lnTo>
                  <a:lnTo>
                    <a:pt x="2932341" y="48806"/>
                  </a:lnTo>
                  <a:lnTo>
                    <a:pt x="2942285" y="50800"/>
                  </a:lnTo>
                  <a:lnTo>
                    <a:pt x="2952165" y="48806"/>
                  </a:lnTo>
                  <a:lnTo>
                    <a:pt x="2960243" y="43357"/>
                  </a:lnTo>
                  <a:lnTo>
                    <a:pt x="2965691" y="35280"/>
                  </a:lnTo>
                  <a:lnTo>
                    <a:pt x="2967685" y="25400"/>
                  </a:lnTo>
                  <a:close/>
                </a:path>
                <a:path w="5364480" h="5048250">
                  <a:moveTo>
                    <a:pt x="3022384" y="5022824"/>
                  </a:moveTo>
                  <a:lnTo>
                    <a:pt x="3020390" y="5012944"/>
                  </a:lnTo>
                  <a:lnTo>
                    <a:pt x="3014942" y="5004867"/>
                  </a:lnTo>
                  <a:lnTo>
                    <a:pt x="3006864" y="4999431"/>
                  </a:lnTo>
                  <a:lnTo>
                    <a:pt x="2996933" y="4997424"/>
                  </a:lnTo>
                  <a:lnTo>
                    <a:pt x="2987040" y="4999431"/>
                  </a:lnTo>
                  <a:lnTo>
                    <a:pt x="2978975" y="5004867"/>
                  </a:lnTo>
                  <a:lnTo>
                    <a:pt x="2973527" y="5012944"/>
                  </a:lnTo>
                  <a:lnTo>
                    <a:pt x="2971533" y="5022824"/>
                  </a:lnTo>
                  <a:lnTo>
                    <a:pt x="2973527" y="5032718"/>
                  </a:lnTo>
                  <a:lnTo>
                    <a:pt x="2978975" y="5040795"/>
                  </a:lnTo>
                  <a:lnTo>
                    <a:pt x="2987040" y="5046230"/>
                  </a:lnTo>
                  <a:lnTo>
                    <a:pt x="2996984" y="5048224"/>
                  </a:lnTo>
                  <a:lnTo>
                    <a:pt x="3006864" y="5046230"/>
                  </a:lnTo>
                  <a:lnTo>
                    <a:pt x="3014942" y="5040795"/>
                  </a:lnTo>
                  <a:lnTo>
                    <a:pt x="3020390" y="5032718"/>
                  </a:lnTo>
                  <a:lnTo>
                    <a:pt x="3022384" y="5022824"/>
                  </a:lnTo>
                  <a:close/>
                </a:path>
                <a:path w="5364480" h="5048250">
                  <a:moveTo>
                    <a:pt x="3022689" y="3483838"/>
                  </a:moveTo>
                  <a:lnTo>
                    <a:pt x="3020695" y="3473958"/>
                  </a:lnTo>
                  <a:lnTo>
                    <a:pt x="3015259" y="3465880"/>
                  </a:lnTo>
                  <a:lnTo>
                    <a:pt x="3007182" y="3460432"/>
                  </a:lnTo>
                  <a:lnTo>
                    <a:pt x="2997238" y="3458438"/>
                  </a:lnTo>
                  <a:lnTo>
                    <a:pt x="2987357" y="3460432"/>
                  </a:lnTo>
                  <a:lnTo>
                    <a:pt x="2979280" y="3465880"/>
                  </a:lnTo>
                  <a:lnTo>
                    <a:pt x="2973844" y="3473958"/>
                  </a:lnTo>
                  <a:lnTo>
                    <a:pt x="2971838" y="3483838"/>
                  </a:lnTo>
                  <a:lnTo>
                    <a:pt x="2973844" y="3493732"/>
                  </a:lnTo>
                  <a:lnTo>
                    <a:pt x="2979280" y="3501796"/>
                  </a:lnTo>
                  <a:lnTo>
                    <a:pt x="2987357" y="3507244"/>
                  </a:lnTo>
                  <a:lnTo>
                    <a:pt x="2997289" y="3509238"/>
                  </a:lnTo>
                  <a:lnTo>
                    <a:pt x="3007182" y="3507244"/>
                  </a:lnTo>
                  <a:lnTo>
                    <a:pt x="3015259" y="3501796"/>
                  </a:lnTo>
                  <a:lnTo>
                    <a:pt x="3020695" y="3493732"/>
                  </a:lnTo>
                  <a:lnTo>
                    <a:pt x="3022689" y="3483838"/>
                  </a:lnTo>
                  <a:close/>
                </a:path>
                <a:path w="5364480" h="5048250">
                  <a:moveTo>
                    <a:pt x="3069018" y="3284131"/>
                  </a:moveTo>
                  <a:lnTo>
                    <a:pt x="3067024" y="3274237"/>
                  </a:lnTo>
                  <a:lnTo>
                    <a:pt x="3061576" y="3266173"/>
                  </a:lnTo>
                  <a:lnTo>
                    <a:pt x="3053511" y="3260725"/>
                  </a:lnTo>
                  <a:lnTo>
                    <a:pt x="3043567" y="3258731"/>
                  </a:lnTo>
                  <a:lnTo>
                    <a:pt x="3033687" y="3260725"/>
                  </a:lnTo>
                  <a:lnTo>
                    <a:pt x="3025610" y="3266173"/>
                  </a:lnTo>
                  <a:lnTo>
                    <a:pt x="3020161" y="3274237"/>
                  </a:lnTo>
                  <a:lnTo>
                    <a:pt x="3018167" y="3284131"/>
                  </a:lnTo>
                  <a:lnTo>
                    <a:pt x="3020161" y="3294024"/>
                  </a:lnTo>
                  <a:lnTo>
                    <a:pt x="3025610" y="3302089"/>
                  </a:lnTo>
                  <a:lnTo>
                    <a:pt x="3033687" y="3307537"/>
                  </a:lnTo>
                  <a:lnTo>
                    <a:pt x="3043618" y="3309531"/>
                  </a:lnTo>
                  <a:lnTo>
                    <a:pt x="3053511" y="3307537"/>
                  </a:lnTo>
                  <a:lnTo>
                    <a:pt x="3061576" y="3302089"/>
                  </a:lnTo>
                  <a:lnTo>
                    <a:pt x="3067024" y="3294024"/>
                  </a:lnTo>
                  <a:lnTo>
                    <a:pt x="3069018" y="3284131"/>
                  </a:lnTo>
                  <a:close/>
                </a:path>
                <a:path w="5364480" h="5048250">
                  <a:moveTo>
                    <a:pt x="3069018" y="1564386"/>
                  </a:moveTo>
                  <a:lnTo>
                    <a:pt x="3067024" y="1554505"/>
                  </a:lnTo>
                  <a:lnTo>
                    <a:pt x="3061576" y="1546428"/>
                  </a:lnTo>
                  <a:lnTo>
                    <a:pt x="3053511" y="1540979"/>
                  </a:lnTo>
                  <a:lnTo>
                    <a:pt x="3043567" y="1538986"/>
                  </a:lnTo>
                  <a:lnTo>
                    <a:pt x="3033687" y="1540979"/>
                  </a:lnTo>
                  <a:lnTo>
                    <a:pt x="3025610" y="1546428"/>
                  </a:lnTo>
                  <a:lnTo>
                    <a:pt x="3020161" y="1554505"/>
                  </a:lnTo>
                  <a:lnTo>
                    <a:pt x="3018167" y="1564386"/>
                  </a:lnTo>
                  <a:lnTo>
                    <a:pt x="3020161" y="1574279"/>
                  </a:lnTo>
                  <a:lnTo>
                    <a:pt x="3025610" y="1582343"/>
                  </a:lnTo>
                  <a:lnTo>
                    <a:pt x="3033687" y="1587792"/>
                  </a:lnTo>
                  <a:lnTo>
                    <a:pt x="3043618" y="1589786"/>
                  </a:lnTo>
                  <a:lnTo>
                    <a:pt x="3053511" y="1587792"/>
                  </a:lnTo>
                  <a:lnTo>
                    <a:pt x="3061576" y="1582343"/>
                  </a:lnTo>
                  <a:lnTo>
                    <a:pt x="3067024" y="1574279"/>
                  </a:lnTo>
                  <a:lnTo>
                    <a:pt x="3069018" y="1564386"/>
                  </a:lnTo>
                  <a:close/>
                </a:path>
                <a:path w="5364480" h="5048250">
                  <a:moveTo>
                    <a:pt x="3069336" y="1745145"/>
                  </a:moveTo>
                  <a:lnTo>
                    <a:pt x="3067342" y="1735251"/>
                  </a:lnTo>
                  <a:lnTo>
                    <a:pt x="3061893" y="1727174"/>
                  </a:lnTo>
                  <a:lnTo>
                    <a:pt x="3053816" y="1721739"/>
                  </a:lnTo>
                  <a:lnTo>
                    <a:pt x="3043885" y="1719745"/>
                  </a:lnTo>
                  <a:lnTo>
                    <a:pt x="3033992" y="1721739"/>
                  </a:lnTo>
                  <a:lnTo>
                    <a:pt x="3025927" y="1727174"/>
                  </a:lnTo>
                  <a:lnTo>
                    <a:pt x="3020479" y="1735251"/>
                  </a:lnTo>
                  <a:lnTo>
                    <a:pt x="3018485" y="1745145"/>
                  </a:lnTo>
                  <a:lnTo>
                    <a:pt x="3020479" y="1755025"/>
                  </a:lnTo>
                  <a:lnTo>
                    <a:pt x="3025927" y="1763102"/>
                  </a:lnTo>
                  <a:lnTo>
                    <a:pt x="3033992" y="1768551"/>
                  </a:lnTo>
                  <a:lnTo>
                    <a:pt x="3043936" y="1770545"/>
                  </a:lnTo>
                  <a:lnTo>
                    <a:pt x="3053816" y="1768551"/>
                  </a:lnTo>
                  <a:lnTo>
                    <a:pt x="3061893" y="1763102"/>
                  </a:lnTo>
                  <a:lnTo>
                    <a:pt x="3067342" y="1755025"/>
                  </a:lnTo>
                  <a:lnTo>
                    <a:pt x="3069336" y="1745145"/>
                  </a:lnTo>
                  <a:close/>
                </a:path>
                <a:path w="5364480" h="5048250">
                  <a:moveTo>
                    <a:pt x="3069336" y="25400"/>
                  </a:moveTo>
                  <a:lnTo>
                    <a:pt x="3067342" y="15506"/>
                  </a:lnTo>
                  <a:lnTo>
                    <a:pt x="3061893" y="7442"/>
                  </a:lnTo>
                  <a:lnTo>
                    <a:pt x="3053816" y="1993"/>
                  </a:lnTo>
                  <a:lnTo>
                    <a:pt x="3043885" y="0"/>
                  </a:lnTo>
                  <a:lnTo>
                    <a:pt x="3033992" y="1993"/>
                  </a:lnTo>
                  <a:lnTo>
                    <a:pt x="3025927" y="7442"/>
                  </a:lnTo>
                  <a:lnTo>
                    <a:pt x="3020479" y="15506"/>
                  </a:lnTo>
                  <a:lnTo>
                    <a:pt x="3018485" y="25400"/>
                  </a:lnTo>
                  <a:lnTo>
                    <a:pt x="3020479" y="35280"/>
                  </a:lnTo>
                  <a:lnTo>
                    <a:pt x="3025927" y="43357"/>
                  </a:lnTo>
                  <a:lnTo>
                    <a:pt x="3033992" y="48806"/>
                  </a:lnTo>
                  <a:lnTo>
                    <a:pt x="3043936" y="50800"/>
                  </a:lnTo>
                  <a:lnTo>
                    <a:pt x="3053816" y="48806"/>
                  </a:lnTo>
                  <a:lnTo>
                    <a:pt x="3061893" y="43357"/>
                  </a:lnTo>
                  <a:lnTo>
                    <a:pt x="3067342" y="35280"/>
                  </a:lnTo>
                  <a:lnTo>
                    <a:pt x="3069336" y="25400"/>
                  </a:lnTo>
                  <a:close/>
                </a:path>
                <a:path w="5364480" h="5048250">
                  <a:moveTo>
                    <a:pt x="3124035" y="5022824"/>
                  </a:moveTo>
                  <a:lnTo>
                    <a:pt x="3122041" y="5012944"/>
                  </a:lnTo>
                  <a:lnTo>
                    <a:pt x="3116592" y="5004867"/>
                  </a:lnTo>
                  <a:lnTo>
                    <a:pt x="3108515" y="4999431"/>
                  </a:lnTo>
                  <a:lnTo>
                    <a:pt x="3098584" y="4997424"/>
                  </a:lnTo>
                  <a:lnTo>
                    <a:pt x="3088690" y="4999431"/>
                  </a:lnTo>
                  <a:lnTo>
                    <a:pt x="3080626" y="5004867"/>
                  </a:lnTo>
                  <a:lnTo>
                    <a:pt x="3075178" y="5012944"/>
                  </a:lnTo>
                  <a:lnTo>
                    <a:pt x="3073184" y="5022824"/>
                  </a:lnTo>
                  <a:lnTo>
                    <a:pt x="3075178" y="5032718"/>
                  </a:lnTo>
                  <a:lnTo>
                    <a:pt x="3080626" y="5040795"/>
                  </a:lnTo>
                  <a:lnTo>
                    <a:pt x="3088690" y="5046230"/>
                  </a:lnTo>
                  <a:lnTo>
                    <a:pt x="3098635" y="5048224"/>
                  </a:lnTo>
                  <a:lnTo>
                    <a:pt x="3108515" y="5046230"/>
                  </a:lnTo>
                  <a:lnTo>
                    <a:pt x="3116592" y="5040795"/>
                  </a:lnTo>
                  <a:lnTo>
                    <a:pt x="3122041" y="5032718"/>
                  </a:lnTo>
                  <a:lnTo>
                    <a:pt x="3124035" y="5022824"/>
                  </a:lnTo>
                  <a:close/>
                </a:path>
                <a:path w="5364480" h="5048250">
                  <a:moveTo>
                    <a:pt x="3124339" y="3483838"/>
                  </a:moveTo>
                  <a:lnTo>
                    <a:pt x="3122345" y="3473958"/>
                  </a:lnTo>
                  <a:lnTo>
                    <a:pt x="3116910" y="3465880"/>
                  </a:lnTo>
                  <a:lnTo>
                    <a:pt x="3108833" y="3460432"/>
                  </a:lnTo>
                  <a:lnTo>
                    <a:pt x="3098889" y="3458438"/>
                  </a:lnTo>
                  <a:lnTo>
                    <a:pt x="3089008" y="3460432"/>
                  </a:lnTo>
                  <a:lnTo>
                    <a:pt x="3080931" y="3465880"/>
                  </a:lnTo>
                  <a:lnTo>
                    <a:pt x="3075495" y="3473958"/>
                  </a:lnTo>
                  <a:lnTo>
                    <a:pt x="3073489" y="3483838"/>
                  </a:lnTo>
                  <a:lnTo>
                    <a:pt x="3075495" y="3493732"/>
                  </a:lnTo>
                  <a:lnTo>
                    <a:pt x="3080931" y="3501796"/>
                  </a:lnTo>
                  <a:lnTo>
                    <a:pt x="3089008" y="3507244"/>
                  </a:lnTo>
                  <a:lnTo>
                    <a:pt x="3098939" y="3509238"/>
                  </a:lnTo>
                  <a:lnTo>
                    <a:pt x="3108833" y="3507244"/>
                  </a:lnTo>
                  <a:lnTo>
                    <a:pt x="3116910" y="3501796"/>
                  </a:lnTo>
                  <a:lnTo>
                    <a:pt x="3122345" y="3493732"/>
                  </a:lnTo>
                  <a:lnTo>
                    <a:pt x="3124339" y="3483838"/>
                  </a:lnTo>
                  <a:close/>
                </a:path>
                <a:path w="5364480" h="5048250">
                  <a:moveTo>
                    <a:pt x="3170669" y="3284131"/>
                  </a:moveTo>
                  <a:lnTo>
                    <a:pt x="3168675" y="3274237"/>
                  </a:lnTo>
                  <a:lnTo>
                    <a:pt x="3163227" y="3266173"/>
                  </a:lnTo>
                  <a:lnTo>
                    <a:pt x="3155162" y="3260725"/>
                  </a:lnTo>
                  <a:lnTo>
                    <a:pt x="3145218" y="3258731"/>
                  </a:lnTo>
                  <a:lnTo>
                    <a:pt x="3135338" y="3260725"/>
                  </a:lnTo>
                  <a:lnTo>
                    <a:pt x="3127260" y="3266173"/>
                  </a:lnTo>
                  <a:lnTo>
                    <a:pt x="3121812" y="3274237"/>
                  </a:lnTo>
                  <a:lnTo>
                    <a:pt x="3119818" y="3284131"/>
                  </a:lnTo>
                  <a:lnTo>
                    <a:pt x="3121812" y="3294024"/>
                  </a:lnTo>
                  <a:lnTo>
                    <a:pt x="3127260" y="3302089"/>
                  </a:lnTo>
                  <a:lnTo>
                    <a:pt x="3135338" y="3307537"/>
                  </a:lnTo>
                  <a:lnTo>
                    <a:pt x="3145269" y="3309531"/>
                  </a:lnTo>
                  <a:lnTo>
                    <a:pt x="3155162" y="3307537"/>
                  </a:lnTo>
                  <a:lnTo>
                    <a:pt x="3163227" y="3302089"/>
                  </a:lnTo>
                  <a:lnTo>
                    <a:pt x="3168675" y="3294024"/>
                  </a:lnTo>
                  <a:lnTo>
                    <a:pt x="3170669" y="3284131"/>
                  </a:lnTo>
                  <a:close/>
                </a:path>
                <a:path w="5364480" h="5048250">
                  <a:moveTo>
                    <a:pt x="3170669" y="1564386"/>
                  </a:moveTo>
                  <a:lnTo>
                    <a:pt x="3168675" y="1554505"/>
                  </a:lnTo>
                  <a:lnTo>
                    <a:pt x="3163227" y="1546428"/>
                  </a:lnTo>
                  <a:lnTo>
                    <a:pt x="3155162" y="1540979"/>
                  </a:lnTo>
                  <a:lnTo>
                    <a:pt x="3145218" y="1538986"/>
                  </a:lnTo>
                  <a:lnTo>
                    <a:pt x="3135338" y="1540979"/>
                  </a:lnTo>
                  <a:lnTo>
                    <a:pt x="3127260" y="1546428"/>
                  </a:lnTo>
                  <a:lnTo>
                    <a:pt x="3121812" y="1554505"/>
                  </a:lnTo>
                  <a:lnTo>
                    <a:pt x="3119818" y="1564386"/>
                  </a:lnTo>
                  <a:lnTo>
                    <a:pt x="3121812" y="1574279"/>
                  </a:lnTo>
                  <a:lnTo>
                    <a:pt x="3127260" y="1582343"/>
                  </a:lnTo>
                  <a:lnTo>
                    <a:pt x="3135338" y="1587792"/>
                  </a:lnTo>
                  <a:lnTo>
                    <a:pt x="3145269" y="1589786"/>
                  </a:lnTo>
                  <a:lnTo>
                    <a:pt x="3155162" y="1587792"/>
                  </a:lnTo>
                  <a:lnTo>
                    <a:pt x="3163227" y="1582343"/>
                  </a:lnTo>
                  <a:lnTo>
                    <a:pt x="3168675" y="1574279"/>
                  </a:lnTo>
                  <a:lnTo>
                    <a:pt x="3170669" y="1564386"/>
                  </a:lnTo>
                  <a:close/>
                </a:path>
                <a:path w="5364480" h="5048250">
                  <a:moveTo>
                    <a:pt x="3170986" y="1745145"/>
                  </a:moveTo>
                  <a:lnTo>
                    <a:pt x="3168993" y="1735251"/>
                  </a:lnTo>
                  <a:lnTo>
                    <a:pt x="3163544" y="1727174"/>
                  </a:lnTo>
                  <a:lnTo>
                    <a:pt x="3155467" y="1721739"/>
                  </a:lnTo>
                  <a:lnTo>
                    <a:pt x="3145536" y="1719745"/>
                  </a:lnTo>
                  <a:lnTo>
                    <a:pt x="3135642" y="1721739"/>
                  </a:lnTo>
                  <a:lnTo>
                    <a:pt x="3127578" y="1727174"/>
                  </a:lnTo>
                  <a:lnTo>
                    <a:pt x="3122130" y="1735251"/>
                  </a:lnTo>
                  <a:lnTo>
                    <a:pt x="3120136" y="1745145"/>
                  </a:lnTo>
                  <a:lnTo>
                    <a:pt x="3122130" y="1755025"/>
                  </a:lnTo>
                  <a:lnTo>
                    <a:pt x="3127578" y="1763102"/>
                  </a:lnTo>
                  <a:lnTo>
                    <a:pt x="3135642" y="1768551"/>
                  </a:lnTo>
                  <a:lnTo>
                    <a:pt x="3145586" y="1770545"/>
                  </a:lnTo>
                  <a:lnTo>
                    <a:pt x="3155467" y="1768551"/>
                  </a:lnTo>
                  <a:lnTo>
                    <a:pt x="3163544" y="1763102"/>
                  </a:lnTo>
                  <a:lnTo>
                    <a:pt x="3168993" y="1755025"/>
                  </a:lnTo>
                  <a:lnTo>
                    <a:pt x="3170986" y="1745145"/>
                  </a:lnTo>
                  <a:close/>
                </a:path>
                <a:path w="5364480" h="5048250">
                  <a:moveTo>
                    <a:pt x="3170986" y="25400"/>
                  </a:moveTo>
                  <a:lnTo>
                    <a:pt x="3168993" y="15506"/>
                  </a:lnTo>
                  <a:lnTo>
                    <a:pt x="3163544" y="7442"/>
                  </a:lnTo>
                  <a:lnTo>
                    <a:pt x="3155467" y="1993"/>
                  </a:lnTo>
                  <a:lnTo>
                    <a:pt x="3145536" y="0"/>
                  </a:lnTo>
                  <a:lnTo>
                    <a:pt x="3135642" y="1993"/>
                  </a:lnTo>
                  <a:lnTo>
                    <a:pt x="3127578" y="7442"/>
                  </a:lnTo>
                  <a:lnTo>
                    <a:pt x="3122130" y="15506"/>
                  </a:lnTo>
                  <a:lnTo>
                    <a:pt x="3120136" y="25400"/>
                  </a:lnTo>
                  <a:lnTo>
                    <a:pt x="3122130" y="35280"/>
                  </a:lnTo>
                  <a:lnTo>
                    <a:pt x="3127578" y="43357"/>
                  </a:lnTo>
                  <a:lnTo>
                    <a:pt x="3135642" y="48806"/>
                  </a:lnTo>
                  <a:lnTo>
                    <a:pt x="3145586" y="50800"/>
                  </a:lnTo>
                  <a:lnTo>
                    <a:pt x="3155467" y="48806"/>
                  </a:lnTo>
                  <a:lnTo>
                    <a:pt x="3163544" y="43357"/>
                  </a:lnTo>
                  <a:lnTo>
                    <a:pt x="3168993" y="35280"/>
                  </a:lnTo>
                  <a:lnTo>
                    <a:pt x="3170986" y="25400"/>
                  </a:lnTo>
                  <a:close/>
                </a:path>
                <a:path w="5364480" h="5048250">
                  <a:moveTo>
                    <a:pt x="3225685" y="5022824"/>
                  </a:moveTo>
                  <a:lnTo>
                    <a:pt x="3223691" y="5012944"/>
                  </a:lnTo>
                  <a:lnTo>
                    <a:pt x="3218243" y="5004867"/>
                  </a:lnTo>
                  <a:lnTo>
                    <a:pt x="3210166" y="4999431"/>
                  </a:lnTo>
                  <a:lnTo>
                    <a:pt x="3200235" y="4997424"/>
                  </a:lnTo>
                  <a:lnTo>
                    <a:pt x="3190341" y="4999431"/>
                  </a:lnTo>
                  <a:lnTo>
                    <a:pt x="3182277" y="5004867"/>
                  </a:lnTo>
                  <a:lnTo>
                    <a:pt x="3176828" y="5012944"/>
                  </a:lnTo>
                  <a:lnTo>
                    <a:pt x="3174835" y="5022824"/>
                  </a:lnTo>
                  <a:lnTo>
                    <a:pt x="3176828" y="5032718"/>
                  </a:lnTo>
                  <a:lnTo>
                    <a:pt x="3182277" y="5040795"/>
                  </a:lnTo>
                  <a:lnTo>
                    <a:pt x="3190341" y="5046230"/>
                  </a:lnTo>
                  <a:lnTo>
                    <a:pt x="3200285" y="5048224"/>
                  </a:lnTo>
                  <a:lnTo>
                    <a:pt x="3210166" y="5046230"/>
                  </a:lnTo>
                  <a:lnTo>
                    <a:pt x="3218243" y="5040795"/>
                  </a:lnTo>
                  <a:lnTo>
                    <a:pt x="3223691" y="5032718"/>
                  </a:lnTo>
                  <a:lnTo>
                    <a:pt x="3225685" y="5022824"/>
                  </a:lnTo>
                  <a:close/>
                </a:path>
                <a:path w="5364480" h="5048250">
                  <a:moveTo>
                    <a:pt x="3225990" y="3483838"/>
                  </a:moveTo>
                  <a:lnTo>
                    <a:pt x="3223996" y="3473958"/>
                  </a:lnTo>
                  <a:lnTo>
                    <a:pt x="3218561" y="3465880"/>
                  </a:lnTo>
                  <a:lnTo>
                    <a:pt x="3210483" y="3460432"/>
                  </a:lnTo>
                  <a:lnTo>
                    <a:pt x="3200539" y="3458438"/>
                  </a:lnTo>
                  <a:lnTo>
                    <a:pt x="3190659" y="3460432"/>
                  </a:lnTo>
                  <a:lnTo>
                    <a:pt x="3182582" y="3465880"/>
                  </a:lnTo>
                  <a:lnTo>
                    <a:pt x="3177146" y="3473958"/>
                  </a:lnTo>
                  <a:lnTo>
                    <a:pt x="3175139" y="3483838"/>
                  </a:lnTo>
                  <a:lnTo>
                    <a:pt x="3177146" y="3493732"/>
                  </a:lnTo>
                  <a:lnTo>
                    <a:pt x="3182582" y="3501796"/>
                  </a:lnTo>
                  <a:lnTo>
                    <a:pt x="3190659" y="3507244"/>
                  </a:lnTo>
                  <a:lnTo>
                    <a:pt x="3200590" y="3509238"/>
                  </a:lnTo>
                  <a:lnTo>
                    <a:pt x="3210483" y="3507244"/>
                  </a:lnTo>
                  <a:lnTo>
                    <a:pt x="3218561" y="3501796"/>
                  </a:lnTo>
                  <a:lnTo>
                    <a:pt x="3223996" y="3493732"/>
                  </a:lnTo>
                  <a:lnTo>
                    <a:pt x="3225990" y="3483838"/>
                  </a:lnTo>
                  <a:close/>
                </a:path>
                <a:path w="5364480" h="5048250">
                  <a:moveTo>
                    <a:pt x="3272320" y="3284131"/>
                  </a:moveTo>
                  <a:lnTo>
                    <a:pt x="3270326" y="3274237"/>
                  </a:lnTo>
                  <a:lnTo>
                    <a:pt x="3264878" y="3266173"/>
                  </a:lnTo>
                  <a:lnTo>
                    <a:pt x="3256813" y="3260725"/>
                  </a:lnTo>
                  <a:lnTo>
                    <a:pt x="3246869" y="3258731"/>
                  </a:lnTo>
                  <a:lnTo>
                    <a:pt x="3236988" y="3260725"/>
                  </a:lnTo>
                  <a:lnTo>
                    <a:pt x="3228911" y="3266173"/>
                  </a:lnTo>
                  <a:lnTo>
                    <a:pt x="3223463" y="3274237"/>
                  </a:lnTo>
                  <a:lnTo>
                    <a:pt x="3221469" y="3284131"/>
                  </a:lnTo>
                  <a:lnTo>
                    <a:pt x="3223463" y="3294024"/>
                  </a:lnTo>
                  <a:lnTo>
                    <a:pt x="3228911" y="3302089"/>
                  </a:lnTo>
                  <a:lnTo>
                    <a:pt x="3236988" y="3307537"/>
                  </a:lnTo>
                  <a:lnTo>
                    <a:pt x="3246920" y="3309531"/>
                  </a:lnTo>
                  <a:lnTo>
                    <a:pt x="3256813" y="3307537"/>
                  </a:lnTo>
                  <a:lnTo>
                    <a:pt x="3264878" y="3302089"/>
                  </a:lnTo>
                  <a:lnTo>
                    <a:pt x="3270326" y="3294024"/>
                  </a:lnTo>
                  <a:lnTo>
                    <a:pt x="3272320" y="3284131"/>
                  </a:lnTo>
                  <a:close/>
                </a:path>
                <a:path w="5364480" h="5048250">
                  <a:moveTo>
                    <a:pt x="3272320" y="1564386"/>
                  </a:moveTo>
                  <a:lnTo>
                    <a:pt x="3270326" y="1554505"/>
                  </a:lnTo>
                  <a:lnTo>
                    <a:pt x="3264878" y="1546428"/>
                  </a:lnTo>
                  <a:lnTo>
                    <a:pt x="3256813" y="1540979"/>
                  </a:lnTo>
                  <a:lnTo>
                    <a:pt x="3246869" y="1538986"/>
                  </a:lnTo>
                  <a:lnTo>
                    <a:pt x="3236988" y="1540979"/>
                  </a:lnTo>
                  <a:lnTo>
                    <a:pt x="3228911" y="1546428"/>
                  </a:lnTo>
                  <a:lnTo>
                    <a:pt x="3223463" y="1554505"/>
                  </a:lnTo>
                  <a:lnTo>
                    <a:pt x="3221469" y="1564386"/>
                  </a:lnTo>
                  <a:lnTo>
                    <a:pt x="3223463" y="1574279"/>
                  </a:lnTo>
                  <a:lnTo>
                    <a:pt x="3228911" y="1582343"/>
                  </a:lnTo>
                  <a:lnTo>
                    <a:pt x="3236988" y="1587792"/>
                  </a:lnTo>
                  <a:lnTo>
                    <a:pt x="3246920" y="1589786"/>
                  </a:lnTo>
                  <a:lnTo>
                    <a:pt x="3256813" y="1587792"/>
                  </a:lnTo>
                  <a:lnTo>
                    <a:pt x="3264878" y="1582343"/>
                  </a:lnTo>
                  <a:lnTo>
                    <a:pt x="3270326" y="1574279"/>
                  </a:lnTo>
                  <a:lnTo>
                    <a:pt x="3272320" y="1564386"/>
                  </a:lnTo>
                  <a:close/>
                </a:path>
                <a:path w="5364480" h="5048250">
                  <a:moveTo>
                    <a:pt x="3272637" y="1745145"/>
                  </a:moveTo>
                  <a:lnTo>
                    <a:pt x="3270643" y="1735251"/>
                  </a:lnTo>
                  <a:lnTo>
                    <a:pt x="3265195" y="1727174"/>
                  </a:lnTo>
                  <a:lnTo>
                    <a:pt x="3257118" y="1721739"/>
                  </a:lnTo>
                  <a:lnTo>
                    <a:pt x="3247186" y="1719745"/>
                  </a:lnTo>
                  <a:lnTo>
                    <a:pt x="3237293" y="1721739"/>
                  </a:lnTo>
                  <a:lnTo>
                    <a:pt x="3229229" y="1727174"/>
                  </a:lnTo>
                  <a:lnTo>
                    <a:pt x="3223780" y="1735251"/>
                  </a:lnTo>
                  <a:lnTo>
                    <a:pt x="3221786" y="1745145"/>
                  </a:lnTo>
                  <a:lnTo>
                    <a:pt x="3223780" y="1755025"/>
                  </a:lnTo>
                  <a:lnTo>
                    <a:pt x="3229229" y="1763102"/>
                  </a:lnTo>
                  <a:lnTo>
                    <a:pt x="3237293" y="1768551"/>
                  </a:lnTo>
                  <a:lnTo>
                    <a:pt x="3247237" y="1770545"/>
                  </a:lnTo>
                  <a:lnTo>
                    <a:pt x="3257118" y="1768551"/>
                  </a:lnTo>
                  <a:lnTo>
                    <a:pt x="3265195" y="1763102"/>
                  </a:lnTo>
                  <a:lnTo>
                    <a:pt x="3270643" y="1755025"/>
                  </a:lnTo>
                  <a:lnTo>
                    <a:pt x="3272637" y="1745145"/>
                  </a:lnTo>
                  <a:close/>
                </a:path>
                <a:path w="5364480" h="5048250">
                  <a:moveTo>
                    <a:pt x="3272637" y="25400"/>
                  </a:moveTo>
                  <a:lnTo>
                    <a:pt x="3270643" y="15506"/>
                  </a:lnTo>
                  <a:lnTo>
                    <a:pt x="3265195" y="7442"/>
                  </a:lnTo>
                  <a:lnTo>
                    <a:pt x="3257118" y="1993"/>
                  </a:lnTo>
                  <a:lnTo>
                    <a:pt x="3247186" y="0"/>
                  </a:lnTo>
                  <a:lnTo>
                    <a:pt x="3237293" y="1993"/>
                  </a:lnTo>
                  <a:lnTo>
                    <a:pt x="3229229" y="7442"/>
                  </a:lnTo>
                  <a:lnTo>
                    <a:pt x="3223780" y="15506"/>
                  </a:lnTo>
                  <a:lnTo>
                    <a:pt x="3221786" y="25400"/>
                  </a:lnTo>
                  <a:lnTo>
                    <a:pt x="3223780" y="35280"/>
                  </a:lnTo>
                  <a:lnTo>
                    <a:pt x="3229229" y="43357"/>
                  </a:lnTo>
                  <a:lnTo>
                    <a:pt x="3237293" y="48806"/>
                  </a:lnTo>
                  <a:lnTo>
                    <a:pt x="3247237" y="50800"/>
                  </a:lnTo>
                  <a:lnTo>
                    <a:pt x="3257118" y="48806"/>
                  </a:lnTo>
                  <a:lnTo>
                    <a:pt x="3265195" y="43357"/>
                  </a:lnTo>
                  <a:lnTo>
                    <a:pt x="3270643" y="35280"/>
                  </a:lnTo>
                  <a:lnTo>
                    <a:pt x="3272637" y="25400"/>
                  </a:lnTo>
                  <a:close/>
                </a:path>
                <a:path w="5364480" h="5048250">
                  <a:moveTo>
                    <a:pt x="3327336" y="5022824"/>
                  </a:moveTo>
                  <a:lnTo>
                    <a:pt x="3325342" y="5012944"/>
                  </a:lnTo>
                  <a:lnTo>
                    <a:pt x="3319894" y="5004867"/>
                  </a:lnTo>
                  <a:lnTo>
                    <a:pt x="3311817" y="4999431"/>
                  </a:lnTo>
                  <a:lnTo>
                    <a:pt x="3301885" y="4997424"/>
                  </a:lnTo>
                  <a:lnTo>
                    <a:pt x="3291992" y="4999431"/>
                  </a:lnTo>
                  <a:lnTo>
                    <a:pt x="3283928" y="5004867"/>
                  </a:lnTo>
                  <a:lnTo>
                    <a:pt x="3278479" y="5012944"/>
                  </a:lnTo>
                  <a:lnTo>
                    <a:pt x="3276485" y="5022824"/>
                  </a:lnTo>
                  <a:lnTo>
                    <a:pt x="3278479" y="5032718"/>
                  </a:lnTo>
                  <a:lnTo>
                    <a:pt x="3283928" y="5040795"/>
                  </a:lnTo>
                  <a:lnTo>
                    <a:pt x="3291992" y="5046230"/>
                  </a:lnTo>
                  <a:lnTo>
                    <a:pt x="3301936" y="5048224"/>
                  </a:lnTo>
                  <a:lnTo>
                    <a:pt x="3311817" y="5046230"/>
                  </a:lnTo>
                  <a:lnTo>
                    <a:pt x="3319894" y="5040795"/>
                  </a:lnTo>
                  <a:lnTo>
                    <a:pt x="3325342" y="5032718"/>
                  </a:lnTo>
                  <a:lnTo>
                    <a:pt x="3327336" y="5022824"/>
                  </a:lnTo>
                  <a:close/>
                </a:path>
                <a:path w="5364480" h="5048250">
                  <a:moveTo>
                    <a:pt x="3327641" y="3483838"/>
                  </a:moveTo>
                  <a:lnTo>
                    <a:pt x="3325647" y="3473958"/>
                  </a:lnTo>
                  <a:lnTo>
                    <a:pt x="3320211" y="3465880"/>
                  </a:lnTo>
                  <a:lnTo>
                    <a:pt x="3312134" y="3460432"/>
                  </a:lnTo>
                  <a:lnTo>
                    <a:pt x="3302190" y="3458438"/>
                  </a:lnTo>
                  <a:lnTo>
                    <a:pt x="3292310" y="3460432"/>
                  </a:lnTo>
                  <a:lnTo>
                    <a:pt x="3284232" y="3465880"/>
                  </a:lnTo>
                  <a:lnTo>
                    <a:pt x="3278797" y="3473958"/>
                  </a:lnTo>
                  <a:lnTo>
                    <a:pt x="3276790" y="3483838"/>
                  </a:lnTo>
                  <a:lnTo>
                    <a:pt x="3278797" y="3493732"/>
                  </a:lnTo>
                  <a:lnTo>
                    <a:pt x="3284232" y="3501796"/>
                  </a:lnTo>
                  <a:lnTo>
                    <a:pt x="3292310" y="3507244"/>
                  </a:lnTo>
                  <a:lnTo>
                    <a:pt x="3302241" y="3509238"/>
                  </a:lnTo>
                  <a:lnTo>
                    <a:pt x="3312134" y="3507244"/>
                  </a:lnTo>
                  <a:lnTo>
                    <a:pt x="3320211" y="3501796"/>
                  </a:lnTo>
                  <a:lnTo>
                    <a:pt x="3325647" y="3493732"/>
                  </a:lnTo>
                  <a:lnTo>
                    <a:pt x="3327641" y="3483838"/>
                  </a:lnTo>
                  <a:close/>
                </a:path>
                <a:path w="5364480" h="5048250">
                  <a:moveTo>
                    <a:pt x="3373971" y="3284131"/>
                  </a:moveTo>
                  <a:lnTo>
                    <a:pt x="3371977" y="3274237"/>
                  </a:lnTo>
                  <a:lnTo>
                    <a:pt x="3366528" y="3266173"/>
                  </a:lnTo>
                  <a:lnTo>
                    <a:pt x="3358464" y="3260725"/>
                  </a:lnTo>
                  <a:lnTo>
                    <a:pt x="3348520" y="3258731"/>
                  </a:lnTo>
                  <a:lnTo>
                    <a:pt x="3338639" y="3260725"/>
                  </a:lnTo>
                  <a:lnTo>
                    <a:pt x="3330562" y="3266173"/>
                  </a:lnTo>
                  <a:lnTo>
                    <a:pt x="3325114" y="3274237"/>
                  </a:lnTo>
                  <a:lnTo>
                    <a:pt x="3323120" y="3284131"/>
                  </a:lnTo>
                  <a:lnTo>
                    <a:pt x="3325114" y="3294024"/>
                  </a:lnTo>
                  <a:lnTo>
                    <a:pt x="3330562" y="3302089"/>
                  </a:lnTo>
                  <a:lnTo>
                    <a:pt x="3338639" y="3307537"/>
                  </a:lnTo>
                  <a:lnTo>
                    <a:pt x="3348571" y="3309531"/>
                  </a:lnTo>
                  <a:lnTo>
                    <a:pt x="3358464" y="3307537"/>
                  </a:lnTo>
                  <a:lnTo>
                    <a:pt x="3366528" y="3302089"/>
                  </a:lnTo>
                  <a:lnTo>
                    <a:pt x="3371977" y="3294024"/>
                  </a:lnTo>
                  <a:lnTo>
                    <a:pt x="3373971" y="3284131"/>
                  </a:lnTo>
                  <a:close/>
                </a:path>
                <a:path w="5364480" h="5048250">
                  <a:moveTo>
                    <a:pt x="3373971" y="1564386"/>
                  </a:moveTo>
                  <a:lnTo>
                    <a:pt x="3371977" y="1554505"/>
                  </a:lnTo>
                  <a:lnTo>
                    <a:pt x="3366528" y="1546428"/>
                  </a:lnTo>
                  <a:lnTo>
                    <a:pt x="3358464" y="1540979"/>
                  </a:lnTo>
                  <a:lnTo>
                    <a:pt x="3348520" y="1538986"/>
                  </a:lnTo>
                  <a:lnTo>
                    <a:pt x="3338639" y="1540979"/>
                  </a:lnTo>
                  <a:lnTo>
                    <a:pt x="3330562" y="1546428"/>
                  </a:lnTo>
                  <a:lnTo>
                    <a:pt x="3325114" y="1554505"/>
                  </a:lnTo>
                  <a:lnTo>
                    <a:pt x="3323120" y="1564386"/>
                  </a:lnTo>
                  <a:lnTo>
                    <a:pt x="3325114" y="1574279"/>
                  </a:lnTo>
                  <a:lnTo>
                    <a:pt x="3330562" y="1582343"/>
                  </a:lnTo>
                  <a:lnTo>
                    <a:pt x="3338639" y="1587792"/>
                  </a:lnTo>
                  <a:lnTo>
                    <a:pt x="3348571" y="1589786"/>
                  </a:lnTo>
                  <a:lnTo>
                    <a:pt x="3358464" y="1587792"/>
                  </a:lnTo>
                  <a:lnTo>
                    <a:pt x="3366528" y="1582343"/>
                  </a:lnTo>
                  <a:lnTo>
                    <a:pt x="3371977" y="1574279"/>
                  </a:lnTo>
                  <a:lnTo>
                    <a:pt x="3373971" y="1564386"/>
                  </a:lnTo>
                  <a:close/>
                </a:path>
                <a:path w="5364480" h="5048250">
                  <a:moveTo>
                    <a:pt x="3374288" y="1745145"/>
                  </a:moveTo>
                  <a:lnTo>
                    <a:pt x="3372294" y="1735251"/>
                  </a:lnTo>
                  <a:lnTo>
                    <a:pt x="3366846" y="1727174"/>
                  </a:lnTo>
                  <a:lnTo>
                    <a:pt x="3358769" y="1721739"/>
                  </a:lnTo>
                  <a:lnTo>
                    <a:pt x="3348837" y="1719745"/>
                  </a:lnTo>
                  <a:lnTo>
                    <a:pt x="3338944" y="1721739"/>
                  </a:lnTo>
                  <a:lnTo>
                    <a:pt x="3330879" y="1727174"/>
                  </a:lnTo>
                  <a:lnTo>
                    <a:pt x="3325431" y="1735251"/>
                  </a:lnTo>
                  <a:lnTo>
                    <a:pt x="3323437" y="1745145"/>
                  </a:lnTo>
                  <a:lnTo>
                    <a:pt x="3325431" y="1755025"/>
                  </a:lnTo>
                  <a:lnTo>
                    <a:pt x="3330879" y="1763102"/>
                  </a:lnTo>
                  <a:lnTo>
                    <a:pt x="3338944" y="1768551"/>
                  </a:lnTo>
                  <a:lnTo>
                    <a:pt x="3348888" y="1770545"/>
                  </a:lnTo>
                  <a:lnTo>
                    <a:pt x="3358769" y="1768551"/>
                  </a:lnTo>
                  <a:lnTo>
                    <a:pt x="3366846" y="1763102"/>
                  </a:lnTo>
                  <a:lnTo>
                    <a:pt x="3372294" y="1755025"/>
                  </a:lnTo>
                  <a:lnTo>
                    <a:pt x="3374288" y="1745145"/>
                  </a:lnTo>
                  <a:close/>
                </a:path>
                <a:path w="5364480" h="5048250">
                  <a:moveTo>
                    <a:pt x="3374288" y="25400"/>
                  </a:moveTo>
                  <a:lnTo>
                    <a:pt x="3372294" y="15506"/>
                  </a:lnTo>
                  <a:lnTo>
                    <a:pt x="3366846" y="7442"/>
                  </a:lnTo>
                  <a:lnTo>
                    <a:pt x="3358769" y="1993"/>
                  </a:lnTo>
                  <a:lnTo>
                    <a:pt x="3348837" y="0"/>
                  </a:lnTo>
                  <a:lnTo>
                    <a:pt x="3338944" y="1993"/>
                  </a:lnTo>
                  <a:lnTo>
                    <a:pt x="3330879" y="7442"/>
                  </a:lnTo>
                  <a:lnTo>
                    <a:pt x="3325431" y="15506"/>
                  </a:lnTo>
                  <a:lnTo>
                    <a:pt x="3323437" y="25400"/>
                  </a:lnTo>
                  <a:lnTo>
                    <a:pt x="3325431" y="35280"/>
                  </a:lnTo>
                  <a:lnTo>
                    <a:pt x="3330879" y="43357"/>
                  </a:lnTo>
                  <a:lnTo>
                    <a:pt x="3338944" y="48806"/>
                  </a:lnTo>
                  <a:lnTo>
                    <a:pt x="3348888" y="50800"/>
                  </a:lnTo>
                  <a:lnTo>
                    <a:pt x="3358769" y="48806"/>
                  </a:lnTo>
                  <a:lnTo>
                    <a:pt x="3366846" y="43357"/>
                  </a:lnTo>
                  <a:lnTo>
                    <a:pt x="3372294" y="35280"/>
                  </a:lnTo>
                  <a:lnTo>
                    <a:pt x="3374288" y="25400"/>
                  </a:lnTo>
                  <a:close/>
                </a:path>
                <a:path w="5364480" h="5048250">
                  <a:moveTo>
                    <a:pt x="3428987" y="5022824"/>
                  </a:moveTo>
                  <a:lnTo>
                    <a:pt x="3426993" y="5012944"/>
                  </a:lnTo>
                  <a:lnTo>
                    <a:pt x="3421545" y="5004867"/>
                  </a:lnTo>
                  <a:lnTo>
                    <a:pt x="3413468" y="4999431"/>
                  </a:lnTo>
                  <a:lnTo>
                    <a:pt x="3403536" y="4997424"/>
                  </a:lnTo>
                  <a:lnTo>
                    <a:pt x="3393643" y="4999431"/>
                  </a:lnTo>
                  <a:lnTo>
                    <a:pt x="3385578" y="5004867"/>
                  </a:lnTo>
                  <a:lnTo>
                    <a:pt x="3380130" y="5012944"/>
                  </a:lnTo>
                  <a:lnTo>
                    <a:pt x="3378136" y="5022824"/>
                  </a:lnTo>
                  <a:lnTo>
                    <a:pt x="3380130" y="5032718"/>
                  </a:lnTo>
                  <a:lnTo>
                    <a:pt x="3385578" y="5040795"/>
                  </a:lnTo>
                  <a:lnTo>
                    <a:pt x="3393643" y="5046230"/>
                  </a:lnTo>
                  <a:lnTo>
                    <a:pt x="3403587" y="5048224"/>
                  </a:lnTo>
                  <a:lnTo>
                    <a:pt x="3413468" y="5046230"/>
                  </a:lnTo>
                  <a:lnTo>
                    <a:pt x="3421545" y="5040795"/>
                  </a:lnTo>
                  <a:lnTo>
                    <a:pt x="3426993" y="5032718"/>
                  </a:lnTo>
                  <a:lnTo>
                    <a:pt x="3428987" y="5022824"/>
                  </a:lnTo>
                  <a:close/>
                </a:path>
                <a:path w="5364480" h="5048250">
                  <a:moveTo>
                    <a:pt x="3429292" y="3483838"/>
                  </a:moveTo>
                  <a:lnTo>
                    <a:pt x="3427298" y="3473958"/>
                  </a:lnTo>
                  <a:lnTo>
                    <a:pt x="3421862" y="3465880"/>
                  </a:lnTo>
                  <a:lnTo>
                    <a:pt x="3413785" y="3460432"/>
                  </a:lnTo>
                  <a:lnTo>
                    <a:pt x="3403841" y="3458438"/>
                  </a:lnTo>
                  <a:lnTo>
                    <a:pt x="3393960" y="3460432"/>
                  </a:lnTo>
                  <a:lnTo>
                    <a:pt x="3385883" y="3465880"/>
                  </a:lnTo>
                  <a:lnTo>
                    <a:pt x="3380448" y="3473958"/>
                  </a:lnTo>
                  <a:lnTo>
                    <a:pt x="3378441" y="3483838"/>
                  </a:lnTo>
                  <a:lnTo>
                    <a:pt x="3380448" y="3493732"/>
                  </a:lnTo>
                  <a:lnTo>
                    <a:pt x="3385883" y="3501796"/>
                  </a:lnTo>
                  <a:lnTo>
                    <a:pt x="3393960" y="3507244"/>
                  </a:lnTo>
                  <a:lnTo>
                    <a:pt x="3403892" y="3509238"/>
                  </a:lnTo>
                  <a:lnTo>
                    <a:pt x="3413785" y="3507244"/>
                  </a:lnTo>
                  <a:lnTo>
                    <a:pt x="3421862" y="3501796"/>
                  </a:lnTo>
                  <a:lnTo>
                    <a:pt x="3427298" y="3493732"/>
                  </a:lnTo>
                  <a:lnTo>
                    <a:pt x="3429292" y="3483838"/>
                  </a:lnTo>
                  <a:close/>
                </a:path>
                <a:path w="5364480" h="5048250">
                  <a:moveTo>
                    <a:pt x="3475621" y="3284131"/>
                  </a:moveTo>
                  <a:lnTo>
                    <a:pt x="3473627" y="3274237"/>
                  </a:lnTo>
                  <a:lnTo>
                    <a:pt x="3468179" y="3266173"/>
                  </a:lnTo>
                  <a:lnTo>
                    <a:pt x="3460115" y="3260725"/>
                  </a:lnTo>
                  <a:lnTo>
                    <a:pt x="3450171" y="3258731"/>
                  </a:lnTo>
                  <a:lnTo>
                    <a:pt x="3440290" y="3260725"/>
                  </a:lnTo>
                  <a:lnTo>
                    <a:pt x="3432213" y="3266173"/>
                  </a:lnTo>
                  <a:lnTo>
                    <a:pt x="3426764" y="3274237"/>
                  </a:lnTo>
                  <a:lnTo>
                    <a:pt x="3424771" y="3284131"/>
                  </a:lnTo>
                  <a:lnTo>
                    <a:pt x="3426764" y="3294024"/>
                  </a:lnTo>
                  <a:lnTo>
                    <a:pt x="3432213" y="3302089"/>
                  </a:lnTo>
                  <a:lnTo>
                    <a:pt x="3440290" y="3307537"/>
                  </a:lnTo>
                  <a:lnTo>
                    <a:pt x="3450221" y="3309531"/>
                  </a:lnTo>
                  <a:lnTo>
                    <a:pt x="3460115" y="3307537"/>
                  </a:lnTo>
                  <a:lnTo>
                    <a:pt x="3468179" y="3302089"/>
                  </a:lnTo>
                  <a:lnTo>
                    <a:pt x="3473627" y="3294024"/>
                  </a:lnTo>
                  <a:lnTo>
                    <a:pt x="3475621" y="3284131"/>
                  </a:lnTo>
                  <a:close/>
                </a:path>
                <a:path w="5364480" h="5048250">
                  <a:moveTo>
                    <a:pt x="3475621" y="1564386"/>
                  </a:moveTo>
                  <a:lnTo>
                    <a:pt x="3473627" y="1554505"/>
                  </a:lnTo>
                  <a:lnTo>
                    <a:pt x="3468179" y="1546428"/>
                  </a:lnTo>
                  <a:lnTo>
                    <a:pt x="3460115" y="1540979"/>
                  </a:lnTo>
                  <a:lnTo>
                    <a:pt x="3450171" y="1538986"/>
                  </a:lnTo>
                  <a:lnTo>
                    <a:pt x="3440290" y="1540979"/>
                  </a:lnTo>
                  <a:lnTo>
                    <a:pt x="3432213" y="1546428"/>
                  </a:lnTo>
                  <a:lnTo>
                    <a:pt x="3426764" y="1554505"/>
                  </a:lnTo>
                  <a:lnTo>
                    <a:pt x="3424771" y="1564386"/>
                  </a:lnTo>
                  <a:lnTo>
                    <a:pt x="3426764" y="1574279"/>
                  </a:lnTo>
                  <a:lnTo>
                    <a:pt x="3432213" y="1582343"/>
                  </a:lnTo>
                  <a:lnTo>
                    <a:pt x="3440290" y="1587792"/>
                  </a:lnTo>
                  <a:lnTo>
                    <a:pt x="3450221" y="1589786"/>
                  </a:lnTo>
                  <a:lnTo>
                    <a:pt x="3460115" y="1587792"/>
                  </a:lnTo>
                  <a:lnTo>
                    <a:pt x="3468179" y="1582343"/>
                  </a:lnTo>
                  <a:lnTo>
                    <a:pt x="3473627" y="1574279"/>
                  </a:lnTo>
                  <a:lnTo>
                    <a:pt x="3475621" y="1564386"/>
                  </a:lnTo>
                  <a:close/>
                </a:path>
                <a:path w="5364480" h="5048250">
                  <a:moveTo>
                    <a:pt x="3475939" y="1745145"/>
                  </a:moveTo>
                  <a:lnTo>
                    <a:pt x="3473945" y="1735251"/>
                  </a:lnTo>
                  <a:lnTo>
                    <a:pt x="3468497" y="1727174"/>
                  </a:lnTo>
                  <a:lnTo>
                    <a:pt x="3460419" y="1721739"/>
                  </a:lnTo>
                  <a:lnTo>
                    <a:pt x="3450488" y="1719745"/>
                  </a:lnTo>
                  <a:lnTo>
                    <a:pt x="3440595" y="1721739"/>
                  </a:lnTo>
                  <a:lnTo>
                    <a:pt x="3432530" y="1727174"/>
                  </a:lnTo>
                  <a:lnTo>
                    <a:pt x="3427082" y="1735251"/>
                  </a:lnTo>
                  <a:lnTo>
                    <a:pt x="3425088" y="1745145"/>
                  </a:lnTo>
                  <a:lnTo>
                    <a:pt x="3427082" y="1755025"/>
                  </a:lnTo>
                  <a:lnTo>
                    <a:pt x="3432530" y="1763102"/>
                  </a:lnTo>
                  <a:lnTo>
                    <a:pt x="3440595" y="1768551"/>
                  </a:lnTo>
                  <a:lnTo>
                    <a:pt x="3450539" y="1770545"/>
                  </a:lnTo>
                  <a:lnTo>
                    <a:pt x="3460419" y="1768551"/>
                  </a:lnTo>
                  <a:lnTo>
                    <a:pt x="3468497" y="1763102"/>
                  </a:lnTo>
                  <a:lnTo>
                    <a:pt x="3473945" y="1755025"/>
                  </a:lnTo>
                  <a:lnTo>
                    <a:pt x="3475939" y="1745145"/>
                  </a:lnTo>
                  <a:close/>
                </a:path>
                <a:path w="5364480" h="5048250">
                  <a:moveTo>
                    <a:pt x="3475939" y="25400"/>
                  </a:moveTo>
                  <a:lnTo>
                    <a:pt x="3473945" y="15506"/>
                  </a:lnTo>
                  <a:lnTo>
                    <a:pt x="3468497" y="7442"/>
                  </a:lnTo>
                  <a:lnTo>
                    <a:pt x="3460419" y="1993"/>
                  </a:lnTo>
                  <a:lnTo>
                    <a:pt x="3450488" y="0"/>
                  </a:lnTo>
                  <a:lnTo>
                    <a:pt x="3440595" y="1993"/>
                  </a:lnTo>
                  <a:lnTo>
                    <a:pt x="3432530" y="7442"/>
                  </a:lnTo>
                  <a:lnTo>
                    <a:pt x="3427082" y="15506"/>
                  </a:lnTo>
                  <a:lnTo>
                    <a:pt x="3425088" y="25400"/>
                  </a:lnTo>
                  <a:lnTo>
                    <a:pt x="3427082" y="35280"/>
                  </a:lnTo>
                  <a:lnTo>
                    <a:pt x="3432530" y="43357"/>
                  </a:lnTo>
                  <a:lnTo>
                    <a:pt x="3440595" y="48806"/>
                  </a:lnTo>
                  <a:lnTo>
                    <a:pt x="3450539" y="50800"/>
                  </a:lnTo>
                  <a:lnTo>
                    <a:pt x="3460419" y="48806"/>
                  </a:lnTo>
                  <a:lnTo>
                    <a:pt x="3468497" y="43357"/>
                  </a:lnTo>
                  <a:lnTo>
                    <a:pt x="3473945" y="35280"/>
                  </a:lnTo>
                  <a:lnTo>
                    <a:pt x="3475939" y="25400"/>
                  </a:lnTo>
                  <a:close/>
                </a:path>
                <a:path w="5364480" h="5048250">
                  <a:moveTo>
                    <a:pt x="3530638" y="5022824"/>
                  </a:moveTo>
                  <a:lnTo>
                    <a:pt x="3528644" y="5012944"/>
                  </a:lnTo>
                  <a:lnTo>
                    <a:pt x="3523196" y="5004867"/>
                  </a:lnTo>
                  <a:lnTo>
                    <a:pt x="3515118" y="4999431"/>
                  </a:lnTo>
                  <a:lnTo>
                    <a:pt x="3505187" y="4997424"/>
                  </a:lnTo>
                  <a:lnTo>
                    <a:pt x="3495294" y="4999431"/>
                  </a:lnTo>
                  <a:lnTo>
                    <a:pt x="3487229" y="5004867"/>
                  </a:lnTo>
                  <a:lnTo>
                    <a:pt x="3481781" y="5012944"/>
                  </a:lnTo>
                  <a:lnTo>
                    <a:pt x="3479787" y="5022824"/>
                  </a:lnTo>
                  <a:lnTo>
                    <a:pt x="3481781" y="5032718"/>
                  </a:lnTo>
                  <a:lnTo>
                    <a:pt x="3487229" y="5040795"/>
                  </a:lnTo>
                  <a:lnTo>
                    <a:pt x="3495294" y="5046230"/>
                  </a:lnTo>
                  <a:lnTo>
                    <a:pt x="3505238" y="5048224"/>
                  </a:lnTo>
                  <a:lnTo>
                    <a:pt x="3515118" y="5046230"/>
                  </a:lnTo>
                  <a:lnTo>
                    <a:pt x="3523196" y="5040795"/>
                  </a:lnTo>
                  <a:lnTo>
                    <a:pt x="3528644" y="5032718"/>
                  </a:lnTo>
                  <a:lnTo>
                    <a:pt x="3530638" y="5022824"/>
                  </a:lnTo>
                  <a:close/>
                </a:path>
                <a:path w="5364480" h="5048250">
                  <a:moveTo>
                    <a:pt x="3530943" y="3483838"/>
                  </a:moveTo>
                  <a:lnTo>
                    <a:pt x="3528949" y="3473958"/>
                  </a:lnTo>
                  <a:lnTo>
                    <a:pt x="3523513" y="3465880"/>
                  </a:lnTo>
                  <a:lnTo>
                    <a:pt x="3515436" y="3460432"/>
                  </a:lnTo>
                  <a:lnTo>
                    <a:pt x="3505492" y="3458438"/>
                  </a:lnTo>
                  <a:lnTo>
                    <a:pt x="3495611" y="3460432"/>
                  </a:lnTo>
                  <a:lnTo>
                    <a:pt x="3487534" y="3465880"/>
                  </a:lnTo>
                  <a:lnTo>
                    <a:pt x="3482098" y="3473958"/>
                  </a:lnTo>
                  <a:lnTo>
                    <a:pt x="3480092" y="3483838"/>
                  </a:lnTo>
                  <a:lnTo>
                    <a:pt x="3482098" y="3493732"/>
                  </a:lnTo>
                  <a:lnTo>
                    <a:pt x="3487534" y="3501796"/>
                  </a:lnTo>
                  <a:lnTo>
                    <a:pt x="3495611" y="3507244"/>
                  </a:lnTo>
                  <a:lnTo>
                    <a:pt x="3505543" y="3509238"/>
                  </a:lnTo>
                  <a:lnTo>
                    <a:pt x="3515436" y="3507244"/>
                  </a:lnTo>
                  <a:lnTo>
                    <a:pt x="3523513" y="3501796"/>
                  </a:lnTo>
                  <a:lnTo>
                    <a:pt x="3528949" y="3493732"/>
                  </a:lnTo>
                  <a:lnTo>
                    <a:pt x="3530943" y="3483838"/>
                  </a:lnTo>
                  <a:close/>
                </a:path>
                <a:path w="5364480" h="5048250">
                  <a:moveTo>
                    <a:pt x="3577272" y="3284131"/>
                  </a:moveTo>
                  <a:lnTo>
                    <a:pt x="3575278" y="3274237"/>
                  </a:lnTo>
                  <a:lnTo>
                    <a:pt x="3569830" y="3266173"/>
                  </a:lnTo>
                  <a:lnTo>
                    <a:pt x="3561765" y="3260725"/>
                  </a:lnTo>
                  <a:lnTo>
                    <a:pt x="3551821" y="3258731"/>
                  </a:lnTo>
                  <a:lnTo>
                    <a:pt x="3541941" y="3260725"/>
                  </a:lnTo>
                  <a:lnTo>
                    <a:pt x="3533864" y="3266173"/>
                  </a:lnTo>
                  <a:lnTo>
                    <a:pt x="3528415" y="3274237"/>
                  </a:lnTo>
                  <a:lnTo>
                    <a:pt x="3526421" y="3284131"/>
                  </a:lnTo>
                  <a:lnTo>
                    <a:pt x="3528415" y="3294024"/>
                  </a:lnTo>
                  <a:lnTo>
                    <a:pt x="3533864" y="3302089"/>
                  </a:lnTo>
                  <a:lnTo>
                    <a:pt x="3541941" y="3307537"/>
                  </a:lnTo>
                  <a:lnTo>
                    <a:pt x="3551872" y="3309531"/>
                  </a:lnTo>
                  <a:lnTo>
                    <a:pt x="3561765" y="3307537"/>
                  </a:lnTo>
                  <a:lnTo>
                    <a:pt x="3569830" y="3302089"/>
                  </a:lnTo>
                  <a:lnTo>
                    <a:pt x="3575278" y="3294024"/>
                  </a:lnTo>
                  <a:lnTo>
                    <a:pt x="3577272" y="3284131"/>
                  </a:lnTo>
                  <a:close/>
                </a:path>
                <a:path w="5364480" h="5048250">
                  <a:moveTo>
                    <a:pt x="3577272" y="1564386"/>
                  </a:moveTo>
                  <a:lnTo>
                    <a:pt x="3575278" y="1554505"/>
                  </a:lnTo>
                  <a:lnTo>
                    <a:pt x="3569830" y="1546428"/>
                  </a:lnTo>
                  <a:lnTo>
                    <a:pt x="3561765" y="1540979"/>
                  </a:lnTo>
                  <a:lnTo>
                    <a:pt x="3551821" y="1538986"/>
                  </a:lnTo>
                  <a:lnTo>
                    <a:pt x="3541941" y="1540979"/>
                  </a:lnTo>
                  <a:lnTo>
                    <a:pt x="3533864" y="1546428"/>
                  </a:lnTo>
                  <a:lnTo>
                    <a:pt x="3528415" y="1554505"/>
                  </a:lnTo>
                  <a:lnTo>
                    <a:pt x="3526421" y="1564386"/>
                  </a:lnTo>
                  <a:lnTo>
                    <a:pt x="3528415" y="1574279"/>
                  </a:lnTo>
                  <a:lnTo>
                    <a:pt x="3533864" y="1582343"/>
                  </a:lnTo>
                  <a:lnTo>
                    <a:pt x="3541941" y="1587792"/>
                  </a:lnTo>
                  <a:lnTo>
                    <a:pt x="3551872" y="1589786"/>
                  </a:lnTo>
                  <a:lnTo>
                    <a:pt x="3561765" y="1587792"/>
                  </a:lnTo>
                  <a:lnTo>
                    <a:pt x="3569830" y="1582343"/>
                  </a:lnTo>
                  <a:lnTo>
                    <a:pt x="3575278" y="1574279"/>
                  </a:lnTo>
                  <a:lnTo>
                    <a:pt x="3577272" y="1564386"/>
                  </a:lnTo>
                  <a:close/>
                </a:path>
                <a:path w="5364480" h="5048250">
                  <a:moveTo>
                    <a:pt x="3577590" y="1745145"/>
                  </a:moveTo>
                  <a:lnTo>
                    <a:pt x="3575596" y="1735251"/>
                  </a:lnTo>
                  <a:lnTo>
                    <a:pt x="3570147" y="1727174"/>
                  </a:lnTo>
                  <a:lnTo>
                    <a:pt x="3562070" y="1721739"/>
                  </a:lnTo>
                  <a:lnTo>
                    <a:pt x="3552139" y="1719745"/>
                  </a:lnTo>
                  <a:lnTo>
                    <a:pt x="3542246" y="1721739"/>
                  </a:lnTo>
                  <a:lnTo>
                    <a:pt x="3534181" y="1727174"/>
                  </a:lnTo>
                  <a:lnTo>
                    <a:pt x="3528733" y="1735251"/>
                  </a:lnTo>
                  <a:lnTo>
                    <a:pt x="3526739" y="1745145"/>
                  </a:lnTo>
                  <a:lnTo>
                    <a:pt x="3528733" y="1755025"/>
                  </a:lnTo>
                  <a:lnTo>
                    <a:pt x="3534181" y="1763102"/>
                  </a:lnTo>
                  <a:lnTo>
                    <a:pt x="3542246" y="1768551"/>
                  </a:lnTo>
                  <a:lnTo>
                    <a:pt x="3552190" y="1770545"/>
                  </a:lnTo>
                  <a:lnTo>
                    <a:pt x="3562070" y="1768551"/>
                  </a:lnTo>
                  <a:lnTo>
                    <a:pt x="3570147" y="1763102"/>
                  </a:lnTo>
                  <a:lnTo>
                    <a:pt x="3575596" y="1755025"/>
                  </a:lnTo>
                  <a:lnTo>
                    <a:pt x="3577590" y="1745145"/>
                  </a:lnTo>
                  <a:close/>
                </a:path>
                <a:path w="5364480" h="5048250">
                  <a:moveTo>
                    <a:pt x="3577590" y="25400"/>
                  </a:moveTo>
                  <a:lnTo>
                    <a:pt x="3575596" y="15506"/>
                  </a:lnTo>
                  <a:lnTo>
                    <a:pt x="3570147" y="7442"/>
                  </a:lnTo>
                  <a:lnTo>
                    <a:pt x="3562070" y="1993"/>
                  </a:lnTo>
                  <a:lnTo>
                    <a:pt x="3552139" y="0"/>
                  </a:lnTo>
                  <a:lnTo>
                    <a:pt x="3542246" y="1993"/>
                  </a:lnTo>
                  <a:lnTo>
                    <a:pt x="3534181" y="7442"/>
                  </a:lnTo>
                  <a:lnTo>
                    <a:pt x="3528733" y="15506"/>
                  </a:lnTo>
                  <a:lnTo>
                    <a:pt x="3526739" y="25400"/>
                  </a:lnTo>
                  <a:lnTo>
                    <a:pt x="3528733" y="35280"/>
                  </a:lnTo>
                  <a:lnTo>
                    <a:pt x="3534181" y="43357"/>
                  </a:lnTo>
                  <a:lnTo>
                    <a:pt x="3542246" y="48806"/>
                  </a:lnTo>
                  <a:lnTo>
                    <a:pt x="3552190" y="50800"/>
                  </a:lnTo>
                  <a:lnTo>
                    <a:pt x="3562070" y="48806"/>
                  </a:lnTo>
                  <a:lnTo>
                    <a:pt x="3570147" y="43357"/>
                  </a:lnTo>
                  <a:lnTo>
                    <a:pt x="3575596" y="35280"/>
                  </a:lnTo>
                  <a:lnTo>
                    <a:pt x="3577590" y="25400"/>
                  </a:lnTo>
                  <a:close/>
                </a:path>
                <a:path w="5364480" h="5048250">
                  <a:moveTo>
                    <a:pt x="3632289" y="5022824"/>
                  </a:moveTo>
                  <a:lnTo>
                    <a:pt x="3630295" y="5012944"/>
                  </a:lnTo>
                  <a:lnTo>
                    <a:pt x="3624846" y="5004867"/>
                  </a:lnTo>
                  <a:lnTo>
                    <a:pt x="3616769" y="4999431"/>
                  </a:lnTo>
                  <a:lnTo>
                    <a:pt x="3606838" y="4997424"/>
                  </a:lnTo>
                  <a:lnTo>
                    <a:pt x="3596944" y="4999431"/>
                  </a:lnTo>
                  <a:lnTo>
                    <a:pt x="3588880" y="5004867"/>
                  </a:lnTo>
                  <a:lnTo>
                    <a:pt x="3583432" y="5012944"/>
                  </a:lnTo>
                  <a:lnTo>
                    <a:pt x="3581438" y="5022824"/>
                  </a:lnTo>
                  <a:lnTo>
                    <a:pt x="3583432" y="5032718"/>
                  </a:lnTo>
                  <a:lnTo>
                    <a:pt x="3588880" y="5040795"/>
                  </a:lnTo>
                  <a:lnTo>
                    <a:pt x="3596944" y="5046230"/>
                  </a:lnTo>
                  <a:lnTo>
                    <a:pt x="3606889" y="5048224"/>
                  </a:lnTo>
                  <a:lnTo>
                    <a:pt x="3616769" y="5046230"/>
                  </a:lnTo>
                  <a:lnTo>
                    <a:pt x="3624846" y="5040795"/>
                  </a:lnTo>
                  <a:lnTo>
                    <a:pt x="3630295" y="5032718"/>
                  </a:lnTo>
                  <a:lnTo>
                    <a:pt x="3632289" y="5022824"/>
                  </a:lnTo>
                  <a:close/>
                </a:path>
                <a:path w="5364480" h="5048250">
                  <a:moveTo>
                    <a:pt x="3632593" y="3483838"/>
                  </a:moveTo>
                  <a:lnTo>
                    <a:pt x="3630599" y="3473958"/>
                  </a:lnTo>
                  <a:lnTo>
                    <a:pt x="3625164" y="3465880"/>
                  </a:lnTo>
                  <a:lnTo>
                    <a:pt x="3617087" y="3460432"/>
                  </a:lnTo>
                  <a:lnTo>
                    <a:pt x="3607143" y="3458438"/>
                  </a:lnTo>
                  <a:lnTo>
                    <a:pt x="3597262" y="3460432"/>
                  </a:lnTo>
                  <a:lnTo>
                    <a:pt x="3589185" y="3465880"/>
                  </a:lnTo>
                  <a:lnTo>
                    <a:pt x="3583749" y="3473958"/>
                  </a:lnTo>
                  <a:lnTo>
                    <a:pt x="3581743" y="3483838"/>
                  </a:lnTo>
                  <a:lnTo>
                    <a:pt x="3583749" y="3493732"/>
                  </a:lnTo>
                  <a:lnTo>
                    <a:pt x="3589185" y="3501796"/>
                  </a:lnTo>
                  <a:lnTo>
                    <a:pt x="3597262" y="3507244"/>
                  </a:lnTo>
                  <a:lnTo>
                    <a:pt x="3607193" y="3509238"/>
                  </a:lnTo>
                  <a:lnTo>
                    <a:pt x="3617087" y="3507244"/>
                  </a:lnTo>
                  <a:lnTo>
                    <a:pt x="3625164" y="3501796"/>
                  </a:lnTo>
                  <a:lnTo>
                    <a:pt x="3630599" y="3493732"/>
                  </a:lnTo>
                  <a:lnTo>
                    <a:pt x="3632593" y="3483838"/>
                  </a:lnTo>
                  <a:close/>
                </a:path>
                <a:path w="5364480" h="5048250">
                  <a:moveTo>
                    <a:pt x="3678923" y="3284131"/>
                  </a:moveTo>
                  <a:lnTo>
                    <a:pt x="3676929" y="3274237"/>
                  </a:lnTo>
                  <a:lnTo>
                    <a:pt x="3671481" y="3266173"/>
                  </a:lnTo>
                  <a:lnTo>
                    <a:pt x="3663416" y="3260725"/>
                  </a:lnTo>
                  <a:lnTo>
                    <a:pt x="3653472" y="3258731"/>
                  </a:lnTo>
                  <a:lnTo>
                    <a:pt x="3643592" y="3260725"/>
                  </a:lnTo>
                  <a:lnTo>
                    <a:pt x="3635514" y="3266173"/>
                  </a:lnTo>
                  <a:lnTo>
                    <a:pt x="3630066" y="3274237"/>
                  </a:lnTo>
                  <a:lnTo>
                    <a:pt x="3628072" y="3284131"/>
                  </a:lnTo>
                  <a:lnTo>
                    <a:pt x="3630066" y="3294024"/>
                  </a:lnTo>
                  <a:lnTo>
                    <a:pt x="3635514" y="3302089"/>
                  </a:lnTo>
                  <a:lnTo>
                    <a:pt x="3643592" y="3307537"/>
                  </a:lnTo>
                  <a:lnTo>
                    <a:pt x="3653523" y="3309531"/>
                  </a:lnTo>
                  <a:lnTo>
                    <a:pt x="3663416" y="3307537"/>
                  </a:lnTo>
                  <a:lnTo>
                    <a:pt x="3671481" y="3302089"/>
                  </a:lnTo>
                  <a:lnTo>
                    <a:pt x="3676929" y="3294024"/>
                  </a:lnTo>
                  <a:lnTo>
                    <a:pt x="3678923" y="3284131"/>
                  </a:lnTo>
                  <a:close/>
                </a:path>
                <a:path w="5364480" h="5048250">
                  <a:moveTo>
                    <a:pt x="3678923" y="1564386"/>
                  </a:moveTo>
                  <a:lnTo>
                    <a:pt x="3676929" y="1554505"/>
                  </a:lnTo>
                  <a:lnTo>
                    <a:pt x="3671481" y="1546428"/>
                  </a:lnTo>
                  <a:lnTo>
                    <a:pt x="3663416" y="1540979"/>
                  </a:lnTo>
                  <a:lnTo>
                    <a:pt x="3653472" y="1538986"/>
                  </a:lnTo>
                  <a:lnTo>
                    <a:pt x="3643592" y="1540979"/>
                  </a:lnTo>
                  <a:lnTo>
                    <a:pt x="3635514" y="1546428"/>
                  </a:lnTo>
                  <a:lnTo>
                    <a:pt x="3630066" y="1554505"/>
                  </a:lnTo>
                  <a:lnTo>
                    <a:pt x="3628072" y="1564386"/>
                  </a:lnTo>
                  <a:lnTo>
                    <a:pt x="3630066" y="1574279"/>
                  </a:lnTo>
                  <a:lnTo>
                    <a:pt x="3635514" y="1582343"/>
                  </a:lnTo>
                  <a:lnTo>
                    <a:pt x="3643592" y="1587792"/>
                  </a:lnTo>
                  <a:lnTo>
                    <a:pt x="3653523" y="1589786"/>
                  </a:lnTo>
                  <a:lnTo>
                    <a:pt x="3663416" y="1587792"/>
                  </a:lnTo>
                  <a:lnTo>
                    <a:pt x="3671481" y="1582343"/>
                  </a:lnTo>
                  <a:lnTo>
                    <a:pt x="3676929" y="1574279"/>
                  </a:lnTo>
                  <a:lnTo>
                    <a:pt x="3678923" y="1564386"/>
                  </a:lnTo>
                  <a:close/>
                </a:path>
                <a:path w="5364480" h="5048250">
                  <a:moveTo>
                    <a:pt x="3679240" y="1745145"/>
                  </a:moveTo>
                  <a:lnTo>
                    <a:pt x="3677247" y="1735251"/>
                  </a:lnTo>
                  <a:lnTo>
                    <a:pt x="3671798" y="1727174"/>
                  </a:lnTo>
                  <a:lnTo>
                    <a:pt x="3663721" y="1721739"/>
                  </a:lnTo>
                  <a:lnTo>
                    <a:pt x="3653790" y="1719745"/>
                  </a:lnTo>
                  <a:lnTo>
                    <a:pt x="3643896" y="1721739"/>
                  </a:lnTo>
                  <a:lnTo>
                    <a:pt x="3635832" y="1727174"/>
                  </a:lnTo>
                  <a:lnTo>
                    <a:pt x="3630384" y="1735251"/>
                  </a:lnTo>
                  <a:lnTo>
                    <a:pt x="3628390" y="1745145"/>
                  </a:lnTo>
                  <a:lnTo>
                    <a:pt x="3630384" y="1755025"/>
                  </a:lnTo>
                  <a:lnTo>
                    <a:pt x="3635832" y="1763102"/>
                  </a:lnTo>
                  <a:lnTo>
                    <a:pt x="3643896" y="1768551"/>
                  </a:lnTo>
                  <a:lnTo>
                    <a:pt x="3653840" y="1770545"/>
                  </a:lnTo>
                  <a:lnTo>
                    <a:pt x="3663721" y="1768551"/>
                  </a:lnTo>
                  <a:lnTo>
                    <a:pt x="3671798" y="1763102"/>
                  </a:lnTo>
                  <a:lnTo>
                    <a:pt x="3677247" y="1755025"/>
                  </a:lnTo>
                  <a:lnTo>
                    <a:pt x="3679240" y="1745145"/>
                  </a:lnTo>
                  <a:close/>
                </a:path>
                <a:path w="5364480" h="5048250">
                  <a:moveTo>
                    <a:pt x="3679240" y="25400"/>
                  </a:moveTo>
                  <a:lnTo>
                    <a:pt x="3677247" y="15506"/>
                  </a:lnTo>
                  <a:lnTo>
                    <a:pt x="3671798" y="7442"/>
                  </a:lnTo>
                  <a:lnTo>
                    <a:pt x="3663721" y="1993"/>
                  </a:lnTo>
                  <a:lnTo>
                    <a:pt x="3653790" y="0"/>
                  </a:lnTo>
                  <a:lnTo>
                    <a:pt x="3643896" y="1993"/>
                  </a:lnTo>
                  <a:lnTo>
                    <a:pt x="3635832" y="7442"/>
                  </a:lnTo>
                  <a:lnTo>
                    <a:pt x="3630384" y="15506"/>
                  </a:lnTo>
                  <a:lnTo>
                    <a:pt x="3628390" y="25400"/>
                  </a:lnTo>
                  <a:lnTo>
                    <a:pt x="3630384" y="35280"/>
                  </a:lnTo>
                  <a:lnTo>
                    <a:pt x="3635832" y="43357"/>
                  </a:lnTo>
                  <a:lnTo>
                    <a:pt x="3643896" y="48806"/>
                  </a:lnTo>
                  <a:lnTo>
                    <a:pt x="3653840" y="50800"/>
                  </a:lnTo>
                  <a:lnTo>
                    <a:pt x="3663721" y="48806"/>
                  </a:lnTo>
                  <a:lnTo>
                    <a:pt x="3671798" y="43357"/>
                  </a:lnTo>
                  <a:lnTo>
                    <a:pt x="3677247" y="35280"/>
                  </a:lnTo>
                  <a:lnTo>
                    <a:pt x="3679240" y="25400"/>
                  </a:lnTo>
                  <a:close/>
                </a:path>
                <a:path w="5364480" h="5048250">
                  <a:moveTo>
                    <a:pt x="3733939" y="5022824"/>
                  </a:moveTo>
                  <a:lnTo>
                    <a:pt x="3731945" y="5012944"/>
                  </a:lnTo>
                  <a:lnTo>
                    <a:pt x="3726497" y="5004867"/>
                  </a:lnTo>
                  <a:lnTo>
                    <a:pt x="3718420" y="4999431"/>
                  </a:lnTo>
                  <a:lnTo>
                    <a:pt x="3708489" y="4997424"/>
                  </a:lnTo>
                  <a:lnTo>
                    <a:pt x="3698595" y="4999431"/>
                  </a:lnTo>
                  <a:lnTo>
                    <a:pt x="3690531" y="5004867"/>
                  </a:lnTo>
                  <a:lnTo>
                    <a:pt x="3685082" y="5012944"/>
                  </a:lnTo>
                  <a:lnTo>
                    <a:pt x="3683089" y="5022824"/>
                  </a:lnTo>
                  <a:lnTo>
                    <a:pt x="3685082" y="5032718"/>
                  </a:lnTo>
                  <a:lnTo>
                    <a:pt x="3690531" y="5040795"/>
                  </a:lnTo>
                  <a:lnTo>
                    <a:pt x="3698595" y="5046230"/>
                  </a:lnTo>
                  <a:lnTo>
                    <a:pt x="3708539" y="5048224"/>
                  </a:lnTo>
                  <a:lnTo>
                    <a:pt x="3718420" y="5046230"/>
                  </a:lnTo>
                  <a:lnTo>
                    <a:pt x="3726497" y="5040795"/>
                  </a:lnTo>
                  <a:lnTo>
                    <a:pt x="3731945" y="5032718"/>
                  </a:lnTo>
                  <a:lnTo>
                    <a:pt x="3733939" y="5022824"/>
                  </a:lnTo>
                  <a:close/>
                </a:path>
                <a:path w="5364480" h="5048250">
                  <a:moveTo>
                    <a:pt x="3734244" y="3483838"/>
                  </a:moveTo>
                  <a:lnTo>
                    <a:pt x="3732250" y="3473958"/>
                  </a:lnTo>
                  <a:lnTo>
                    <a:pt x="3726815" y="3465880"/>
                  </a:lnTo>
                  <a:lnTo>
                    <a:pt x="3718737" y="3460432"/>
                  </a:lnTo>
                  <a:lnTo>
                    <a:pt x="3708793" y="3458438"/>
                  </a:lnTo>
                  <a:lnTo>
                    <a:pt x="3698913" y="3460432"/>
                  </a:lnTo>
                  <a:lnTo>
                    <a:pt x="3690836" y="3465880"/>
                  </a:lnTo>
                  <a:lnTo>
                    <a:pt x="3685400" y="3473958"/>
                  </a:lnTo>
                  <a:lnTo>
                    <a:pt x="3683393" y="3483838"/>
                  </a:lnTo>
                  <a:lnTo>
                    <a:pt x="3685400" y="3493732"/>
                  </a:lnTo>
                  <a:lnTo>
                    <a:pt x="3690836" y="3501796"/>
                  </a:lnTo>
                  <a:lnTo>
                    <a:pt x="3698913" y="3507244"/>
                  </a:lnTo>
                  <a:lnTo>
                    <a:pt x="3708844" y="3509238"/>
                  </a:lnTo>
                  <a:lnTo>
                    <a:pt x="3718737" y="3507244"/>
                  </a:lnTo>
                  <a:lnTo>
                    <a:pt x="3726815" y="3501796"/>
                  </a:lnTo>
                  <a:lnTo>
                    <a:pt x="3732250" y="3493732"/>
                  </a:lnTo>
                  <a:lnTo>
                    <a:pt x="3734244" y="3483838"/>
                  </a:lnTo>
                  <a:close/>
                </a:path>
                <a:path w="5364480" h="5048250">
                  <a:moveTo>
                    <a:pt x="3780574" y="3284131"/>
                  </a:moveTo>
                  <a:lnTo>
                    <a:pt x="3778580" y="3274237"/>
                  </a:lnTo>
                  <a:lnTo>
                    <a:pt x="3773132" y="3266173"/>
                  </a:lnTo>
                  <a:lnTo>
                    <a:pt x="3765067" y="3260725"/>
                  </a:lnTo>
                  <a:lnTo>
                    <a:pt x="3755123" y="3258731"/>
                  </a:lnTo>
                  <a:lnTo>
                    <a:pt x="3745242" y="3260725"/>
                  </a:lnTo>
                  <a:lnTo>
                    <a:pt x="3737165" y="3266173"/>
                  </a:lnTo>
                  <a:lnTo>
                    <a:pt x="3731717" y="3274237"/>
                  </a:lnTo>
                  <a:lnTo>
                    <a:pt x="3729723" y="3284131"/>
                  </a:lnTo>
                  <a:lnTo>
                    <a:pt x="3731717" y="3294024"/>
                  </a:lnTo>
                  <a:lnTo>
                    <a:pt x="3737165" y="3302089"/>
                  </a:lnTo>
                  <a:lnTo>
                    <a:pt x="3745242" y="3307537"/>
                  </a:lnTo>
                  <a:lnTo>
                    <a:pt x="3755174" y="3309531"/>
                  </a:lnTo>
                  <a:lnTo>
                    <a:pt x="3765067" y="3307537"/>
                  </a:lnTo>
                  <a:lnTo>
                    <a:pt x="3773132" y="3302089"/>
                  </a:lnTo>
                  <a:lnTo>
                    <a:pt x="3778580" y="3294024"/>
                  </a:lnTo>
                  <a:lnTo>
                    <a:pt x="3780574" y="3284131"/>
                  </a:lnTo>
                  <a:close/>
                </a:path>
                <a:path w="5364480" h="5048250">
                  <a:moveTo>
                    <a:pt x="3780574" y="1564386"/>
                  </a:moveTo>
                  <a:lnTo>
                    <a:pt x="3778580" y="1554505"/>
                  </a:lnTo>
                  <a:lnTo>
                    <a:pt x="3773132" y="1546428"/>
                  </a:lnTo>
                  <a:lnTo>
                    <a:pt x="3765067" y="1540979"/>
                  </a:lnTo>
                  <a:lnTo>
                    <a:pt x="3755123" y="1538986"/>
                  </a:lnTo>
                  <a:lnTo>
                    <a:pt x="3745242" y="1540979"/>
                  </a:lnTo>
                  <a:lnTo>
                    <a:pt x="3737165" y="1546428"/>
                  </a:lnTo>
                  <a:lnTo>
                    <a:pt x="3731717" y="1554505"/>
                  </a:lnTo>
                  <a:lnTo>
                    <a:pt x="3729723" y="1564386"/>
                  </a:lnTo>
                  <a:lnTo>
                    <a:pt x="3731717" y="1574279"/>
                  </a:lnTo>
                  <a:lnTo>
                    <a:pt x="3737165" y="1582343"/>
                  </a:lnTo>
                  <a:lnTo>
                    <a:pt x="3745242" y="1587792"/>
                  </a:lnTo>
                  <a:lnTo>
                    <a:pt x="3755174" y="1589786"/>
                  </a:lnTo>
                  <a:lnTo>
                    <a:pt x="3765067" y="1587792"/>
                  </a:lnTo>
                  <a:lnTo>
                    <a:pt x="3773132" y="1582343"/>
                  </a:lnTo>
                  <a:lnTo>
                    <a:pt x="3778580" y="1574279"/>
                  </a:lnTo>
                  <a:lnTo>
                    <a:pt x="3780574" y="1564386"/>
                  </a:lnTo>
                  <a:close/>
                </a:path>
                <a:path w="5364480" h="5048250">
                  <a:moveTo>
                    <a:pt x="3780891" y="1745145"/>
                  </a:moveTo>
                  <a:lnTo>
                    <a:pt x="3778897" y="1735251"/>
                  </a:lnTo>
                  <a:lnTo>
                    <a:pt x="3773449" y="1727174"/>
                  </a:lnTo>
                  <a:lnTo>
                    <a:pt x="3765372" y="1721739"/>
                  </a:lnTo>
                  <a:lnTo>
                    <a:pt x="3755440" y="1719745"/>
                  </a:lnTo>
                  <a:lnTo>
                    <a:pt x="3745547" y="1721739"/>
                  </a:lnTo>
                  <a:lnTo>
                    <a:pt x="3737483" y="1727174"/>
                  </a:lnTo>
                  <a:lnTo>
                    <a:pt x="3732034" y="1735251"/>
                  </a:lnTo>
                  <a:lnTo>
                    <a:pt x="3730040" y="1745145"/>
                  </a:lnTo>
                  <a:lnTo>
                    <a:pt x="3732034" y="1755025"/>
                  </a:lnTo>
                  <a:lnTo>
                    <a:pt x="3737483" y="1763102"/>
                  </a:lnTo>
                  <a:lnTo>
                    <a:pt x="3745547" y="1768551"/>
                  </a:lnTo>
                  <a:lnTo>
                    <a:pt x="3755491" y="1770545"/>
                  </a:lnTo>
                  <a:lnTo>
                    <a:pt x="3765372" y="1768551"/>
                  </a:lnTo>
                  <a:lnTo>
                    <a:pt x="3773449" y="1763102"/>
                  </a:lnTo>
                  <a:lnTo>
                    <a:pt x="3778897" y="1755025"/>
                  </a:lnTo>
                  <a:lnTo>
                    <a:pt x="3780891" y="1745145"/>
                  </a:lnTo>
                  <a:close/>
                </a:path>
                <a:path w="5364480" h="5048250">
                  <a:moveTo>
                    <a:pt x="3780891" y="25400"/>
                  </a:moveTo>
                  <a:lnTo>
                    <a:pt x="3778897" y="15506"/>
                  </a:lnTo>
                  <a:lnTo>
                    <a:pt x="3773449" y="7442"/>
                  </a:lnTo>
                  <a:lnTo>
                    <a:pt x="3765372" y="1993"/>
                  </a:lnTo>
                  <a:lnTo>
                    <a:pt x="3755440" y="0"/>
                  </a:lnTo>
                  <a:lnTo>
                    <a:pt x="3745547" y="1993"/>
                  </a:lnTo>
                  <a:lnTo>
                    <a:pt x="3737483" y="7442"/>
                  </a:lnTo>
                  <a:lnTo>
                    <a:pt x="3732034" y="15506"/>
                  </a:lnTo>
                  <a:lnTo>
                    <a:pt x="3730040" y="25400"/>
                  </a:lnTo>
                  <a:lnTo>
                    <a:pt x="3732034" y="35280"/>
                  </a:lnTo>
                  <a:lnTo>
                    <a:pt x="3737483" y="43357"/>
                  </a:lnTo>
                  <a:lnTo>
                    <a:pt x="3745547" y="48806"/>
                  </a:lnTo>
                  <a:lnTo>
                    <a:pt x="3755491" y="50800"/>
                  </a:lnTo>
                  <a:lnTo>
                    <a:pt x="3765372" y="48806"/>
                  </a:lnTo>
                  <a:lnTo>
                    <a:pt x="3773449" y="43357"/>
                  </a:lnTo>
                  <a:lnTo>
                    <a:pt x="3778897" y="35280"/>
                  </a:lnTo>
                  <a:lnTo>
                    <a:pt x="3780891" y="25400"/>
                  </a:lnTo>
                  <a:close/>
                </a:path>
                <a:path w="5364480" h="5048250">
                  <a:moveTo>
                    <a:pt x="3835590" y="5022824"/>
                  </a:moveTo>
                  <a:lnTo>
                    <a:pt x="3833596" y="5012944"/>
                  </a:lnTo>
                  <a:lnTo>
                    <a:pt x="3828148" y="5004867"/>
                  </a:lnTo>
                  <a:lnTo>
                    <a:pt x="3820071" y="4999431"/>
                  </a:lnTo>
                  <a:lnTo>
                    <a:pt x="3810139" y="4997424"/>
                  </a:lnTo>
                  <a:lnTo>
                    <a:pt x="3800246" y="4999431"/>
                  </a:lnTo>
                  <a:lnTo>
                    <a:pt x="3792182" y="5004867"/>
                  </a:lnTo>
                  <a:lnTo>
                    <a:pt x="3786733" y="5012944"/>
                  </a:lnTo>
                  <a:lnTo>
                    <a:pt x="3784739" y="5022824"/>
                  </a:lnTo>
                  <a:lnTo>
                    <a:pt x="3786733" y="5032718"/>
                  </a:lnTo>
                  <a:lnTo>
                    <a:pt x="3792182" y="5040795"/>
                  </a:lnTo>
                  <a:lnTo>
                    <a:pt x="3800246" y="5046230"/>
                  </a:lnTo>
                  <a:lnTo>
                    <a:pt x="3810190" y="5048224"/>
                  </a:lnTo>
                  <a:lnTo>
                    <a:pt x="3820071" y="5046230"/>
                  </a:lnTo>
                  <a:lnTo>
                    <a:pt x="3828148" y="5040795"/>
                  </a:lnTo>
                  <a:lnTo>
                    <a:pt x="3833596" y="5032718"/>
                  </a:lnTo>
                  <a:lnTo>
                    <a:pt x="3835590" y="5022824"/>
                  </a:lnTo>
                  <a:close/>
                </a:path>
                <a:path w="5364480" h="5048250">
                  <a:moveTo>
                    <a:pt x="3835895" y="3483838"/>
                  </a:moveTo>
                  <a:lnTo>
                    <a:pt x="3833901" y="3473958"/>
                  </a:lnTo>
                  <a:lnTo>
                    <a:pt x="3828465" y="3465880"/>
                  </a:lnTo>
                  <a:lnTo>
                    <a:pt x="3820388" y="3460432"/>
                  </a:lnTo>
                  <a:lnTo>
                    <a:pt x="3810444" y="3458438"/>
                  </a:lnTo>
                  <a:lnTo>
                    <a:pt x="3800564" y="3460432"/>
                  </a:lnTo>
                  <a:lnTo>
                    <a:pt x="3792486" y="3465880"/>
                  </a:lnTo>
                  <a:lnTo>
                    <a:pt x="3787051" y="3473958"/>
                  </a:lnTo>
                  <a:lnTo>
                    <a:pt x="3785044" y="3483838"/>
                  </a:lnTo>
                  <a:lnTo>
                    <a:pt x="3787051" y="3493732"/>
                  </a:lnTo>
                  <a:lnTo>
                    <a:pt x="3792486" y="3501796"/>
                  </a:lnTo>
                  <a:lnTo>
                    <a:pt x="3800564" y="3507244"/>
                  </a:lnTo>
                  <a:lnTo>
                    <a:pt x="3810495" y="3509238"/>
                  </a:lnTo>
                  <a:lnTo>
                    <a:pt x="3820388" y="3507244"/>
                  </a:lnTo>
                  <a:lnTo>
                    <a:pt x="3828465" y="3501796"/>
                  </a:lnTo>
                  <a:lnTo>
                    <a:pt x="3833901" y="3493732"/>
                  </a:lnTo>
                  <a:lnTo>
                    <a:pt x="3835895" y="3483838"/>
                  </a:lnTo>
                  <a:close/>
                </a:path>
                <a:path w="5364480" h="5048250">
                  <a:moveTo>
                    <a:pt x="3882225" y="3284131"/>
                  </a:moveTo>
                  <a:lnTo>
                    <a:pt x="3880231" y="3274237"/>
                  </a:lnTo>
                  <a:lnTo>
                    <a:pt x="3874782" y="3266173"/>
                  </a:lnTo>
                  <a:lnTo>
                    <a:pt x="3866718" y="3260725"/>
                  </a:lnTo>
                  <a:lnTo>
                    <a:pt x="3856774" y="3258731"/>
                  </a:lnTo>
                  <a:lnTo>
                    <a:pt x="3846893" y="3260725"/>
                  </a:lnTo>
                  <a:lnTo>
                    <a:pt x="3838816" y="3266173"/>
                  </a:lnTo>
                  <a:lnTo>
                    <a:pt x="3833368" y="3274237"/>
                  </a:lnTo>
                  <a:lnTo>
                    <a:pt x="3831374" y="3284131"/>
                  </a:lnTo>
                  <a:lnTo>
                    <a:pt x="3833368" y="3294024"/>
                  </a:lnTo>
                  <a:lnTo>
                    <a:pt x="3838816" y="3302089"/>
                  </a:lnTo>
                  <a:lnTo>
                    <a:pt x="3846893" y="3307537"/>
                  </a:lnTo>
                  <a:lnTo>
                    <a:pt x="3856825" y="3309531"/>
                  </a:lnTo>
                  <a:lnTo>
                    <a:pt x="3866718" y="3307537"/>
                  </a:lnTo>
                  <a:lnTo>
                    <a:pt x="3874782" y="3302089"/>
                  </a:lnTo>
                  <a:lnTo>
                    <a:pt x="3880231" y="3294024"/>
                  </a:lnTo>
                  <a:lnTo>
                    <a:pt x="3882225" y="3284131"/>
                  </a:lnTo>
                  <a:close/>
                </a:path>
                <a:path w="5364480" h="5048250">
                  <a:moveTo>
                    <a:pt x="3882225" y="1564386"/>
                  </a:moveTo>
                  <a:lnTo>
                    <a:pt x="3880231" y="1554505"/>
                  </a:lnTo>
                  <a:lnTo>
                    <a:pt x="3874782" y="1546428"/>
                  </a:lnTo>
                  <a:lnTo>
                    <a:pt x="3866718" y="1540979"/>
                  </a:lnTo>
                  <a:lnTo>
                    <a:pt x="3856774" y="1538986"/>
                  </a:lnTo>
                  <a:lnTo>
                    <a:pt x="3846893" y="1540979"/>
                  </a:lnTo>
                  <a:lnTo>
                    <a:pt x="3838816" y="1546428"/>
                  </a:lnTo>
                  <a:lnTo>
                    <a:pt x="3833368" y="1554505"/>
                  </a:lnTo>
                  <a:lnTo>
                    <a:pt x="3831374" y="1564386"/>
                  </a:lnTo>
                  <a:lnTo>
                    <a:pt x="3833368" y="1574279"/>
                  </a:lnTo>
                  <a:lnTo>
                    <a:pt x="3838816" y="1582343"/>
                  </a:lnTo>
                  <a:lnTo>
                    <a:pt x="3846893" y="1587792"/>
                  </a:lnTo>
                  <a:lnTo>
                    <a:pt x="3856825" y="1589786"/>
                  </a:lnTo>
                  <a:lnTo>
                    <a:pt x="3866718" y="1587792"/>
                  </a:lnTo>
                  <a:lnTo>
                    <a:pt x="3874782" y="1582343"/>
                  </a:lnTo>
                  <a:lnTo>
                    <a:pt x="3880231" y="1574279"/>
                  </a:lnTo>
                  <a:lnTo>
                    <a:pt x="3882225" y="1564386"/>
                  </a:lnTo>
                  <a:close/>
                </a:path>
                <a:path w="5364480" h="5048250">
                  <a:moveTo>
                    <a:pt x="3882542" y="1745145"/>
                  </a:moveTo>
                  <a:lnTo>
                    <a:pt x="3880548" y="1735251"/>
                  </a:lnTo>
                  <a:lnTo>
                    <a:pt x="3875100" y="1727174"/>
                  </a:lnTo>
                  <a:lnTo>
                    <a:pt x="3867023" y="1721739"/>
                  </a:lnTo>
                  <a:lnTo>
                    <a:pt x="3857091" y="1719745"/>
                  </a:lnTo>
                  <a:lnTo>
                    <a:pt x="3847198" y="1721739"/>
                  </a:lnTo>
                  <a:lnTo>
                    <a:pt x="3839133" y="1727174"/>
                  </a:lnTo>
                  <a:lnTo>
                    <a:pt x="3833685" y="1735251"/>
                  </a:lnTo>
                  <a:lnTo>
                    <a:pt x="3831691" y="1745145"/>
                  </a:lnTo>
                  <a:lnTo>
                    <a:pt x="3833685" y="1755025"/>
                  </a:lnTo>
                  <a:lnTo>
                    <a:pt x="3839133" y="1763102"/>
                  </a:lnTo>
                  <a:lnTo>
                    <a:pt x="3847198" y="1768551"/>
                  </a:lnTo>
                  <a:lnTo>
                    <a:pt x="3857142" y="1770545"/>
                  </a:lnTo>
                  <a:lnTo>
                    <a:pt x="3867023" y="1768551"/>
                  </a:lnTo>
                  <a:lnTo>
                    <a:pt x="3875100" y="1763102"/>
                  </a:lnTo>
                  <a:lnTo>
                    <a:pt x="3880548" y="1755025"/>
                  </a:lnTo>
                  <a:lnTo>
                    <a:pt x="3882542" y="1745145"/>
                  </a:lnTo>
                  <a:close/>
                </a:path>
                <a:path w="5364480" h="5048250">
                  <a:moveTo>
                    <a:pt x="3882542" y="25400"/>
                  </a:moveTo>
                  <a:lnTo>
                    <a:pt x="3880548" y="15506"/>
                  </a:lnTo>
                  <a:lnTo>
                    <a:pt x="3875100" y="7442"/>
                  </a:lnTo>
                  <a:lnTo>
                    <a:pt x="3867023" y="1993"/>
                  </a:lnTo>
                  <a:lnTo>
                    <a:pt x="3857091" y="0"/>
                  </a:lnTo>
                  <a:lnTo>
                    <a:pt x="3847198" y="1993"/>
                  </a:lnTo>
                  <a:lnTo>
                    <a:pt x="3839133" y="7442"/>
                  </a:lnTo>
                  <a:lnTo>
                    <a:pt x="3833685" y="15506"/>
                  </a:lnTo>
                  <a:lnTo>
                    <a:pt x="3831691" y="25400"/>
                  </a:lnTo>
                  <a:lnTo>
                    <a:pt x="3833685" y="35280"/>
                  </a:lnTo>
                  <a:lnTo>
                    <a:pt x="3839133" y="43357"/>
                  </a:lnTo>
                  <a:lnTo>
                    <a:pt x="3847198" y="48806"/>
                  </a:lnTo>
                  <a:lnTo>
                    <a:pt x="3857142" y="50800"/>
                  </a:lnTo>
                  <a:lnTo>
                    <a:pt x="3867023" y="48806"/>
                  </a:lnTo>
                  <a:lnTo>
                    <a:pt x="3875100" y="43357"/>
                  </a:lnTo>
                  <a:lnTo>
                    <a:pt x="3880548" y="35280"/>
                  </a:lnTo>
                  <a:lnTo>
                    <a:pt x="3882542" y="25400"/>
                  </a:lnTo>
                  <a:close/>
                </a:path>
                <a:path w="5364480" h="5048250">
                  <a:moveTo>
                    <a:pt x="3937241" y="5022824"/>
                  </a:moveTo>
                  <a:lnTo>
                    <a:pt x="3935247" y="5012944"/>
                  </a:lnTo>
                  <a:lnTo>
                    <a:pt x="3929799" y="5004867"/>
                  </a:lnTo>
                  <a:lnTo>
                    <a:pt x="3921722" y="4999431"/>
                  </a:lnTo>
                  <a:lnTo>
                    <a:pt x="3911790" y="4997424"/>
                  </a:lnTo>
                  <a:lnTo>
                    <a:pt x="3901897" y="4999431"/>
                  </a:lnTo>
                  <a:lnTo>
                    <a:pt x="3893832" y="5004867"/>
                  </a:lnTo>
                  <a:lnTo>
                    <a:pt x="3888384" y="5012944"/>
                  </a:lnTo>
                  <a:lnTo>
                    <a:pt x="3886390" y="5022824"/>
                  </a:lnTo>
                  <a:lnTo>
                    <a:pt x="3888384" y="5032718"/>
                  </a:lnTo>
                  <a:lnTo>
                    <a:pt x="3893832" y="5040795"/>
                  </a:lnTo>
                  <a:lnTo>
                    <a:pt x="3901897" y="5046230"/>
                  </a:lnTo>
                  <a:lnTo>
                    <a:pt x="3911841" y="5048224"/>
                  </a:lnTo>
                  <a:lnTo>
                    <a:pt x="3921722" y="5046230"/>
                  </a:lnTo>
                  <a:lnTo>
                    <a:pt x="3929799" y="5040795"/>
                  </a:lnTo>
                  <a:lnTo>
                    <a:pt x="3935247" y="5032718"/>
                  </a:lnTo>
                  <a:lnTo>
                    <a:pt x="3937241" y="5022824"/>
                  </a:lnTo>
                  <a:close/>
                </a:path>
                <a:path w="5364480" h="5048250">
                  <a:moveTo>
                    <a:pt x="3937546" y="3483838"/>
                  </a:moveTo>
                  <a:lnTo>
                    <a:pt x="3935552" y="3473958"/>
                  </a:lnTo>
                  <a:lnTo>
                    <a:pt x="3930116" y="3465880"/>
                  </a:lnTo>
                  <a:lnTo>
                    <a:pt x="3922039" y="3460432"/>
                  </a:lnTo>
                  <a:lnTo>
                    <a:pt x="3912095" y="3458438"/>
                  </a:lnTo>
                  <a:lnTo>
                    <a:pt x="3902214" y="3460432"/>
                  </a:lnTo>
                  <a:lnTo>
                    <a:pt x="3894137" y="3465880"/>
                  </a:lnTo>
                  <a:lnTo>
                    <a:pt x="3888702" y="3473958"/>
                  </a:lnTo>
                  <a:lnTo>
                    <a:pt x="3886695" y="3483838"/>
                  </a:lnTo>
                  <a:lnTo>
                    <a:pt x="3888702" y="3493732"/>
                  </a:lnTo>
                  <a:lnTo>
                    <a:pt x="3894137" y="3501796"/>
                  </a:lnTo>
                  <a:lnTo>
                    <a:pt x="3902214" y="3507244"/>
                  </a:lnTo>
                  <a:lnTo>
                    <a:pt x="3912146" y="3509238"/>
                  </a:lnTo>
                  <a:lnTo>
                    <a:pt x="3922039" y="3507244"/>
                  </a:lnTo>
                  <a:lnTo>
                    <a:pt x="3930116" y="3501796"/>
                  </a:lnTo>
                  <a:lnTo>
                    <a:pt x="3935552" y="3493732"/>
                  </a:lnTo>
                  <a:lnTo>
                    <a:pt x="3937546" y="3483838"/>
                  </a:lnTo>
                  <a:close/>
                </a:path>
                <a:path w="5364480" h="5048250">
                  <a:moveTo>
                    <a:pt x="3983875" y="3284131"/>
                  </a:moveTo>
                  <a:lnTo>
                    <a:pt x="3981881" y="3274237"/>
                  </a:lnTo>
                  <a:lnTo>
                    <a:pt x="3976433" y="3266173"/>
                  </a:lnTo>
                  <a:lnTo>
                    <a:pt x="3968369" y="3260725"/>
                  </a:lnTo>
                  <a:lnTo>
                    <a:pt x="3958425" y="3258731"/>
                  </a:lnTo>
                  <a:lnTo>
                    <a:pt x="3948544" y="3260725"/>
                  </a:lnTo>
                  <a:lnTo>
                    <a:pt x="3940467" y="3266173"/>
                  </a:lnTo>
                  <a:lnTo>
                    <a:pt x="3935018" y="3274237"/>
                  </a:lnTo>
                  <a:lnTo>
                    <a:pt x="3933025" y="3284131"/>
                  </a:lnTo>
                  <a:lnTo>
                    <a:pt x="3935018" y="3294024"/>
                  </a:lnTo>
                  <a:lnTo>
                    <a:pt x="3940467" y="3302089"/>
                  </a:lnTo>
                  <a:lnTo>
                    <a:pt x="3948544" y="3307537"/>
                  </a:lnTo>
                  <a:lnTo>
                    <a:pt x="3958475" y="3309531"/>
                  </a:lnTo>
                  <a:lnTo>
                    <a:pt x="3968369" y="3307537"/>
                  </a:lnTo>
                  <a:lnTo>
                    <a:pt x="3976433" y="3302089"/>
                  </a:lnTo>
                  <a:lnTo>
                    <a:pt x="3981881" y="3294024"/>
                  </a:lnTo>
                  <a:lnTo>
                    <a:pt x="3983875" y="3284131"/>
                  </a:lnTo>
                  <a:close/>
                </a:path>
                <a:path w="5364480" h="5048250">
                  <a:moveTo>
                    <a:pt x="3983875" y="1564386"/>
                  </a:moveTo>
                  <a:lnTo>
                    <a:pt x="3981881" y="1554505"/>
                  </a:lnTo>
                  <a:lnTo>
                    <a:pt x="3976433" y="1546428"/>
                  </a:lnTo>
                  <a:lnTo>
                    <a:pt x="3968369" y="1540979"/>
                  </a:lnTo>
                  <a:lnTo>
                    <a:pt x="3958425" y="1538986"/>
                  </a:lnTo>
                  <a:lnTo>
                    <a:pt x="3948544" y="1540979"/>
                  </a:lnTo>
                  <a:lnTo>
                    <a:pt x="3940467" y="1546428"/>
                  </a:lnTo>
                  <a:lnTo>
                    <a:pt x="3935018" y="1554505"/>
                  </a:lnTo>
                  <a:lnTo>
                    <a:pt x="3933025" y="1564386"/>
                  </a:lnTo>
                  <a:lnTo>
                    <a:pt x="3935018" y="1574279"/>
                  </a:lnTo>
                  <a:lnTo>
                    <a:pt x="3940467" y="1582343"/>
                  </a:lnTo>
                  <a:lnTo>
                    <a:pt x="3948544" y="1587792"/>
                  </a:lnTo>
                  <a:lnTo>
                    <a:pt x="3958475" y="1589786"/>
                  </a:lnTo>
                  <a:lnTo>
                    <a:pt x="3968369" y="1587792"/>
                  </a:lnTo>
                  <a:lnTo>
                    <a:pt x="3976433" y="1582343"/>
                  </a:lnTo>
                  <a:lnTo>
                    <a:pt x="3981881" y="1574279"/>
                  </a:lnTo>
                  <a:lnTo>
                    <a:pt x="3983875" y="1564386"/>
                  </a:lnTo>
                  <a:close/>
                </a:path>
                <a:path w="5364480" h="5048250">
                  <a:moveTo>
                    <a:pt x="3984193" y="1745145"/>
                  </a:moveTo>
                  <a:lnTo>
                    <a:pt x="3982199" y="1735251"/>
                  </a:lnTo>
                  <a:lnTo>
                    <a:pt x="3976751" y="1727174"/>
                  </a:lnTo>
                  <a:lnTo>
                    <a:pt x="3968673" y="1721739"/>
                  </a:lnTo>
                  <a:lnTo>
                    <a:pt x="3958742" y="1719745"/>
                  </a:lnTo>
                  <a:lnTo>
                    <a:pt x="3948849" y="1721739"/>
                  </a:lnTo>
                  <a:lnTo>
                    <a:pt x="3940784" y="1727174"/>
                  </a:lnTo>
                  <a:lnTo>
                    <a:pt x="3935336" y="1735251"/>
                  </a:lnTo>
                  <a:lnTo>
                    <a:pt x="3933342" y="1745145"/>
                  </a:lnTo>
                  <a:lnTo>
                    <a:pt x="3935336" y="1755025"/>
                  </a:lnTo>
                  <a:lnTo>
                    <a:pt x="3940784" y="1763102"/>
                  </a:lnTo>
                  <a:lnTo>
                    <a:pt x="3948849" y="1768551"/>
                  </a:lnTo>
                  <a:lnTo>
                    <a:pt x="3958793" y="1770545"/>
                  </a:lnTo>
                  <a:lnTo>
                    <a:pt x="3968673" y="1768551"/>
                  </a:lnTo>
                  <a:lnTo>
                    <a:pt x="3976751" y="1763102"/>
                  </a:lnTo>
                  <a:lnTo>
                    <a:pt x="3982199" y="1755025"/>
                  </a:lnTo>
                  <a:lnTo>
                    <a:pt x="3984193" y="1745145"/>
                  </a:lnTo>
                  <a:close/>
                </a:path>
                <a:path w="5364480" h="5048250">
                  <a:moveTo>
                    <a:pt x="3984193" y="25400"/>
                  </a:moveTo>
                  <a:lnTo>
                    <a:pt x="3982199" y="15506"/>
                  </a:lnTo>
                  <a:lnTo>
                    <a:pt x="3976751" y="7442"/>
                  </a:lnTo>
                  <a:lnTo>
                    <a:pt x="3968673" y="1993"/>
                  </a:lnTo>
                  <a:lnTo>
                    <a:pt x="3958742" y="0"/>
                  </a:lnTo>
                  <a:lnTo>
                    <a:pt x="3948849" y="1993"/>
                  </a:lnTo>
                  <a:lnTo>
                    <a:pt x="3940784" y="7442"/>
                  </a:lnTo>
                  <a:lnTo>
                    <a:pt x="3935336" y="15506"/>
                  </a:lnTo>
                  <a:lnTo>
                    <a:pt x="3933342" y="25400"/>
                  </a:lnTo>
                  <a:lnTo>
                    <a:pt x="3935336" y="35280"/>
                  </a:lnTo>
                  <a:lnTo>
                    <a:pt x="3940784" y="43357"/>
                  </a:lnTo>
                  <a:lnTo>
                    <a:pt x="3948849" y="48806"/>
                  </a:lnTo>
                  <a:lnTo>
                    <a:pt x="3958793" y="50800"/>
                  </a:lnTo>
                  <a:lnTo>
                    <a:pt x="3968673" y="48806"/>
                  </a:lnTo>
                  <a:lnTo>
                    <a:pt x="3976751" y="43357"/>
                  </a:lnTo>
                  <a:lnTo>
                    <a:pt x="3982199" y="35280"/>
                  </a:lnTo>
                  <a:lnTo>
                    <a:pt x="3984193" y="25400"/>
                  </a:lnTo>
                  <a:close/>
                </a:path>
                <a:path w="5364480" h="5048250">
                  <a:moveTo>
                    <a:pt x="4038892" y="5022824"/>
                  </a:moveTo>
                  <a:lnTo>
                    <a:pt x="4036898" y="5012944"/>
                  </a:lnTo>
                  <a:lnTo>
                    <a:pt x="4031450" y="5004867"/>
                  </a:lnTo>
                  <a:lnTo>
                    <a:pt x="4023372" y="4999431"/>
                  </a:lnTo>
                  <a:lnTo>
                    <a:pt x="4013441" y="4997424"/>
                  </a:lnTo>
                  <a:lnTo>
                    <a:pt x="4003548" y="4999431"/>
                  </a:lnTo>
                  <a:lnTo>
                    <a:pt x="3995483" y="5004867"/>
                  </a:lnTo>
                  <a:lnTo>
                    <a:pt x="3990035" y="5012944"/>
                  </a:lnTo>
                  <a:lnTo>
                    <a:pt x="3988041" y="5022824"/>
                  </a:lnTo>
                  <a:lnTo>
                    <a:pt x="3990035" y="5032718"/>
                  </a:lnTo>
                  <a:lnTo>
                    <a:pt x="3995483" y="5040795"/>
                  </a:lnTo>
                  <a:lnTo>
                    <a:pt x="4003548" y="5046230"/>
                  </a:lnTo>
                  <a:lnTo>
                    <a:pt x="4013492" y="5048224"/>
                  </a:lnTo>
                  <a:lnTo>
                    <a:pt x="4023372" y="5046230"/>
                  </a:lnTo>
                  <a:lnTo>
                    <a:pt x="4031450" y="5040795"/>
                  </a:lnTo>
                  <a:lnTo>
                    <a:pt x="4036898" y="5032718"/>
                  </a:lnTo>
                  <a:lnTo>
                    <a:pt x="4038892" y="5022824"/>
                  </a:lnTo>
                  <a:close/>
                </a:path>
                <a:path w="5364480" h="5048250">
                  <a:moveTo>
                    <a:pt x="4039197" y="3483838"/>
                  </a:moveTo>
                  <a:lnTo>
                    <a:pt x="4037203" y="3473958"/>
                  </a:lnTo>
                  <a:lnTo>
                    <a:pt x="4031767" y="3465880"/>
                  </a:lnTo>
                  <a:lnTo>
                    <a:pt x="4023690" y="3460432"/>
                  </a:lnTo>
                  <a:lnTo>
                    <a:pt x="4013746" y="3458438"/>
                  </a:lnTo>
                  <a:lnTo>
                    <a:pt x="4003865" y="3460432"/>
                  </a:lnTo>
                  <a:lnTo>
                    <a:pt x="3995788" y="3465880"/>
                  </a:lnTo>
                  <a:lnTo>
                    <a:pt x="3990352" y="3473958"/>
                  </a:lnTo>
                  <a:lnTo>
                    <a:pt x="3988346" y="3483838"/>
                  </a:lnTo>
                  <a:lnTo>
                    <a:pt x="3990352" y="3493732"/>
                  </a:lnTo>
                  <a:lnTo>
                    <a:pt x="3995788" y="3501796"/>
                  </a:lnTo>
                  <a:lnTo>
                    <a:pt x="4003865" y="3507244"/>
                  </a:lnTo>
                  <a:lnTo>
                    <a:pt x="4013797" y="3509238"/>
                  </a:lnTo>
                  <a:lnTo>
                    <a:pt x="4023690" y="3507244"/>
                  </a:lnTo>
                  <a:lnTo>
                    <a:pt x="4031767" y="3501796"/>
                  </a:lnTo>
                  <a:lnTo>
                    <a:pt x="4037203" y="3493732"/>
                  </a:lnTo>
                  <a:lnTo>
                    <a:pt x="4039197" y="3483838"/>
                  </a:lnTo>
                  <a:close/>
                </a:path>
                <a:path w="5364480" h="5048250">
                  <a:moveTo>
                    <a:pt x="4085526" y="3284131"/>
                  </a:moveTo>
                  <a:lnTo>
                    <a:pt x="4083532" y="3274237"/>
                  </a:lnTo>
                  <a:lnTo>
                    <a:pt x="4078084" y="3266173"/>
                  </a:lnTo>
                  <a:lnTo>
                    <a:pt x="4070019" y="3260725"/>
                  </a:lnTo>
                  <a:lnTo>
                    <a:pt x="4060075" y="3258731"/>
                  </a:lnTo>
                  <a:lnTo>
                    <a:pt x="4050195" y="3260725"/>
                  </a:lnTo>
                  <a:lnTo>
                    <a:pt x="4042118" y="3266173"/>
                  </a:lnTo>
                  <a:lnTo>
                    <a:pt x="4036669" y="3274237"/>
                  </a:lnTo>
                  <a:lnTo>
                    <a:pt x="4034675" y="3284131"/>
                  </a:lnTo>
                  <a:lnTo>
                    <a:pt x="4036669" y="3294024"/>
                  </a:lnTo>
                  <a:lnTo>
                    <a:pt x="4042118" y="3302089"/>
                  </a:lnTo>
                  <a:lnTo>
                    <a:pt x="4050195" y="3307537"/>
                  </a:lnTo>
                  <a:lnTo>
                    <a:pt x="4060126" y="3309531"/>
                  </a:lnTo>
                  <a:lnTo>
                    <a:pt x="4070019" y="3307537"/>
                  </a:lnTo>
                  <a:lnTo>
                    <a:pt x="4078084" y="3302089"/>
                  </a:lnTo>
                  <a:lnTo>
                    <a:pt x="4083532" y="3294024"/>
                  </a:lnTo>
                  <a:lnTo>
                    <a:pt x="4085526" y="3284131"/>
                  </a:lnTo>
                  <a:close/>
                </a:path>
                <a:path w="5364480" h="5048250">
                  <a:moveTo>
                    <a:pt x="4085526" y="1564386"/>
                  </a:moveTo>
                  <a:lnTo>
                    <a:pt x="4083532" y="1554505"/>
                  </a:lnTo>
                  <a:lnTo>
                    <a:pt x="4078084" y="1546428"/>
                  </a:lnTo>
                  <a:lnTo>
                    <a:pt x="4070019" y="1540979"/>
                  </a:lnTo>
                  <a:lnTo>
                    <a:pt x="4060075" y="1538986"/>
                  </a:lnTo>
                  <a:lnTo>
                    <a:pt x="4050195" y="1540979"/>
                  </a:lnTo>
                  <a:lnTo>
                    <a:pt x="4042118" y="1546428"/>
                  </a:lnTo>
                  <a:lnTo>
                    <a:pt x="4036669" y="1554505"/>
                  </a:lnTo>
                  <a:lnTo>
                    <a:pt x="4034675" y="1564386"/>
                  </a:lnTo>
                  <a:lnTo>
                    <a:pt x="4036669" y="1574279"/>
                  </a:lnTo>
                  <a:lnTo>
                    <a:pt x="4042118" y="1582343"/>
                  </a:lnTo>
                  <a:lnTo>
                    <a:pt x="4050195" y="1587792"/>
                  </a:lnTo>
                  <a:lnTo>
                    <a:pt x="4060126" y="1589786"/>
                  </a:lnTo>
                  <a:lnTo>
                    <a:pt x="4070019" y="1587792"/>
                  </a:lnTo>
                  <a:lnTo>
                    <a:pt x="4078084" y="1582343"/>
                  </a:lnTo>
                  <a:lnTo>
                    <a:pt x="4083532" y="1574279"/>
                  </a:lnTo>
                  <a:lnTo>
                    <a:pt x="4085526" y="1564386"/>
                  </a:lnTo>
                  <a:close/>
                </a:path>
                <a:path w="5364480" h="5048250">
                  <a:moveTo>
                    <a:pt x="4085844" y="1745145"/>
                  </a:moveTo>
                  <a:lnTo>
                    <a:pt x="4083850" y="1735251"/>
                  </a:lnTo>
                  <a:lnTo>
                    <a:pt x="4078401" y="1727174"/>
                  </a:lnTo>
                  <a:lnTo>
                    <a:pt x="4070324" y="1721739"/>
                  </a:lnTo>
                  <a:lnTo>
                    <a:pt x="4060393" y="1719745"/>
                  </a:lnTo>
                  <a:lnTo>
                    <a:pt x="4050500" y="1721739"/>
                  </a:lnTo>
                  <a:lnTo>
                    <a:pt x="4042435" y="1727174"/>
                  </a:lnTo>
                  <a:lnTo>
                    <a:pt x="4036987" y="1735251"/>
                  </a:lnTo>
                  <a:lnTo>
                    <a:pt x="4034993" y="1745145"/>
                  </a:lnTo>
                  <a:lnTo>
                    <a:pt x="4036987" y="1755025"/>
                  </a:lnTo>
                  <a:lnTo>
                    <a:pt x="4042435" y="1763102"/>
                  </a:lnTo>
                  <a:lnTo>
                    <a:pt x="4050500" y="1768551"/>
                  </a:lnTo>
                  <a:lnTo>
                    <a:pt x="4060444" y="1770545"/>
                  </a:lnTo>
                  <a:lnTo>
                    <a:pt x="4070324" y="1768551"/>
                  </a:lnTo>
                  <a:lnTo>
                    <a:pt x="4078401" y="1763102"/>
                  </a:lnTo>
                  <a:lnTo>
                    <a:pt x="4083850" y="1755025"/>
                  </a:lnTo>
                  <a:lnTo>
                    <a:pt x="4085844" y="1745145"/>
                  </a:lnTo>
                  <a:close/>
                </a:path>
                <a:path w="5364480" h="5048250">
                  <a:moveTo>
                    <a:pt x="4085844" y="25400"/>
                  </a:moveTo>
                  <a:lnTo>
                    <a:pt x="4083850" y="15506"/>
                  </a:lnTo>
                  <a:lnTo>
                    <a:pt x="4078401" y="7442"/>
                  </a:lnTo>
                  <a:lnTo>
                    <a:pt x="4070324" y="1993"/>
                  </a:lnTo>
                  <a:lnTo>
                    <a:pt x="4060393" y="0"/>
                  </a:lnTo>
                  <a:lnTo>
                    <a:pt x="4050500" y="1993"/>
                  </a:lnTo>
                  <a:lnTo>
                    <a:pt x="4042435" y="7442"/>
                  </a:lnTo>
                  <a:lnTo>
                    <a:pt x="4036987" y="15506"/>
                  </a:lnTo>
                  <a:lnTo>
                    <a:pt x="4034993" y="25400"/>
                  </a:lnTo>
                  <a:lnTo>
                    <a:pt x="4036987" y="35280"/>
                  </a:lnTo>
                  <a:lnTo>
                    <a:pt x="4042435" y="43357"/>
                  </a:lnTo>
                  <a:lnTo>
                    <a:pt x="4050500" y="48806"/>
                  </a:lnTo>
                  <a:lnTo>
                    <a:pt x="4060444" y="50800"/>
                  </a:lnTo>
                  <a:lnTo>
                    <a:pt x="4070324" y="48806"/>
                  </a:lnTo>
                  <a:lnTo>
                    <a:pt x="4078401" y="43357"/>
                  </a:lnTo>
                  <a:lnTo>
                    <a:pt x="4083850" y="35280"/>
                  </a:lnTo>
                  <a:lnTo>
                    <a:pt x="4085844" y="25400"/>
                  </a:lnTo>
                  <a:close/>
                </a:path>
                <a:path w="5364480" h="5048250">
                  <a:moveTo>
                    <a:pt x="4140543" y="5022824"/>
                  </a:moveTo>
                  <a:lnTo>
                    <a:pt x="4138549" y="5012944"/>
                  </a:lnTo>
                  <a:lnTo>
                    <a:pt x="4133100" y="5004867"/>
                  </a:lnTo>
                  <a:lnTo>
                    <a:pt x="4125023" y="4999431"/>
                  </a:lnTo>
                  <a:lnTo>
                    <a:pt x="4115092" y="4997424"/>
                  </a:lnTo>
                  <a:lnTo>
                    <a:pt x="4105198" y="4999431"/>
                  </a:lnTo>
                  <a:lnTo>
                    <a:pt x="4097134" y="5004867"/>
                  </a:lnTo>
                  <a:lnTo>
                    <a:pt x="4091686" y="5012944"/>
                  </a:lnTo>
                  <a:lnTo>
                    <a:pt x="4089692" y="5022824"/>
                  </a:lnTo>
                  <a:lnTo>
                    <a:pt x="4091686" y="5032718"/>
                  </a:lnTo>
                  <a:lnTo>
                    <a:pt x="4097134" y="5040795"/>
                  </a:lnTo>
                  <a:lnTo>
                    <a:pt x="4105198" y="5046230"/>
                  </a:lnTo>
                  <a:lnTo>
                    <a:pt x="4115143" y="5048224"/>
                  </a:lnTo>
                  <a:lnTo>
                    <a:pt x="4125023" y="5046230"/>
                  </a:lnTo>
                  <a:lnTo>
                    <a:pt x="4133100" y="5040795"/>
                  </a:lnTo>
                  <a:lnTo>
                    <a:pt x="4138549" y="5032718"/>
                  </a:lnTo>
                  <a:lnTo>
                    <a:pt x="4140543" y="5022824"/>
                  </a:lnTo>
                  <a:close/>
                </a:path>
                <a:path w="5364480" h="5048250">
                  <a:moveTo>
                    <a:pt x="4140847" y="3483838"/>
                  </a:moveTo>
                  <a:lnTo>
                    <a:pt x="4138853" y="3473958"/>
                  </a:lnTo>
                  <a:lnTo>
                    <a:pt x="4133418" y="3465880"/>
                  </a:lnTo>
                  <a:lnTo>
                    <a:pt x="4125341" y="3460432"/>
                  </a:lnTo>
                  <a:lnTo>
                    <a:pt x="4115397" y="3458438"/>
                  </a:lnTo>
                  <a:lnTo>
                    <a:pt x="4105516" y="3460432"/>
                  </a:lnTo>
                  <a:lnTo>
                    <a:pt x="4097439" y="3465880"/>
                  </a:lnTo>
                  <a:lnTo>
                    <a:pt x="4092003" y="3473958"/>
                  </a:lnTo>
                  <a:lnTo>
                    <a:pt x="4089997" y="3483838"/>
                  </a:lnTo>
                  <a:lnTo>
                    <a:pt x="4092003" y="3493732"/>
                  </a:lnTo>
                  <a:lnTo>
                    <a:pt x="4097439" y="3501796"/>
                  </a:lnTo>
                  <a:lnTo>
                    <a:pt x="4105516" y="3507244"/>
                  </a:lnTo>
                  <a:lnTo>
                    <a:pt x="4115447" y="3509238"/>
                  </a:lnTo>
                  <a:lnTo>
                    <a:pt x="4125341" y="3507244"/>
                  </a:lnTo>
                  <a:lnTo>
                    <a:pt x="4133418" y="3501796"/>
                  </a:lnTo>
                  <a:lnTo>
                    <a:pt x="4138853" y="3493732"/>
                  </a:lnTo>
                  <a:lnTo>
                    <a:pt x="4140847" y="3483838"/>
                  </a:lnTo>
                  <a:close/>
                </a:path>
                <a:path w="5364480" h="5048250">
                  <a:moveTo>
                    <a:pt x="4187177" y="3284131"/>
                  </a:moveTo>
                  <a:lnTo>
                    <a:pt x="4185183" y="3274237"/>
                  </a:lnTo>
                  <a:lnTo>
                    <a:pt x="4179735" y="3266173"/>
                  </a:lnTo>
                  <a:lnTo>
                    <a:pt x="4171670" y="3260725"/>
                  </a:lnTo>
                  <a:lnTo>
                    <a:pt x="4161726" y="3258731"/>
                  </a:lnTo>
                  <a:lnTo>
                    <a:pt x="4151846" y="3260725"/>
                  </a:lnTo>
                  <a:lnTo>
                    <a:pt x="4143768" y="3266173"/>
                  </a:lnTo>
                  <a:lnTo>
                    <a:pt x="4138320" y="3274237"/>
                  </a:lnTo>
                  <a:lnTo>
                    <a:pt x="4136326" y="3284131"/>
                  </a:lnTo>
                  <a:lnTo>
                    <a:pt x="4138320" y="3294024"/>
                  </a:lnTo>
                  <a:lnTo>
                    <a:pt x="4143768" y="3302089"/>
                  </a:lnTo>
                  <a:lnTo>
                    <a:pt x="4151846" y="3307537"/>
                  </a:lnTo>
                  <a:lnTo>
                    <a:pt x="4161777" y="3309531"/>
                  </a:lnTo>
                  <a:lnTo>
                    <a:pt x="4171670" y="3307537"/>
                  </a:lnTo>
                  <a:lnTo>
                    <a:pt x="4179735" y="3302089"/>
                  </a:lnTo>
                  <a:lnTo>
                    <a:pt x="4185183" y="3294024"/>
                  </a:lnTo>
                  <a:lnTo>
                    <a:pt x="4187177" y="3284131"/>
                  </a:lnTo>
                  <a:close/>
                </a:path>
                <a:path w="5364480" h="5048250">
                  <a:moveTo>
                    <a:pt x="4187177" y="1564386"/>
                  </a:moveTo>
                  <a:lnTo>
                    <a:pt x="4185183" y="1554505"/>
                  </a:lnTo>
                  <a:lnTo>
                    <a:pt x="4179735" y="1546428"/>
                  </a:lnTo>
                  <a:lnTo>
                    <a:pt x="4171670" y="1540979"/>
                  </a:lnTo>
                  <a:lnTo>
                    <a:pt x="4161726" y="1538986"/>
                  </a:lnTo>
                  <a:lnTo>
                    <a:pt x="4151846" y="1540979"/>
                  </a:lnTo>
                  <a:lnTo>
                    <a:pt x="4143768" y="1546428"/>
                  </a:lnTo>
                  <a:lnTo>
                    <a:pt x="4138320" y="1554505"/>
                  </a:lnTo>
                  <a:lnTo>
                    <a:pt x="4136326" y="1564386"/>
                  </a:lnTo>
                  <a:lnTo>
                    <a:pt x="4138320" y="1574279"/>
                  </a:lnTo>
                  <a:lnTo>
                    <a:pt x="4143768" y="1582343"/>
                  </a:lnTo>
                  <a:lnTo>
                    <a:pt x="4151846" y="1587792"/>
                  </a:lnTo>
                  <a:lnTo>
                    <a:pt x="4161777" y="1589786"/>
                  </a:lnTo>
                  <a:lnTo>
                    <a:pt x="4171670" y="1587792"/>
                  </a:lnTo>
                  <a:lnTo>
                    <a:pt x="4179735" y="1582343"/>
                  </a:lnTo>
                  <a:lnTo>
                    <a:pt x="4185183" y="1574279"/>
                  </a:lnTo>
                  <a:lnTo>
                    <a:pt x="4187177" y="1564386"/>
                  </a:lnTo>
                  <a:close/>
                </a:path>
                <a:path w="5364480" h="5048250">
                  <a:moveTo>
                    <a:pt x="4187494" y="1745145"/>
                  </a:moveTo>
                  <a:lnTo>
                    <a:pt x="4185501" y="1735251"/>
                  </a:lnTo>
                  <a:lnTo>
                    <a:pt x="4180052" y="1727174"/>
                  </a:lnTo>
                  <a:lnTo>
                    <a:pt x="4171975" y="1721739"/>
                  </a:lnTo>
                  <a:lnTo>
                    <a:pt x="4162044" y="1719745"/>
                  </a:lnTo>
                  <a:lnTo>
                    <a:pt x="4152150" y="1721739"/>
                  </a:lnTo>
                  <a:lnTo>
                    <a:pt x="4144086" y="1727174"/>
                  </a:lnTo>
                  <a:lnTo>
                    <a:pt x="4138638" y="1735251"/>
                  </a:lnTo>
                  <a:lnTo>
                    <a:pt x="4136644" y="1745145"/>
                  </a:lnTo>
                  <a:lnTo>
                    <a:pt x="4138638" y="1755025"/>
                  </a:lnTo>
                  <a:lnTo>
                    <a:pt x="4144086" y="1763102"/>
                  </a:lnTo>
                  <a:lnTo>
                    <a:pt x="4152150" y="1768551"/>
                  </a:lnTo>
                  <a:lnTo>
                    <a:pt x="4162094" y="1770545"/>
                  </a:lnTo>
                  <a:lnTo>
                    <a:pt x="4171975" y="1768551"/>
                  </a:lnTo>
                  <a:lnTo>
                    <a:pt x="4180052" y="1763102"/>
                  </a:lnTo>
                  <a:lnTo>
                    <a:pt x="4185501" y="1755025"/>
                  </a:lnTo>
                  <a:lnTo>
                    <a:pt x="4187494" y="1745145"/>
                  </a:lnTo>
                  <a:close/>
                </a:path>
                <a:path w="5364480" h="5048250">
                  <a:moveTo>
                    <a:pt x="4187494" y="25400"/>
                  </a:moveTo>
                  <a:lnTo>
                    <a:pt x="4185501" y="15506"/>
                  </a:lnTo>
                  <a:lnTo>
                    <a:pt x="4180052" y="7442"/>
                  </a:lnTo>
                  <a:lnTo>
                    <a:pt x="4171975" y="1993"/>
                  </a:lnTo>
                  <a:lnTo>
                    <a:pt x="4162044" y="0"/>
                  </a:lnTo>
                  <a:lnTo>
                    <a:pt x="4152150" y="1993"/>
                  </a:lnTo>
                  <a:lnTo>
                    <a:pt x="4144086" y="7442"/>
                  </a:lnTo>
                  <a:lnTo>
                    <a:pt x="4138638" y="15506"/>
                  </a:lnTo>
                  <a:lnTo>
                    <a:pt x="4136644" y="25400"/>
                  </a:lnTo>
                  <a:lnTo>
                    <a:pt x="4138638" y="35280"/>
                  </a:lnTo>
                  <a:lnTo>
                    <a:pt x="4144086" y="43357"/>
                  </a:lnTo>
                  <a:lnTo>
                    <a:pt x="4152150" y="48806"/>
                  </a:lnTo>
                  <a:lnTo>
                    <a:pt x="4162094" y="50800"/>
                  </a:lnTo>
                  <a:lnTo>
                    <a:pt x="4171975" y="48806"/>
                  </a:lnTo>
                  <a:lnTo>
                    <a:pt x="4180052" y="43357"/>
                  </a:lnTo>
                  <a:lnTo>
                    <a:pt x="4185501" y="35280"/>
                  </a:lnTo>
                  <a:lnTo>
                    <a:pt x="4187494" y="25400"/>
                  </a:lnTo>
                  <a:close/>
                </a:path>
                <a:path w="5364480" h="5048250">
                  <a:moveTo>
                    <a:pt x="4242193" y="5022824"/>
                  </a:moveTo>
                  <a:lnTo>
                    <a:pt x="4240200" y="5012944"/>
                  </a:lnTo>
                  <a:lnTo>
                    <a:pt x="4234751" y="5004867"/>
                  </a:lnTo>
                  <a:lnTo>
                    <a:pt x="4226674" y="4999431"/>
                  </a:lnTo>
                  <a:lnTo>
                    <a:pt x="4216743" y="4997424"/>
                  </a:lnTo>
                  <a:lnTo>
                    <a:pt x="4206849" y="4999431"/>
                  </a:lnTo>
                  <a:lnTo>
                    <a:pt x="4198785" y="5004867"/>
                  </a:lnTo>
                  <a:lnTo>
                    <a:pt x="4193336" y="5012944"/>
                  </a:lnTo>
                  <a:lnTo>
                    <a:pt x="4191343" y="5022824"/>
                  </a:lnTo>
                  <a:lnTo>
                    <a:pt x="4193336" y="5032718"/>
                  </a:lnTo>
                  <a:lnTo>
                    <a:pt x="4198785" y="5040795"/>
                  </a:lnTo>
                  <a:lnTo>
                    <a:pt x="4206849" y="5046230"/>
                  </a:lnTo>
                  <a:lnTo>
                    <a:pt x="4216793" y="5048224"/>
                  </a:lnTo>
                  <a:lnTo>
                    <a:pt x="4226674" y="5046230"/>
                  </a:lnTo>
                  <a:lnTo>
                    <a:pt x="4234751" y="5040795"/>
                  </a:lnTo>
                  <a:lnTo>
                    <a:pt x="4240200" y="5032718"/>
                  </a:lnTo>
                  <a:lnTo>
                    <a:pt x="4242193" y="5022824"/>
                  </a:lnTo>
                  <a:close/>
                </a:path>
                <a:path w="5364480" h="5048250">
                  <a:moveTo>
                    <a:pt x="4242498" y="3483838"/>
                  </a:moveTo>
                  <a:lnTo>
                    <a:pt x="4240504" y="3473958"/>
                  </a:lnTo>
                  <a:lnTo>
                    <a:pt x="4235069" y="3465880"/>
                  </a:lnTo>
                  <a:lnTo>
                    <a:pt x="4226992" y="3460432"/>
                  </a:lnTo>
                  <a:lnTo>
                    <a:pt x="4217047" y="3458438"/>
                  </a:lnTo>
                  <a:lnTo>
                    <a:pt x="4207167" y="3460432"/>
                  </a:lnTo>
                  <a:lnTo>
                    <a:pt x="4199090" y="3465880"/>
                  </a:lnTo>
                  <a:lnTo>
                    <a:pt x="4193654" y="3473958"/>
                  </a:lnTo>
                  <a:lnTo>
                    <a:pt x="4191647" y="3483838"/>
                  </a:lnTo>
                  <a:lnTo>
                    <a:pt x="4193654" y="3493732"/>
                  </a:lnTo>
                  <a:lnTo>
                    <a:pt x="4199090" y="3501796"/>
                  </a:lnTo>
                  <a:lnTo>
                    <a:pt x="4207167" y="3507244"/>
                  </a:lnTo>
                  <a:lnTo>
                    <a:pt x="4217098" y="3509238"/>
                  </a:lnTo>
                  <a:lnTo>
                    <a:pt x="4226992" y="3507244"/>
                  </a:lnTo>
                  <a:lnTo>
                    <a:pt x="4235069" y="3501796"/>
                  </a:lnTo>
                  <a:lnTo>
                    <a:pt x="4240504" y="3493732"/>
                  </a:lnTo>
                  <a:lnTo>
                    <a:pt x="4242498" y="3483838"/>
                  </a:lnTo>
                  <a:close/>
                </a:path>
                <a:path w="5364480" h="5048250">
                  <a:moveTo>
                    <a:pt x="4288828" y="3284131"/>
                  </a:moveTo>
                  <a:lnTo>
                    <a:pt x="4286834" y="3274237"/>
                  </a:lnTo>
                  <a:lnTo>
                    <a:pt x="4281386" y="3266173"/>
                  </a:lnTo>
                  <a:lnTo>
                    <a:pt x="4273321" y="3260725"/>
                  </a:lnTo>
                  <a:lnTo>
                    <a:pt x="4263377" y="3258731"/>
                  </a:lnTo>
                  <a:lnTo>
                    <a:pt x="4253496" y="3260725"/>
                  </a:lnTo>
                  <a:lnTo>
                    <a:pt x="4245419" y="3266173"/>
                  </a:lnTo>
                  <a:lnTo>
                    <a:pt x="4239971" y="3274237"/>
                  </a:lnTo>
                  <a:lnTo>
                    <a:pt x="4237977" y="3284131"/>
                  </a:lnTo>
                  <a:lnTo>
                    <a:pt x="4239971" y="3294024"/>
                  </a:lnTo>
                  <a:lnTo>
                    <a:pt x="4245419" y="3302089"/>
                  </a:lnTo>
                  <a:lnTo>
                    <a:pt x="4253496" y="3307537"/>
                  </a:lnTo>
                  <a:lnTo>
                    <a:pt x="4263428" y="3309531"/>
                  </a:lnTo>
                  <a:lnTo>
                    <a:pt x="4273321" y="3307537"/>
                  </a:lnTo>
                  <a:lnTo>
                    <a:pt x="4281386" y="3302089"/>
                  </a:lnTo>
                  <a:lnTo>
                    <a:pt x="4286834" y="3294024"/>
                  </a:lnTo>
                  <a:lnTo>
                    <a:pt x="4288828" y="3284131"/>
                  </a:lnTo>
                  <a:close/>
                </a:path>
                <a:path w="5364480" h="5048250">
                  <a:moveTo>
                    <a:pt x="4288828" y="1564386"/>
                  </a:moveTo>
                  <a:lnTo>
                    <a:pt x="4286834" y="1554505"/>
                  </a:lnTo>
                  <a:lnTo>
                    <a:pt x="4281386" y="1546428"/>
                  </a:lnTo>
                  <a:lnTo>
                    <a:pt x="4273321" y="1540979"/>
                  </a:lnTo>
                  <a:lnTo>
                    <a:pt x="4263377" y="1538986"/>
                  </a:lnTo>
                  <a:lnTo>
                    <a:pt x="4253496" y="1540979"/>
                  </a:lnTo>
                  <a:lnTo>
                    <a:pt x="4245419" y="1546428"/>
                  </a:lnTo>
                  <a:lnTo>
                    <a:pt x="4239971" y="1554505"/>
                  </a:lnTo>
                  <a:lnTo>
                    <a:pt x="4237977" y="1564386"/>
                  </a:lnTo>
                  <a:lnTo>
                    <a:pt x="4239971" y="1574279"/>
                  </a:lnTo>
                  <a:lnTo>
                    <a:pt x="4245419" y="1582343"/>
                  </a:lnTo>
                  <a:lnTo>
                    <a:pt x="4253496" y="1587792"/>
                  </a:lnTo>
                  <a:lnTo>
                    <a:pt x="4263428" y="1589786"/>
                  </a:lnTo>
                  <a:lnTo>
                    <a:pt x="4273321" y="1587792"/>
                  </a:lnTo>
                  <a:lnTo>
                    <a:pt x="4281386" y="1582343"/>
                  </a:lnTo>
                  <a:lnTo>
                    <a:pt x="4286834" y="1574279"/>
                  </a:lnTo>
                  <a:lnTo>
                    <a:pt x="4288828" y="1564386"/>
                  </a:lnTo>
                  <a:close/>
                </a:path>
                <a:path w="5364480" h="5048250">
                  <a:moveTo>
                    <a:pt x="4289145" y="1745145"/>
                  </a:moveTo>
                  <a:lnTo>
                    <a:pt x="4287151" y="1735251"/>
                  </a:lnTo>
                  <a:lnTo>
                    <a:pt x="4281703" y="1727174"/>
                  </a:lnTo>
                  <a:lnTo>
                    <a:pt x="4273626" y="1721739"/>
                  </a:lnTo>
                  <a:lnTo>
                    <a:pt x="4263695" y="1719745"/>
                  </a:lnTo>
                  <a:lnTo>
                    <a:pt x="4253801" y="1721739"/>
                  </a:lnTo>
                  <a:lnTo>
                    <a:pt x="4245737" y="1727174"/>
                  </a:lnTo>
                  <a:lnTo>
                    <a:pt x="4240288" y="1735251"/>
                  </a:lnTo>
                  <a:lnTo>
                    <a:pt x="4238295" y="1745145"/>
                  </a:lnTo>
                  <a:lnTo>
                    <a:pt x="4240288" y="1755025"/>
                  </a:lnTo>
                  <a:lnTo>
                    <a:pt x="4245737" y="1763102"/>
                  </a:lnTo>
                  <a:lnTo>
                    <a:pt x="4253801" y="1768551"/>
                  </a:lnTo>
                  <a:lnTo>
                    <a:pt x="4263745" y="1770545"/>
                  </a:lnTo>
                  <a:lnTo>
                    <a:pt x="4273626" y="1768551"/>
                  </a:lnTo>
                  <a:lnTo>
                    <a:pt x="4281703" y="1763102"/>
                  </a:lnTo>
                  <a:lnTo>
                    <a:pt x="4287151" y="1755025"/>
                  </a:lnTo>
                  <a:lnTo>
                    <a:pt x="4289145" y="1745145"/>
                  </a:lnTo>
                  <a:close/>
                </a:path>
                <a:path w="5364480" h="5048250">
                  <a:moveTo>
                    <a:pt x="4289145" y="25400"/>
                  </a:moveTo>
                  <a:lnTo>
                    <a:pt x="4287151" y="15506"/>
                  </a:lnTo>
                  <a:lnTo>
                    <a:pt x="4281703" y="7442"/>
                  </a:lnTo>
                  <a:lnTo>
                    <a:pt x="4273626" y="1993"/>
                  </a:lnTo>
                  <a:lnTo>
                    <a:pt x="4263695" y="0"/>
                  </a:lnTo>
                  <a:lnTo>
                    <a:pt x="4253801" y="1993"/>
                  </a:lnTo>
                  <a:lnTo>
                    <a:pt x="4245737" y="7442"/>
                  </a:lnTo>
                  <a:lnTo>
                    <a:pt x="4240288" y="15506"/>
                  </a:lnTo>
                  <a:lnTo>
                    <a:pt x="4238295" y="25400"/>
                  </a:lnTo>
                  <a:lnTo>
                    <a:pt x="4240288" y="35280"/>
                  </a:lnTo>
                  <a:lnTo>
                    <a:pt x="4245737" y="43357"/>
                  </a:lnTo>
                  <a:lnTo>
                    <a:pt x="4253801" y="48806"/>
                  </a:lnTo>
                  <a:lnTo>
                    <a:pt x="4263745" y="50800"/>
                  </a:lnTo>
                  <a:lnTo>
                    <a:pt x="4273626" y="48806"/>
                  </a:lnTo>
                  <a:lnTo>
                    <a:pt x="4281703" y="43357"/>
                  </a:lnTo>
                  <a:lnTo>
                    <a:pt x="4287151" y="35280"/>
                  </a:lnTo>
                  <a:lnTo>
                    <a:pt x="4289145" y="25400"/>
                  </a:lnTo>
                  <a:close/>
                </a:path>
                <a:path w="5364480" h="5048250">
                  <a:moveTo>
                    <a:pt x="4343844" y="5022824"/>
                  </a:moveTo>
                  <a:lnTo>
                    <a:pt x="4341850" y="5012944"/>
                  </a:lnTo>
                  <a:lnTo>
                    <a:pt x="4336402" y="5004867"/>
                  </a:lnTo>
                  <a:lnTo>
                    <a:pt x="4328325" y="4999431"/>
                  </a:lnTo>
                  <a:lnTo>
                    <a:pt x="4318393" y="4997424"/>
                  </a:lnTo>
                  <a:lnTo>
                    <a:pt x="4308500" y="4999431"/>
                  </a:lnTo>
                  <a:lnTo>
                    <a:pt x="4300436" y="5004867"/>
                  </a:lnTo>
                  <a:lnTo>
                    <a:pt x="4294987" y="5012944"/>
                  </a:lnTo>
                  <a:lnTo>
                    <a:pt x="4292993" y="5022824"/>
                  </a:lnTo>
                  <a:lnTo>
                    <a:pt x="4294987" y="5032718"/>
                  </a:lnTo>
                  <a:lnTo>
                    <a:pt x="4300436" y="5040795"/>
                  </a:lnTo>
                  <a:lnTo>
                    <a:pt x="4308500" y="5046230"/>
                  </a:lnTo>
                  <a:lnTo>
                    <a:pt x="4318444" y="5048224"/>
                  </a:lnTo>
                  <a:lnTo>
                    <a:pt x="4328325" y="5046230"/>
                  </a:lnTo>
                  <a:lnTo>
                    <a:pt x="4336402" y="5040795"/>
                  </a:lnTo>
                  <a:lnTo>
                    <a:pt x="4341850" y="5032718"/>
                  </a:lnTo>
                  <a:lnTo>
                    <a:pt x="4343844" y="5022824"/>
                  </a:lnTo>
                  <a:close/>
                </a:path>
                <a:path w="5364480" h="5048250">
                  <a:moveTo>
                    <a:pt x="4344149" y="3483838"/>
                  </a:moveTo>
                  <a:lnTo>
                    <a:pt x="4342155" y="3473958"/>
                  </a:lnTo>
                  <a:lnTo>
                    <a:pt x="4336720" y="3465880"/>
                  </a:lnTo>
                  <a:lnTo>
                    <a:pt x="4328642" y="3460432"/>
                  </a:lnTo>
                  <a:lnTo>
                    <a:pt x="4318698" y="3458438"/>
                  </a:lnTo>
                  <a:lnTo>
                    <a:pt x="4308818" y="3460432"/>
                  </a:lnTo>
                  <a:lnTo>
                    <a:pt x="4300740" y="3465880"/>
                  </a:lnTo>
                  <a:lnTo>
                    <a:pt x="4295305" y="3473958"/>
                  </a:lnTo>
                  <a:lnTo>
                    <a:pt x="4293298" y="3483838"/>
                  </a:lnTo>
                  <a:lnTo>
                    <a:pt x="4295305" y="3493732"/>
                  </a:lnTo>
                  <a:lnTo>
                    <a:pt x="4300740" y="3501796"/>
                  </a:lnTo>
                  <a:lnTo>
                    <a:pt x="4308818" y="3507244"/>
                  </a:lnTo>
                  <a:lnTo>
                    <a:pt x="4318749" y="3509238"/>
                  </a:lnTo>
                  <a:lnTo>
                    <a:pt x="4328642" y="3507244"/>
                  </a:lnTo>
                  <a:lnTo>
                    <a:pt x="4336720" y="3501796"/>
                  </a:lnTo>
                  <a:lnTo>
                    <a:pt x="4342155" y="3493732"/>
                  </a:lnTo>
                  <a:lnTo>
                    <a:pt x="4344149" y="3483838"/>
                  </a:lnTo>
                  <a:close/>
                </a:path>
                <a:path w="5364480" h="5048250">
                  <a:moveTo>
                    <a:pt x="4390479" y="3284131"/>
                  </a:moveTo>
                  <a:lnTo>
                    <a:pt x="4388485" y="3274237"/>
                  </a:lnTo>
                  <a:lnTo>
                    <a:pt x="4383036" y="3266173"/>
                  </a:lnTo>
                  <a:lnTo>
                    <a:pt x="4374972" y="3260725"/>
                  </a:lnTo>
                  <a:lnTo>
                    <a:pt x="4365028" y="3258731"/>
                  </a:lnTo>
                  <a:lnTo>
                    <a:pt x="4355147" y="3260725"/>
                  </a:lnTo>
                  <a:lnTo>
                    <a:pt x="4347070" y="3266173"/>
                  </a:lnTo>
                  <a:lnTo>
                    <a:pt x="4341622" y="3274237"/>
                  </a:lnTo>
                  <a:lnTo>
                    <a:pt x="4339628" y="3284131"/>
                  </a:lnTo>
                  <a:lnTo>
                    <a:pt x="4341622" y="3294024"/>
                  </a:lnTo>
                  <a:lnTo>
                    <a:pt x="4347070" y="3302089"/>
                  </a:lnTo>
                  <a:lnTo>
                    <a:pt x="4355147" y="3307537"/>
                  </a:lnTo>
                  <a:lnTo>
                    <a:pt x="4365079" y="3309531"/>
                  </a:lnTo>
                  <a:lnTo>
                    <a:pt x="4374972" y="3307537"/>
                  </a:lnTo>
                  <a:lnTo>
                    <a:pt x="4383036" y="3302089"/>
                  </a:lnTo>
                  <a:lnTo>
                    <a:pt x="4388485" y="3294024"/>
                  </a:lnTo>
                  <a:lnTo>
                    <a:pt x="4390479" y="3284131"/>
                  </a:lnTo>
                  <a:close/>
                </a:path>
                <a:path w="5364480" h="5048250">
                  <a:moveTo>
                    <a:pt x="4390479" y="1564386"/>
                  </a:moveTo>
                  <a:lnTo>
                    <a:pt x="4388485" y="1554505"/>
                  </a:lnTo>
                  <a:lnTo>
                    <a:pt x="4383036" y="1546428"/>
                  </a:lnTo>
                  <a:lnTo>
                    <a:pt x="4374972" y="1540979"/>
                  </a:lnTo>
                  <a:lnTo>
                    <a:pt x="4365028" y="1538986"/>
                  </a:lnTo>
                  <a:lnTo>
                    <a:pt x="4355147" y="1540979"/>
                  </a:lnTo>
                  <a:lnTo>
                    <a:pt x="4347070" y="1546428"/>
                  </a:lnTo>
                  <a:lnTo>
                    <a:pt x="4341622" y="1554505"/>
                  </a:lnTo>
                  <a:lnTo>
                    <a:pt x="4339628" y="1564386"/>
                  </a:lnTo>
                  <a:lnTo>
                    <a:pt x="4341622" y="1574279"/>
                  </a:lnTo>
                  <a:lnTo>
                    <a:pt x="4347070" y="1582343"/>
                  </a:lnTo>
                  <a:lnTo>
                    <a:pt x="4355147" y="1587792"/>
                  </a:lnTo>
                  <a:lnTo>
                    <a:pt x="4365079" y="1589786"/>
                  </a:lnTo>
                  <a:lnTo>
                    <a:pt x="4374972" y="1587792"/>
                  </a:lnTo>
                  <a:lnTo>
                    <a:pt x="4383036" y="1582343"/>
                  </a:lnTo>
                  <a:lnTo>
                    <a:pt x="4388485" y="1574279"/>
                  </a:lnTo>
                  <a:lnTo>
                    <a:pt x="4390479" y="1564386"/>
                  </a:lnTo>
                  <a:close/>
                </a:path>
                <a:path w="5364480" h="5048250">
                  <a:moveTo>
                    <a:pt x="4390796" y="1745145"/>
                  </a:moveTo>
                  <a:lnTo>
                    <a:pt x="4388802" y="1735251"/>
                  </a:lnTo>
                  <a:lnTo>
                    <a:pt x="4383354" y="1727174"/>
                  </a:lnTo>
                  <a:lnTo>
                    <a:pt x="4375277" y="1721739"/>
                  </a:lnTo>
                  <a:lnTo>
                    <a:pt x="4365345" y="1719745"/>
                  </a:lnTo>
                  <a:lnTo>
                    <a:pt x="4355452" y="1721739"/>
                  </a:lnTo>
                  <a:lnTo>
                    <a:pt x="4347388" y="1727174"/>
                  </a:lnTo>
                  <a:lnTo>
                    <a:pt x="4341939" y="1735251"/>
                  </a:lnTo>
                  <a:lnTo>
                    <a:pt x="4339945" y="1745145"/>
                  </a:lnTo>
                  <a:lnTo>
                    <a:pt x="4341939" y="1755025"/>
                  </a:lnTo>
                  <a:lnTo>
                    <a:pt x="4347388" y="1763102"/>
                  </a:lnTo>
                  <a:lnTo>
                    <a:pt x="4355452" y="1768551"/>
                  </a:lnTo>
                  <a:lnTo>
                    <a:pt x="4365396" y="1770545"/>
                  </a:lnTo>
                  <a:lnTo>
                    <a:pt x="4375277" y="1768551"/>
                  </a:lnTo>
                  <a:lnTo>
                    <a:pt x="4383354" y="1763102"/>
                  </a:lnTo>
                  <a:lnTo>
                    <a:pt x="4388802" y="1755025"/>
                  </a:lnTo>
                  <a:lnTo>
                    <a:pt x="4390796" y="1745145"/>
                  </a:lnTo>
                  <a:close/>
                </a:path>
                <a:path w="5364480" h="5048250">
                  <a:moveTo>
                    <a:pt x="4390796" y="25400"/>
                  </a:moveTo>
                  <a:lnTo>
                    <a:pt x="4388802" y="15506"/>
                  </a:lnTo>
                  <a:lnTo>
                    <a:pt x="4383354" y="7442"/>
                  </a:lnTo>
                  <a:lnTo>
                    <a:pt x="4375277" y="1993"/>
                  </a:lnTo>
                  <a:lnTo>
                    <a:pt x="4365345" y="0"/>
                  </a:lnTo>
                  <a:lnTo>
                    <a:pt x="4355452" y="1993"/>
                  </a:lnTo>
                  <a:lnTo>
                    <a:pt x="4347388" y="7442"/>
                  </a:lnTo>
                  <a:lnTo>
                    <a:pt x="4341939" y="15506"/>
                  </a:lnTo>
                  <a:lnTo>
                    <a:pt x="4339945" y="25400"/>
                  </a:lnTo>
                  <a:lnTo>
                    <a:pt x="4341939" y="35280"/>
                  </a:lnTo>
                  <a:lnTo>
                    <a:pt x="4347388" y="43357"/>
                  </a:lnTo>
                  <a:lnTo>
                    <a:pt x="4355452" y="48806"/>
                  </a:lnTo>
                  <a:lnTo>
                    <a:pt x="4365396" y="50800"/>
                  </a:lnTo>
                  <a:lnTo>
                    <a:pt x="4375277" y="48806"/>
                  </a:lnTo>
                  <a:lnTo>
                    <a:pt x="4383354" y="43357"/>
                  </a:lnTo>
                  <a:lnTo>
                    <a:pt x="4388802" y="35280"/>
                  </a:lnTo>
                  <a:lnTo>
                    <a:pt x="4390796" y="25400"/>
                  </a:lnTo>
                  <a:close/>
                </a:path>
                <a:path w="5364480" h="5048250">
                  <a:moveTo>
                    <a:pt x="4445495" y="5022824"/>
                  </a:moveTo>
                  <a:lnTo>
                    <a:pt x="4443501" y="5012944"/>
                  </a:lnTo>
                  <a:lnTo>
                    <a:pt x="4438053" y="5004867"/>
                  </a:lnTo>
                  <a:lnTo>
                    <a:pt x="4429976" y="4999431"/>
                  </a:lnTo>
                  <a:lnTo>
                    <a:pt x="4420044" y="4997424"/>
                  </a:lnTo>
                  <a:lnTo>
                    <a:pt x="4410151" y="4999431"/>
                  </a:lnTo>
                  <a:lnTo>
                    <a:pt x="4402086" y="5004867"/>
                  </a:lnTo>
                  <a:lnTo>
                    <a:pt x="4396638" y="5012944"/>
                  </a:lnTo>
                  <a:lnTo>
                    <a:pt x="4394644" y="5022824"/>
                  </a:lnTo>
                  <a:lnTo>
                    <a:pt x="4396638" y="5032718"/>
                  </a:lnTo>
                  <a:lnTo>
                    <a:pt x="4402086" y="5040795"/>
                  </a:lnTo>
                  <a:lnTo>
                    <a:pt x="4410151" y="5046230"/>
                  </a:lnTo>
                  <a:lnTo>
                    <a:pt x="4420095" y="5048224"/>
                  </a:lnTo>
                  <a:lnTo>
                    <a:pt x="4429976" y="5046230"/>
                  </a:lnTo>
                  <a:lnTo>
                    <a:pt x="4438053" y="5040795"/>
                  </a:lnTo>
                  <a:lnTo>
                    <a:pt x="4443501" y="5032718"/>
                  </a:lnTo>
                  <a:lnTo>
                    <a:pt x="4445495" y="5022824"/>
                  </a:lnTo>
                  <a:close/>
                </a:path>
                <a:path w="5364480" h="5048250">
                  <a:moveTo>
                    <a:pt x="4445800" y="3483838"/>
                  </a:moveTo>
                  <a:lnTo>
                    <a:pt x="4443806" y="3473958"/>
                  </a:lnTo>
                  <a:lnTo>
                    <a:pt x="4438370" y="3465880"/>
                  </a:lnTo>
                  <a:lnTo>
                    <a:pt x="4430293" y="3460432"/>
                  </a:lnTo>
                  <a:lnTo>
                    <a:pt x="4420349" y="3458438"/>
                  </a:lnTo>
                  <a:lnTo>
                    <a:pt x="4410468" y="3460432"/>
                  </a:lnTo>
                  <a:lnTo>
                    <a:pt x="4402391" y="3465880"/>
                  </a:lnTo>
                  <a:lnTo>
                    <a:pt x="4396956" y="3473958"/>
                  </a:lnTo>
                  <a:lnTo>
                    <a:pt x="4394949" y="3483838"/>
                  </a:lnTo>
                  <a:lnTo>
                    <a:pt x="4396956" y="3493732"/>
                  </a:lnTo>
                  <a:lnTo>
                    <a:pt x="4402391" y="3501796"/>
                  </a:lnTo>
                  <a:lnTo>
                    <a:pt x="4410468" y="3507244"/>
                  </a:lnTo>
                  <a:lnTo>
                    <a:pt x="4420400" y="3509238"/>
                  </a:lnTo>
                  <a:lnTo>
                    <a:pt x="4430293" y="3507244"/>
                  </a:lnTo>
                  <a:lnTo>
                    <a:pt x="4438370" y="3501796"/>
                  </a:lnTo>
                  <a:lnTo>
                    <a:pt x="4443806" y="3493732"/>
                  </a:lnTo>
                  <a:lnTo>
                    <a:pt x="4445800" y="3483838"/>
                  </a:lnTo>
                  <a:close/>
                </a:path>
                <a:path w="5364480" h="5048250">
                  <a:moveTo>
                    <a:pt x="4492129" y="3284131"/>
                  </a:moveTo>
                  <a:lnTo>
                    <a:pt x="4490136" y="3274237"/>
                  </a:lnTo>
                  <a:lnTo>
                    <a:pt x="4484700" y="3266173"/>
                  </a:lnTo>
                  <a:lnTo>
                    <a:pt x="4476623" y="3260725"/>
                  </a:lnTo>
                  <a:lnTo>
                    <a:pt x="4466679" y="3258731"/>
                  </a:lnTo>
                  <a:lnTo>
                    <a:pt x="4456798" y="3260725"/>
                  </a:lnTo>
                  <a:lnTo>
                    <a:pt x="4448721" y="3266173"/>
                  </a:lnTo>
                  <a:lnTo>
                    <a:pt x="4443273" y="3274237"/>
                  </a:lnTo>
                  <a:lnTo>
                    <a:pt x="4441279" y="3284131"/>
                  </a:lnTo>
                  <a:lnTo>
                    <a:pt x="4443273" y="3294024"/>
                  </a:lnTo>
                  <a:lnTo>
                    <a:pt x="4448721" y="3302089"/>
                  </a:lnTo>
                  <a:lnTo>
                    <a:pt x="4456798" y="3307537"/>
                  </a:lnTo>
                  <a:lnTo>
                    <a:pt x="4466729" y="3309531"/>
                  </a:lnTo>
                  <a:lnTo>
                    <a:pt x="4476623" y="3307537"/>
                  </a:lnTo>
                  <a:lnTo>
                    <a:pt x="4484700" y="3302089"/>
                  </a:lnTo>
                  <a:lnTo>
                    <a:pt x="4490136" y="3294024"/>
                  </a:lnTo>
                  <a:lnTo>
                    <a:pt x="4492129" y="3284131"/>
                  </a:lnTo>
                  <a:close/>
                </a:path>
                <a:path w="5364480" h="5048250">
                  <a:moveTo>
                    <a:pt x="4492129" y="1564386"/>
                  </a:moveTo>
                  <a:lnTo>
                    <a:pt x="4490136" y="1554505"/>
                  </a:lnTo>
                  <a:lnTo>
                    <a:pt x="4484700" y="1546428"/>
                  </a:lnTo>
                  <a:lnTo>
                    <a:pt x="4476623" y="1540979"/>
                  </a:lnTo>
                  <a:lnTo>
                    <a:pt x="4466679" y="1538986"/>
                  </a:lnTo>
                  <a:lnTo>
                    <a:pt x="4456798" y="1540979"/>
                  </a:lnTo>
                  <a:lnTo>
                    <a:pt x="4448721" y="1546428"/>
                  </a:lnTo>
                  <a:lnTo>
                    <a:pt x="4443273" y="1554505"/>
                  </a:lnTo>
                  <a:lnTo>
                    <a:pt x="4441279" y="1564386"/>
                  </a:lnTo>
                  <a:lnTo>
                    <a:pt x="4443273" y="1574279"/>
                  </a:lnTo>
                  <a:lnTo>
                    <a:pt x="4448721" y="1582343"/>
                  </a:lnTo>
                  <a:lnTo>
                    <a:pt x="4456798" y="1587792"/>
                  </a:lnTo>
                  <a:lnTo>
                    <a:pt x="4466729" y="1589786"/>
                  </a:lnTo>
                  <a:lnTo>
                    <a:pt x="4476623" y="1587792"/>
                  </a:lnTo>
                  <a:lnTo>
                    <a:pt x="4484700" y="1582343"/>
                  </a:lnTo>
                  <a:lnTo>
                    <a:pt x="4490136" y="1574279"/>
                  </a:lnTo>
                  <a:lnTo>
                    <a:pt x="4492129" y="1564386"/>
                  </a:lnTo>
                  <a:close/>
                </a:path>
                <a:path w="5364480" h="5048250">
                  <a:moveTo>
                    <a:pt x="4492447" y="1745145"/>
                  </a:moveTo>
                  <a:lnTo>
                    <a:pt x="4490453" y="1735251"/>
                  </a:lnTo>
                  <a:lnTo>
                    <a:pt x="4485005" y="1727174"/>
                  </a:lnTo>
                  <a:lnTo>
                    <a:pt x="4476928" y="1721739"/>
                  </a:lnTo>
                  <a:lnTo>
                    <a:pt x="4466996" y="1719745"/>
                  </a:lnTo>
                  <a:lnTo>
                    <a:pt x="4457103" y="1721739"/>
                  </a:lnTo>
                  <a:lnTo>
                    <a:pt x="4449038" y="1727174"/>
                  </a:lnTo>
                  <a:lnTo>
                    <a:pt x="4443590" y="1735251"/>
                  </a:lnTo>
                  <a:lnTo>
                    <a:pt x="4441596" y="1745145"/>
                  </a:lnTo>
                  <a:lnTo>
                    <a:pt x="4443590" y="1755025"/>
                  </a:lnTo>
                  <a:lnTo>
                    <a:pt x="4449038" y="1763102"/>
                  </a:lnTo>
                  <a:lnTo>
                    <a:pt x="4457103" y="1768551"/>
                  </a:lnTo>
                  <a:lnTo>
                    <a:pt x="4467047" y="1770545"/>
                  </a:lnTo>
                  <a:lnTo>
                    <a:pt x="4476928" y="1768551"/>
                  </a:lnTo>
                  <a:lnTo>
                    <a:pt x="4485005" y="1763102"/>
                  </a:lnTo>
                  <a:lnTo>
                    <a:pt x="4490453" y="1755025"/>
                  </a:lnTo>
                  <a:lnTo>
                    <a:pt x="4492447" y="1745145"/>
                  </a:lnTo>
                  <a:close/>
                </a:path>
                <a:path w="5364480" h="5048250">
                  <a:moveTo>
                    <a:pt x="4492447" y="25400"/>
                  </a:moveTo>
                  <a:lnTo>
                    <a:pt x="4490453" y="15506"/>
                  </a:lnTo>
                  <a:lnTo>
                    <a:pt x="4485005" y="7442"/>
                  </a:lnTo>
                  <a:lnTo>
                    <a:pt x="4476928" y="1993"/>
                  </a:lnTo>
                  <a:lnTo>
                    <a:pt x="4466996" y="0"/>
                  </a:lnTo>
                  <a:lnTo>
                    <a:pt x="4457103" y="1993"/>
                  </a:lnTo>
                  <a:lnTo>
                    <a:pt x="4449038" y="7442"/>
                  </a:lnTo>
                  <a:lnTo>
                    <a:pt x="4443590" y="15506"/>
                  </a:lnTo>
                  <a:lnTo>
                    <a:pt x="4441596" y="25400"/>
                  </a:lnTo>
                  <a:lnTo>
                    <a:pt x="4443590" y="35280"/>
                  </a:lnTo>
                  <a:lnTo>
                    <a:pt x="4449038" y="43357"/>
                  </a:lnTo>
                  <a:lnTo>
                    <a:pt x="4457103" y="48806"/>
                  </a:lnTo>
                  <a:lnTo>
                    <a:pt x="4467047" y="50800"/>
                  </a:lnTo>
                  <a:lnTo>
                    <a:pt x="4476928" y="48806"/>
                  </a:lnTo>
                  <a:lnTo>
                    <a:pt x="4485005" y="43357"/>
                  </a:lnTo>
                  <a:lnTo>
                    <a:pt x="4490453" y="35280"/>
                  </a:lnTo>
                  <a:lnTo>
                    <a:pt x="4492447" y="25400"/>
                  </a:lnTo>
                  <a:close/>
                </a:path>
                <a:path w="5364480" h="5048250">
                  <a:moveTo>
                    <a:pt x="4547146" y="5022824"/>
                  </a:moveTo>
                  <a:lnTo>
                    <a:pt x="4545152" y="5012944"/>
                  </a:lnTo>
                  <a:lnTo>
                    <a:pt x="4539704" y="5004867"/>
                  </a:lnTo>
                  <a:lnTo>
                    <a:pt x="4531626" y="4999431"/>
                  </a:lnTo>
                  <a:lnTo>
                    <a:pt x="4521695" y="4997424"/>
                  </a:lnTo>
                  <a:lnTo>
                    <a:pt x="4511802" y="4999431"/>
                  </a:lnTo>
                  <a:lnTo>
                    <a:pt x="4503737" y="5004867"/>
                  </a:lnTo>
                  <a:lnTo>
                    <a:pt x="4498289" y="5012944"/>
                  </a:lnTo>
                  <a:lnTo>
                    <a:pt x="4496295" y="5022824"/>
                  </a:lnTo>
                  <a:lnTo>
                    <a:pt x="4498289" y="5032718"/>
                  </a:lnTo>
                  <a:lnTo>
                    <a:pt x="4503737" y="5040795"/>
                  </a:lnTo>
                  <a:lnTo>
                    <a:pt x="4511802" y="5046230"/>
                  </a:lnTo>
                  <a:lnTo>
                    <a:pt x="4521746" y="5048224"/>
                  </a:lnTo>
                  <a:lnTo>
                    <a:pt x="4531626" y="5046230"/>
                  </a:lnTo>
                  <a:lnTo>
                    <a:pt x="4539704" y="5040795"/>
                  </a:lnTo>
                  <a:lnTo>
                    <a:pt x="4545152" y="5032718"/>
                  </a:lnTo>
                  <a:lnTo>
                    <a:pt x="4547146" y="5022824"/>
                  </a:lnTo>
                  <a:close/>
                </a:path>
                <a:path w="5364480" h="5048250">
                  <a:moveTo>
                    <a:pt x="4547451" y="3483838"/>
                  </a:moveTo>
                  <a:lnTo>
                    <a:pt x="4545457" y="3473958"/>
                  </a:lnTo>
                  <a:lnTo>
                    <a:pt x="4540021" y="3465880"/>
                  </a:lnTo>
                  <a:lnTo>
                    <a:pt x="4531944" y="3460432"/>
                  </a:lnTo>
                  <a:lnTo>
                    <a:pt x="4522000" y="3458438"/>
                  </a:lnTo>
                  <a:lnTo>
                    <a:pt x="4512119" y="3460432"/>
                  </a:lnTo>
                  <a:lnTo>
                    <a:pt x="4504042" y="3465880"/>
                  </a:lnTo>
                  <a:lnTo>
                    <a:pt x="4498606" y="3473958"/>
                  </a:lnTo>
                  <a:lnTo>
                    <a:pt x="4496600" y="3483838"/>
                  </a:lnTo>
                  <a:lnTo>
                    <a:pt x="4498606" y="3493732"/>
                  </a:lnTo>
                  <a:lnTo>
                    <a:pt x="4504042" y="3501796"/>
                  </a:lnTo>
                  <a:lnTo>
                    <a:pt x="4512119" y="3507244"/>
                  </a:lnTo>
                  <a:lnTo>
                    <a:pt x="4522051" y="3509238"/>
                  </a:lnTo>
                  <a:lnTo>
                    <a:pt x="4531944" y="3507244"/>
                  </a:lnTo>
                  <a:lnTo>
                    <a:pt x="4540021" y="3501796"/>
                  </a:lnTo>
                  <a:lnTo>
                    <a:pt x="4545457" y="3493732"/>
                  </a:lnTo>
                  <a:lnTo>
                    <a:pt x="4547451" y="3483838"/>
                  </a:lnTo>
                  <a:close/>
                </a:path>
                <a:path w="5364480" h="5048250">
                  <a:moveTo>
                    <a:pt x="4593780" y="3284131"/>
                  </a:moveTo>
                  <a:lnTo>
                    <a:pt x="4591786" y="3274237"/>
                  </a:lnTo>
                  <a:lnTo>
                    <a:pt x="4586351" y="3266173"/>
                  </a:lnTo>
                  <a:lnTo>
                    <a:pt x="4578274" y="3260725"/>
                  </a:lnTo>
                  <a:lnTo>
                    <a:pt x="4568329" y="3258731"/>
                  </a:lnTo>
                  <a:lnTo>
                    <a:pt x="4558449" y="3260725"/>
                  </a:lnTo>
                  <a:lnTo>
                    <a:pt x="4550372" y="3266173"/>
                  </a:lnTo>
                  <a:lnTo>
                    <a:pt x="4544923" y="3274237"/>
                  </a:lnTo>
                  <a:lnTo>
                    <a:pt x="4542929" y="3284131"/>
                  </a:lnTo>
                  <a:lnTo>
                    <a:pt x="4544923" y="3294024"/>
                  </a:lnTo>
                  <a:lnTo>
                    <a:pt x="4550372" y="3302089"/>
                  </a:lnTo>
                  <a:lnTo>
                    <a:pt x="4558449" y="3307537"/>
                  </a:lnTo>
                  <a:lnTo>
                    <a:pt x="4568380" y="3309531"/>
                  </a:lnTo>
                  <a:lnTo>
                    <a:pt x="4578274" y="3307537"/>
                  </a:lnTo>
                  <a:lnTo>
                    <a:pt x="4586351" y="3302089"/>
                  </a:lnTo>
                  <a:lnTo>
                    <a:pt x="4591786" y="3294024"/>
                  </a:lnTo>
                  <a:lnTo>
                    <a:pt x="4593780" y="3284131"/>
                  </a:lnTo>
                  <a:close/>
                </a:path>
                <a:path w="5364480" h="5048250">
                  <a:moveTo>
                    <a:pt x="4593780" y="1564386"/>
                  </a:moveTo>
                  <a:lnTo>
                    <a:pt x="4591786" y="1554505"/>
                  </a:lnTo>
                  <a:lnTo>
                    <a:pt x="4586351" y="1546428"/>
                  </a:lnTo>
                  <a:lnTo>
                    <a:pt x="4578274" y="1540979"/>
                  </a:lnTo>
                  <a:lnTo>
                    <a:pt x="4568329" y="1538986"/>
                  </a:lnTo>
                  <a:lnTo>
                    <a:pt x="4558449" y="1540979"/>
                  </a:lnTo>
                  <a:lnTo>
                    <a:pt x="4550372" y="1546428"/>
                  </a:lnTo>
                  <a:lnTo>
                    <a:pt x="4544923" y="1554505"/>
                  </a:lnTo>
                  <a:lnTo>
                    <a:pt x="4542929" y="1564386"/>
                  </a:lnTo>
                  <a:lnTo>
                    <a:pt x="4544923" y="1574279"/>
                  </a:lnTo>
                  <a:lnTo>
                    <a:pt x="4550372" y="1582343"/>
                  </a:lnTo>
                  <a:lnTo>
                    <a:pt x="4558449" y="1587792"/>
                  </a:lnTo>
                  <a:lnTo>
                    <a:pt x="4568380" y="1589786"/>
                  </a:lnTo>
                  <a:lnTo>
                    <a:pt x="4578274" y="1587792"/>
                  </a:lnTo>
                  <a:lnTo>
                    <a:pt x="4586351" y="1582343"/>
                  </a:lnTo>
                  <a:lnTo>
                    <a:pt x="4591786" y="1574279"/>
                  </a:lnTo>
                  <a:lnTo>
                    <a:pt x="4593780" y="1564386"/>
                  </a:lnTo>
                  <a:close/>
                </a:path>
                <a:path w="5364480" h="5048250">
                  <a:moveTo>
                    <a:pt x="4594098" y="1745145"/>
                  </a:moveTo>
                  <a:lnTo>
                    <a:pt x="4592104" y="1735251"/>
                  </a:lnTo>
                  <a:lnTo>
                    <a:pt x="4586656" y="1727174"/>
                  </a:lnTo>
                  <a:lnTo>
                    <a:pt x="4578578" y="1721739"/>
                  </a:lnTo>
                  <a:lnTo>
                    <a:pt x="4568647" y="1719745"/>
                  </a:lnTo>
                  <a:lnTo>
                    <a:pt x="4558754" y="1721739"/>
                  </a:lnTo>
                  <a:lnTo>
                    <a:pt x="4550689" y="1727174"/>
                  </a:lnTo>
                  <a:lnTo>
                    <a:pt x="4545241" y="1735251"/>
                  </a:lnTo>
                  <a:lnTo>
                    <a:pt x="4543247" y="1745145"/>
                  </a:lnTo>
                  <a:lnTo>
                    <a:pt x="4545241" y="1755025"/>
                  </a:lnTo>
                  <a:lnTo>
                    <a:pt x="4550689" y="1763102"/>
                  </a:lnTo>
                  <a:lnTo>
                    <a:pt x="4558754" y="1768551"/>
                  </a:lnTo>
                  <a:lnTo>
                    <a:pt x="4568698" y="1770545"/>
                  </a:lnTo>
                  <a:lnTo>
                    <a:pt x="4578578" y="1768551"/>
                  </a:lnTo>
                  <a:lnTo>
                    <a:pt x="4586656" y="1763102"/>
                  </a:lnTo>
                  <a:lnTo>
                    <a:pt x="4592104" y="1755025"/>
                  </a:lnTo>
                  <a:lnTo>
                    <a:pt x="4594098" y="1745145"/>
                  </a:lnTo>
                  <a:close/>
                </a:path>
                <a:path w="5364480" h="5048250">
                  <a:moveTo>
                    <a:pt x="4594098" y="25400"/>
                  </a:moveTo>
                  <a:lnTo>
                    <a:pt x="4592104" y="15506"/>
                  </a:lnTo>
                  <a:lnTo>
                    <a:pt x="4586656" y="7442"/>
                  </a:lnTo>
                  <a:lnTo>
                    <a:pt x="4578578" y="1993"/>
                  </a:lnTo>
                  <a:lnTo>
                    <a:pt x="4568647" y="0"/>
                  </a:lnTo>
                  <a:lnTo>
                    <a:pt x="4558754" y="1993"/>
                  </a:lnTo>
                  <a:lnTo>
                    <a:pt x="4550689" y="7442"/>
                  </a:lnTo>
                  <a:lnTo>
                    <a:pt x="4545241" y="15506"/>
                  </a:lnTo>
                  <a:lnTo>
                    <a:pt x="4543247" y="25400"/>
                  </a:lnTo>
                  <a:lnTo>
                    <a:pt x="4545241" y="35280"/>
                  </a:lnTo>
                  <a:lnTo>
                    <a:pt x="4550689" y="43357"/>
                  </a:lnTo>
                  <a:lnTo>
                    <a:pt x="4558754" y="48806"/>
                  </a:lnTo>
                  <a:lnTo>
                    <a:pt x="4568698" y="50800"/>
                  </a:lnTo>
                  <a:lnTo>
                    <a:pt x="4578578" y="48806"/>
                  </a:lnTo>
                  <a:lnTo>
                    <a:pt x="4586656" y="43357"/>
                  </a:lnTo>
                  <a:lnTo>
                    <a:pt x="4592104" y="35280"/>
                  </a:lnTo>
                  <a:lnTo>
                    <a:pt x="4594098" y="25400"/>
                  </a:lnTo>
                  <a:close/>
                </a:path>
                <a:path w="5364480" h="5048250">
                  <a:moveTo>
                    <a:pt x="4648797" y="5022824"/>
                  </a:moveTo>
                  <a:lnTo>
                    <a:pt x="4646803" y="5012944"/>
                  </a:lnTo>
                  <a:lnTo>
                    <a:pt x="4641354" y="5004867"/>
                  </a:lnTo>
                  <a:lnTo>
                    <a:pt x="4633277" y="4999431"/>
                  </a:lnTo>
                  <a:lnTo>
                    <a:pt x="4623346" y="4997424"/>
                  </a:lnTo>
                  <a:lnTo>
                    <a:pt x="4613453" y="4999431"/>
                  </a:lnTo>
                  <a:lnTo>
                    <a:pt x="4605388" y="5004867"/>
                  </a:lnTo>
                  <a:lnTo>
                    <a:pt x="4599940" y="5012944"/>
                  </a:lnTo>
                  <a:lnTo>
                    <a:pt x="4597946" y="5022824"/>
                  </a:lnTo>
                  <a:lnTo>
                    <a:pt x="4599940" y="5032718"/>
                  </a:lnTo>
                  <a:lnTo>
                    <a:pt x="4605388" y="5040795"/>
                  </a:lnTo>
                  <a:lnTo>
                    <a:pt x="4613453" y="5046230"/>
                  </a:lnTo>
                  <a:lnTo>
                    <a:pt x="4623397" y="5048224"/>
                  </a:lnTo>
                  <a:lnTo>
                    <a:pt x="4633277" y="5046230"/>
                  </a:lnTo>
                  <a:lnTo>
                    <a:pt x="4641354" y="5040795"/>
                  </a:lnTo>
                  <a:lnTo>
                    <a:pt x="4646803" y="5032718"/>
                  </a:lnTo>
                  <a:lnTo>
                    <a:pt x="4648797" y="5022824"/>
                  </a:lnTo>
                  <a:close/>
                </a:path>
                <a:path w="5364480" h="5048250">
                  <a:moveTo>
                    <a:pt x="4649101" y="3483838"/>
                  </a:moveTo>
                  <a:lnTo>
                    <a:pt x="4647108" y="3473958"/>
                  </a:lnTo>
                  <a:lnTo>
                    <a:pt x="4641672" y="3465880"/>
                  </a:lnTo>
                  <a:lnTo>
                    <a:pt x="4633595" y="3460432"/>
                  </a:lnTo>
                  <a:lnTo>
                    <a:pt x="4623651" y="3458438"/>
                  </a:lnTo>
                  <a:lnTo>
                    <a:pt x="4613770" y="3460432"/>
                  </a:lnTo>
                  <a:lnTo>
                    <a:pt x="4605693" y="3465880"/>
                  </a:lnTo>
                  <a:lnTo>
                    <a:pt x="4600257" y="3473958"/>
                  </a:lnTo>
                  <a:lnTo>
                    <a:pt x="4598251" y="3483838"/>
                  </a:lnTo>
                  <a:lnTo>
                    <a:pt x="4600257" y="3493732"/>
                  </a:lnTo>
                  <a:lnTo>
                    <a:pt x="4605693" y="3501796"/>
                  </a:lnTo>
                  <a:lnTo>
                    <a:pt x="4613770" y="3507244"/>
                  </a:lnTo>
                  <a:lnTo>
                    <a:pt x="4623701" y="3509238"/>
                  </a:lnTo>
                  <a:lnTo>
                    <a:pt x="4633595" y="3507244"/>
                  </a:lnTo>
                  <a:lnTo>
                    <a:pt x="4641672" y="3501796"/>
                  </a:lnTo>
                  <a:lnTo>
                    <a:pt x="4647108" y="3493732"/>
                  </a:lnTo>
                  <a:lnTo>
                    <a:pt x="4649101" y="3483838"/>
                  </a:lnTo>
                  <a:close/>
                </a:path>
                <a:path w="5364480" h="5048250">
                  <a:moveTo>
                    <a:pt x="4695431" y="3284131"/>
                  </a:moveTo>
                  <a:lnTo>
                    <a:pt x="4693437" y="3274237"/>
                  </a:lnTo>
                  <a:lnTo>
                    <a:pt x="4688002" y="3266173"/>
                  </a:lnTo>
                  <a:lnTo>
                    <a:pt x="4679924" y="3260725"/>
                  </a:lnTo>
                  <a:lnTo>
                    <a:pt x="4669980" y="3258731"/>
                  </a:lnTo>
                  <a:lnTo>
                    <a:pt x="4660100" y="3260725"/>
                  </a:lnTo>
                  <a:lnTo>
                    <a:pt x="4652022" y="3266173"/>
                  </a:lnTo>
                  <a:lnTo>
                    <a:pt x="4646574" y="3274237"/>
                  </a:lnTo>
                  <a:lnTo>
                    <a:pt x="4644580" y="3284131"/>
                  </a:lnTo>
                  <a:lnTo>
                    <a:pt x="4646574" y="3294024"/>
                  </a:lnTo>
                  <a:lnTo>
                    <a:pt x="4652022" y="3302089"/>
                  </a:lnTo>
                  <a:lnTo>
                    <a:pt x="4660100" y="3307537"/>
                  </a:lnTo>
                  <a:lnTo>
                    <a:pt x="4670031" y="3309531"/>
                  </a:lnTo>
                  <a:lnTo>
                    <a:pt x="4679924" y="3307537"/>
                  </a:lnTo>
                  <a:lnTo>
                    <a:pt x="4688002" y="3302089"/>
                  </a:lnTo>
                  <a:lnTo>
                    <a:pt x="4693437" y="3294024"/>
                  </a:lnTo>
                  <a:lnTo>
                    <a:pt x="4695431" y="3284131"/>
                  </a:lnTo>
                  <a:close/>
                </a:path>
                <a:path w="5364480" h="5048250">
                  <a:moveTo>
                    <a:pt x="4695431" y="1564386"/>
                  </a:moveTo>
                  <a:lnTo>
                    <a:pt x="4693437" y="1554505"/>
                  </a:lnTo>
                  <a:lnTo>
                    <a:pt x="4688002" y="1546428"/>
                  </a:lnTo>
                  <a:lnTo>
                    <a:pt x="4679924" y="1540979"/>
                  </a:lnTo>
                  <a:lnTo>
                    <a:pt x="4669980" y="1538986"/>
                  </a:lnTo>
                  <a:lnTo>
                    <a:pt x="4660100" y="1540979"/>
                  </a:lnTo>
                  <a:lnTo>
                    <a:pt x="4652022" y="1546428"/>
                  </a:lnTo>
                  <a:lnTo>
                    <a:pt x="4646574" y="1554505"/>
                  </a:lnTo>
                  <a:lnTo>
                    <a:pt x="4644580" y="1564386"/>
                  </a:lnTo>
                  <a:lnTo>
                    <a:pt x="4646574" y="1574279"/>
                  </a:lnTo>
                  <a:lnTo>
                    <a:pt x="4652022" y="1582343"/>
                  </a:lnTo>
                  <a:lnTo>
                    <a:pt x="4660100" y="1587792"/>
                  </a:lnTo>
                  <a:lnTo>
                    <a:pt x="4670031" y="1589786"/>
                  </a:lnTo>
                  <a:lnTo>
                    <a:pt x="4679924" y="1587792"/>
                  </a:lnTo>
                  <a:lnTo>
                    <a:pt x="4688002" y="1582343"/>
                  </a:lnTo>
                  <a:lnTo>
                    <a:pt x="4693437" y="1574279"/>
                  </a:lnTo>
                  <a:lnTo>
                    <a:pt x="4695431" y="1564386"/>
                  </a:lnTo>
                  <a:close/>
                </a:path>
                <a:path w="5364480" h="5048250">
                  <a:moveTo>
                    <a:pt x="4695749" y="1745145"/>
                  </a:moveTo>
                  <a:lnTo>
                    <a:pt x="4693755" y="1735251"/>
                  </a:lnTo>
                  <a:lnTo>
                    <a:pt x="4688306" y="1727174"/>
                  </a:lnTo>
                  <a:lnTo>
                    <a:pt x="4680229" y="1721739"/>
                  </a:lnTo>
                  <a:lnTo>
                    <a:pt x="4670298" y="1719745"/>
                  </a:lnTo>
                  <a:lnTo>
                    <a:pt x="4660404" y="1721739"/>
                  </a:lnTo>
                  <a:lnTo>
                    <a:pt x="4652340" y="1727174"/>
                  </a:lnTo>
                  <a:lnTo>
                    <a:pt x="4646892" y="1735251"/>
                  </a:lnTo>
                  <a:lnTo>
                    <a:pt x="4644898" y="1745145"/>
                  </a:lnTo>
                  <a:lnTo>
                    <a:pt x="4646892" y="1755025"/>
                  </a:lnTo>
                  <a:lnTo>
                    <a:pt x="4652340" y="1763102"/>
                  </a:lnTo>
                  <a:lnTo>
                    <a:pt x="4660404" y="1768551"/>
                  </a:lnTo>
                  <a:lnTo>
                    <a:pt x="4670349" y="1770545"/>
                  </a:lnTo>
                  <a:lnTo>
                    <a:pt x="4680229" y="1768551"/>
                  </a:lnTo>
                  <a:lnTo>
                    <a:pt x="4688306" y="1763102"/>
                  </a:lnTo>
                  <a:lnTo>
                    <a:pt x="4693755" y="1755025"/>
                  </a:lnTo>
                  <a:lnTo>
                    <a:pt x="4695749" y="1745145"/>
                  </a:lnTo>
                  <a:close/>
                </a:path>
                <a:path w="5364480" h="5048250">
                  <a:moveTo>
                    <a:pt x="4695749" y="25400"/>
                  </a:moveTo>
                  <a:lnTo>
                    <a:pt x="4693755" y="15506"/>
                  </a:lnTo>
                  <a:lnTo>
                    <a:pt x="4688306" y="7442"/>
                  </a:lnTo>
                  <a:lnTo>
                    <a:pt x="4680229" y="1993"/>
                  </a:lnTo>
                  <a:lnTo>
                    <a:pt x="4670298" y="0"/>
                  </a:lnTo>
                  <a:lnTo>
                    <a:pt x="4660404" y="1993"/>
                  </a:lnTo>
                  <a:lnTo>
                    <a:pt x="4652340" y="7442"/>
                  </a:lnTo>
                  <a:lnTo>
                    <a:pt x="4646892" y="15506"/>
                  </a:lnTo>
                  <a:lnTo>
                    <a:pt x="4644898" y="25400"/>
                  </a:lnTo>
                  <a:lnTo>
                    <a:pt x="4646892" y="35280"/>
                  </a:lnTo>
                  <a:lnTo>
                    <a:pt x="4652340" y="43357"/>
                  </a:lnTo>
                  <a:lnTo>
                    <a:pt x="4660404" y="48806"/>
                  </a:lnTo>
                  <a:lnTo>
                    <a:pt x="4670349" y="50800"/>
                  </a:lnTo>
                  <a:lnTo>
                    <a:pt x="4680229" y="48806"/>
                  </a:lnTo>
                  <a:lnTo>
                    <a:pt x="4688306" y="43357"/>
                  </a:lnTo>
                  <a:lnTo>
                    <a:pt x="4693755" y="35280"/>
                  </a:lnTo>
                  <a:lnTo>
                    <a:pt x="4695749" y="25400"/>
                  </a:lnTo>
                  <a:close/>
                </a:path>
                <a:path w="5364480" h="5048250">
                  <a:moveTo>
                    <a:pt x="4750447" y="5022824"/>
                  </a:moveTo>
                  <a:lnTo>
                    <a:pt x="4748454" y="5012944"/>
                  </a:lnTo>
                  <a:lnTo>
                    <a:pt x="4743005" y="5004867"/>
                  </a:lnTo>
                  <a:lnTo>
                    <a:pt x="4734928" y="4999431"/>
                  </a:lnTo>
                  <a:lnTo>
                    <a:pt x="4724997" y="4997424"/>
                  </a:lnTo>
                  <a:lnTo>
                    <a:pt x="4715103" y="4999431"/>
                  </a:lnTo>
                  <a:lnTo>
                    <a:pt x="4707039" y="5004867"/>
                  </a:lnTo>
                  <a:lnTo>
                    <a:pt x="4701591" y="5012944"/>
                  </a:lnTo>
                  <a:lnTo>
                    <a:pt x="4699597" y="5022824"/>
                  </a:lnTo>
                  <a:lnTo>
                    <a:pt x="4701591" y="5032718"/>
                  </a:lnTo>
                  <a:lnTo>
                    <a:pt x="4707039" y="5040795"/>
                  </a:lnTo>
                  <a:lnTo>
                    <a:pt x="4715103" y="5046230"/>
                  </a:lnTo>
                  <a:lnTo>
                    <a:pt x="4725047" y="5048224"/>
                  </a:lnTo>
                  <a:lnTo>
                    <a:pt x="4734928" y="5046230"/>
                  </a:lnTo>
                  <a:lnTo>
                    <a:pt x="4743005" y="5040795"/>
                  </a:lnTo>
                  <a:lnTo>
                    <a:pt x="4748454" y="5032718"/>
                  </a:lnTo>
                  <a:lnTo>
                    <a:pt x="4750447" y="5022824"/>
                  </a:lnTo>
                  <a:close/>
                </a:path>
                <a:path w="5364480" h="5048250">
                  <a:moveTo>
                    <a:pt x="4750765" y="3483838"/>
                  </a:moveTo>
                  <a:lnTo>
                    <a:pt x="4748758" y="3473958"/>
                  </a:lnTo>
                  <a:lnTo>
                    <a:pt x="4743323" y="3465880"/>
                  </a:lnTo>
                  <a:lnTo>
                    <a:pt x="4735246" y="3460432"/>
                  </a:lnTo>
                  <a:lnTo>
                    <a:pt x="4725301" y="3458438"/>
                  </a:lnTo>
                  <a:lnTo>
                    <a:pt x="4715421" y="3460432"/>
                  </a:lnTo>
                  <a:lnTo>
                    <a:pt x="4707344" y="3465880"/>
                  </a:lnTo>
                  <a:lnTo>
                    <a:pt x="4701908" y="3473958"/>
                  </a:lnTo>
                  <a:lnTo>
                    <a:pt x="4699901" y="3483838"/>
                  </a:lnTo>
                  <a:lnTo>
                    <a:pt x="4701908" y="3493732"/>
                  </a:lnTo>
                  <a:lnTo>
                    <a:pt x="4707344" y="3501796"/>
                  </a:lnTo>
                  <a:lnTo>
                    <a:pt x="4715421" y="3507244"/>
                  </a:lnTo>
                  <a:lnTo>
                    <a:pt x="4725365" y="3509238"/>
                  </a:lnTo>
                  <a:lnTo>
                    <a:pt x="4735246" y="3507244"/>
                  </a:lnTo>
                  <a:lnTo>
                    <a:pt x="4743323" y="3501796"/>
                  </a:lnTo>
                  <a:lnTo>
                    <a:pt x="4748758" y="3493732"/>
                  </a:lnTo>
                  <a:lnTo>
                    <a:pt x="4750765" y="3483838"/>
                  </a:lnTo>
                  <a:close/>
                </a:path>
                <a:path w="5364480" h="5048250">
                  <a:moveTo>
                    <a:pt x="4797082" y="3284131"/>
                  </a:moveTo>
                  <a:lnTo>
                    <a:pt x="4795088" y="3274237"/>
                  </a:lnTo>
                  <a:lnTo>
                    <a:pt x="4789652" y="3266173"/>
                  </a:lnTo>
                  <a:lnTo>
                    <a:pt x="4781575" y="3260725"/>
                  </a:lnTo>
                  <a:lnTo>
                    <a:pt x="4771631" y="3258731"/>
                  </a:lnTo>
                  <a:lnTo>
                    <a:pt x="4761750" y="3260725"/>
                  </a:lnTo>
                  <a:lnTo>
                    <a:pt x="4753673" y="3266173"/>
                  </a:lnTo>
                  <a:lnTo>
                    <a:pt x="4748225" y="3274237"/>
                  </a:lnTo>
                  <a:lnTo>
                    <a:pt x="4746231" y="3284131"/>
                  </a:lnTo>
                  <a:lnTo>
                    <a:pt x="4748225" y="3294024"/>
                  </a:lnTo>
                  <a:lnTo>
                    <a:pt x="4753673" y="3302089"/>
                  </a:lnTo>
                  <a:lnTo>
                    <a:pt x="4761750" y="3307537"/>
                  </a:lnTo>
                  <a:lnTo>
                    <a:pt x="4771682" y="3309531"/>
                  </a:lnTo>
                  <a:lnTo>
                    <a:pt x="4781575" y="3307537"/>
                  </a:lnTo>
                  <a:lnTo>
                    <a:pt x="4789652" y="3302089"/>
                  </a:lnTo>
                  <a:lnTo>
                    <a:pt x="4795088" y="3294024"/>
                  </a:lnTo>
                  <a:lnTo>
                    <a:pt x="4797082" y="3284131"/>
                  </a:lnTo>
                  <a:close/>
                </a:path>
                <a:path w="5364480" h="5048250">
                  <a:moveTo>
                    <a:pt x="4797082" y="1564386"/>
                  </a:moveTo>
                  <a:lnTo>
                    <a:pt x="4795088" y="1554505"/>
                  </a:lnTo>
                  <a:lnTo>
                    <a:pt x="4789652" y="1546428"/>
                  </a:lnTo>
                  <a:lnTo>
                    <a:pt x="4781575" y="1540979"/>
                  </a:lnTo>
                  <a:lnTo>
                    <a:pt x="4771631" y="1538986"/>
                  </a:lnTo>
                  <a:lnTo>
                    <a:pt x="4761750" y="1540979"/>
                  </a:lnTo>
                  <a:lnTo>
                    <a:pt x="4753673" y="1546428"/>
                  </a:lnTo>
                  <a:lnTo>
                    <a:pt x="4748225" y="1554505"/>
                  </a:lnTo>
                  <a:lnTo>
                    <a:pt x="4746231" y="1564386"/>
                  </a:lnTo>
                  <a:lnTo>
                    <a:pt x="4748225" y="1574279"/>
                  </a:lnTo>
                  <a:lnTo>
                    <a:pt x="4753673" y="1582343"/>
                  </a:lnTo>
                  <a:lnTo>
                    <a:pt x="4761750" y="1587792"/>
                  </a:lnTo>
                  <a:lnTo>
                    <a:pt x="4771682" y="1589786"/>
                  </a:lnTo>
                  <a:lnTo>
                    <a:pt x="4781575" y="1587792"/>
                  </a:lnTo>
                  <a:lnTo>
                    <a:pt x="4789652" y="1582343"/>
                  </a:lnTo>
                  <a:lnTo>
                    <a:pt x="4795088" y="1574279"/>
                  </a:lnTo>
                  <a:lnTo>
                    <a:pt x="4797082" y="1564386"/>
                  </a:lnTo>
                  <a:close/>
                </a:path>
                <a:path w="5364480" h="5048250">
                  <a:moveTo>
                    <a:pt x="4797399" y="1745145"/>
                  </a:moveTo>
                  <a:lnTo>
                    <a:pt x="4795405" y="1735251"/>
                  </a:lnTo>
                  <a:lnTo>
                    <a:pt x="4789957" y="1727174"/>
                  </a:lnTo>
                  <a:lnTo>
                    <a:pt x="4781880" y="1721739"/>
                  </a:lnTo>
                  <a:lnTo>
                    <a:pt x="4771949" y="1719745"/>
                  </a:lnTo>
                  <a:lnTo>
                    <a:pt x="4762055" y="1721739"/>
                  </a:lnTo>
                  <a:lnTo>
                    <a:pt x="4753991" y="1727174"/>
                  </a:lnTo>
                  <a:lnTo>
                    <a:pt x="4748542" y="1735251"/>
                  </a:lnTo>
                  <a:lnTo>
                    <a:pt x="4746549" y="1745145"/>
                  </a:lnTo>
                  <a:lnTo>
                    <a:pt x="4748542" y="1755025"/>
                  </a:lnTo>
                  <a:lnTo>
                    <a:pt x="4753991" y="1763102"/>
                  </a:lnTo>
                  <a:lnTo>
                    <a:pt x="4762055" y="1768551"/>
                  </a:lnTo>
                  <a:lnTo>
                    <a:pt x="4771999" y="1770545"/>
                  </a:lnTo>
                  <a:lnTo>
                    <a:pt x="4781880" y="1768551"/>
                  </a:lnTo>
                  <a:lnTo>
                    <a:pt x="4789957" y="1763102"/>
                  </a:lnTo>
                  <a:lnTo>
                    <a:pt x="4795405" y="1755025"/>
                  </a:lnTo>
                  <a:lnTo>
                    <a:pt x="4797399" y="1745145"/>
                  </a:lnTo>
                  <a:close/>
                </a:path>
                <a:path w="5364480" h="5048250">
                  <a:moveTo>
                    <a:pt x="4797399" y="25400"/>
                  </a:moveTo>
                  <a:lnTo>
                    <a:pt x="4795405" y="15506"/>
                  </a:lnTo>
                  <a:lnTo>
                    <a:pt x="4789957" y="7442"/>
                  </a:lnTo>
                  <a:lnTo>
                    <a:pt x="4781880" y="1993"/>
                  </a:lnTo>
                  <a:lnTo>
                    <a:pt x="4771949" y="0"/>
                  </a:lnTo>
                  <a:lnTo>
                    <a:pt x="4762055" y="1993"/>
                  </a:lnTo>
                  <a:lnTo>
                    <a:pt x="4753991" y="7442"/>
                  </a:lnTo>
                  <a:lnTo>
                    <a:pt x="4748542" y="15506"/>
                  </a:lnTo>
                  <a:lnTo>
                    <a:pt x="4746549" y="25400"/>
                  </a:lnTo>
                  <a:lnTo>
                    <a:pt x="4748542" y="35280"/>
                  </a:lnTo>
                  <a:lnTo>
                    <a:pt x="4753991" y="43357"/>
                  </a:lnTo>
                  <a:lnTo>
                    <a:pt x="4762055" y="48806"/>
                  </a:lnTo>
                  <a:lnTo>
                    <a:pt x="4771999" y="50800"/>
                  </a:lnTo>
                  <a:lnTo>
                    <a:pt x="4781880" y="48806"/>
                  </a:lnTo>
                  <a:lnTo>
                    <a:pt x="4789957" y="43357"/>
                  </a:lnTo>
                  <a:lnTo>
                    <a:pt x="4795405" y="35280"/>
                  </a:lnTo>
                  <a:lnTo>
                    <a:pt x="4797399" y="25400"/>
                  </a:lnTo>
                  <a:close/>
                </a:path>
                <a:path w="5364480" h="5048250">
                  <a:moveTo>
                    <a:pt x="4852098" y="5022824"/>
                  </a:moveTo>
                  <a:lnTo>
                    <a:pt x="4850104" y="5012944"/>
                  </a:lnTo>
                  <a:lnTo>
                    <a:pt x="4844656" y="5004867"/>
                  </a:lnTo>
                  <a:lnTo>
                    <a:pt x="4836592" y="4999431"/>
                  </a:lnTo>
                  <a:lnTo>
                    <a:pt x="4826647" y="4997424"/>
                  </a:lnTo>
                  <a:lnTo>
                    <a:pt x="4816754" y="4999431"/>
                  </a:lnTo>
                  <a:lnTo>
                    <a:pt x="4808690" y="5004867"/>
                  </a:lnTo>
                  <a:lnTo>
                    <a:pt x="4803241" y="5012944"/>
                  </a:lnTo>
                  <a:lnTo>
                    <a:pt x="4801247" y="5022824"/>
                  </a:lnTo>
                  <a:lnTo>
                    <a:pt x="4803241" y="5032718"/>
                  </a:lnTo>
                  <a:lnTo>
                    <a:pt x="4808690" y="5040795"/>
                  </a:lnTo>
                  <a:lnTo>
                    <a:pt x="4816754" y="5046230"/>
                  </a:lnTo>
                  <a:lnTo>
                    <a:pt x="4826698" y="5048224"/>
                  </a:lnTo>
                  <a:lnTo>
                    <a:pt x="4836592" y="5046230"/>
                  </a:lnTo>
                  <a:lnTo>
                    <a:pt x="4844656" y="5040795"/>
                  </a:lnTo>
                  <a:lnTo>
                    <a:pt x="4850104" y="5032718"/>
                  </a:lnTo>
                  <a:lnTo>
                    <a:pt x="4852098" y="5022824"/>
                  </a:lnTo>
                  <a:close/>
                </a:path>
                <a:path w="5364480" h="5048250">
                  <a:moveTo>
                    <a:pt x="4852403" y="3483838"/>
                  </a:moveTo>
                  <a:lnTo>
                    <a:pt x="4850409" y="3473958"/>
                  </a:lnTo>
                  <a:lnTo>
                    <a:pt x="4844974" y="3465880"/>
                  </a:lnTo>
                  <a:lnTo>
                    <a:pt x="4836896" y="3460432"/>
                  </a:lnTo>
                  <a:lnTo>
                    <a:pt x="4826952" y="3458438"/>
                  </a:lnTo>
                  <a:lnTo>
                    <a:pt x="4817072" y="3460432"/>
                  </a:lnTo>
                  <a:lnTo>
                    <a:pt x="4808994" y="3465880"/>
                  </a:lnTo>
                  <a:lnTo>
                    <a:pt x="4803559" y="3473958"/>
                  </a:lnTo>
                  <a:lnTo>
                    <a:pt x="4801552" y="3483838"/>
                  </a:lnTo>
                  <a:lnTo>
                    <a:pt x="4803559" y="3493732"/>
                  </a:lnTo>
                  <a:lnTo>
                    <a:pt x="4808994" y="3501796"/>
                  </a:lnTo>
                  <a:lnTo>
                    <a:pt x="4817072" y="3507244"/>
                  </a:lnTo>
                  <a:lnTo>
                    <a:pt x="4827003" y="3509238"/>
                  </a:lnTo>
                  <a:lnTo>
                    <a:pt x="4836896" y="3507244"/>
                  </a:lnTo>
                  <a:lnTo>
                    <a:pt x="4844974" y="3501796"/>
                  </a:lnTo>
                  <a:lnTo>
                    <a:pt x="4850409" y="3493732"/>
                  </a:lnTo>
                  <a:lnTo>
                    <a:pt x="4852403" y="3483838"/>
                  </a:lnTo>
                  <a:close/>
                </a:path>
                <a:path w="5364480" h="5048250">
                  <a:moveTo>
                    <a:pt x="4898733" y="3284131"/>
                  </a:moveTo>
                  <a:lnTo>
                    <a:pt x="4896739" y="3274237"/>
                  </a:lnTo>
                  <a:lnTo>
                    <a:pt x="4891303" y="3266173"/>
                  </a:lnTo>
                  <a:lnTo>
                    <a:pt x="4883226" y="3260725"/>
                  </a:lnTo>
                  <a:lnTo>
                    <a:pt x="4873282" y="3258731"/>
                  </a:lnTo>
                  <a:lnTo>
                    <a:pt x="4863401" y="3260725"/>
                  </a:lnTo>
                  <a:lnTo>
                    <a:pt x="4855324" y="3266173"/>
                  </a:lnTo>
                  <a:lnTo>
                    <a:pt x="4849876" y="3274237"/>
                  </a:lnTo>
                  <a:lnTo>
                    <a:pt x="4847882" y="3284131"/>
                  </a:lnTo>
                  <a:lnTo>
                    <a:pt x="4849876" y="3294024"/>
                  </a:lnTo>
                  <a:lnTo>
                    <a:pt x="4855324" y="3302089"/>
                  </a:lnTo>
                  <a:lnTo>
                    <a:pt x="4863401" y="3307537"/>
                  </a:lnTo>
                  <a:lnTo>
                    <a:pt x="4873333" y="3309531"/>
                  </a:lnTo>
                  <a:lnTo>
                    <a:pt x="4883226" y="3307537"/>
                  </a:lnTo>
                  <a:lnTo>
                    <a:pt x="4891303" y="3302089"/>
                  </a:lnTo>
                  <a:lnTo>
                    <a:pt x="4896739" y="3294024"/>
                  </a:lnTo>
                  <a:lnTo>
                    <a:pt x="4898733" y="3284131"/>
                  </a:lnTo>
                  <a:close/>
                </a:path>
                <a:path w="5364480" h="5048250">
                  <a:moveTo>
                    <a:pt x="4898733" y="1564386"/>
                  </a:moveTo>
                  <a:lnTo>
                    <a:pt x="4896739" y="1554505"/>
                  </a:lnTo>
                  <a:lnTo>
                    <a:pt x="4891303" y="1546428"/>
                  </a:lnTo>
                  <a:lnTo>
                    <a:pt x="4883226" y="1540979"/>
                  </a:lnTo>
                  <a:lnTo>
                    <a:pt x="4873282" y="1538986"/>
                  </a:lnTo>
                  <a:lnTo>
                    <a:pt x="4863401" y="1540979"/>
                  </a:lnTo>
                  <a:lnTo>
                    <a:pt x="4855324" y="1546428"/>
                  </a:lnTo>
                  <a:lnTo>
                    <a:pt x="4849876" y="1554505"/>
                  </a:lnTo>
                  <a:lnTo>
                    <a:pt x="4847882" y="1564386"/>
                  </a:lnTo>
                  <a:lnTo>
                    <a:pt x="4849876" y="1574279"/>
                  </a:lnTo>
                  <a:lnTo>
                    <a:pt x="4855324" y="1582343"/>
                  </a:lnTo>
                  <a:lnTo>
                    <a:pt x="4863401" y="1587792"/>
                  </a:lnTo>
                  <a:lnTo>
                    <a:pt x="4873333" y="1589786"/>
                  </a:lnTo>
                  <a:lnTo>
                    <a:pt x="4883226" y="1587792"/>
                  </a:lnTo>
                  <a:lnTo>
                    <a:pt x="4891303" y="1582343"/>
                  </a:lnTo>
                  <a:lnTo>
                    <a:pt x="4896739" y="1574279"/>
                  </a:lnTo>
                  <a:lnTo>
                    <a:pt x="4898733" y="1564386"/>
                  </a:lnTo>
                  <a:close/>
                </a:path>
                <a:path w="5364480" h="5048250">
                  <a:moveTo>
                    <a:pt x="4899050" y="1745145"/>
                  </a:moveTo>
                  <a:lnTo>
                    <a:pt x="4897056" y="1735251"/>
                  </a:lnTo>
                  <a:lnTo>
                    <a:pt x="4891608" y="1727174"/>
                  </a:lnTo>
                  <a:lnTo>
                    <a:pt x="4883531" y="1721739"/>
                  </a:lnTo>
                  <a:lnTo>
                    <a:pt x="4873599" y="1719745"/>
                  </a:lnTo>
                  <a:lnTo>
                    <a:pt x="4863706" y="1721739"/>
                  </a:lnTo>
                  <a:lnTo>
                    <a:pt x="4855642" y="1727174"/>
                  </a:lnTo>
                  <a:lnTo>
                    <a:pt x="4850193" y="1735251"/>
                  </a:lnTo>
                  <a:lnTo>
                    <a:pt x="4848199" y="1745145"/>
                  </a:lnTo>
                  <a:lnTo>
                    <a:pt x="4850193" y="1755025"/>
                  </a:lnTo>
                  <a:lnTo>
                    <a:pt x="4855642" y="1763102"/>
                  </a:lnTo>
                  <a:lnTo>
                    <a:pt x="4863706" y="1768551"/>
                  </a:lnTo>
                  <a:lnTo>
                    <a:pt x="4873650" y="1770545"/>
                  </a:lnTo>
                  <a:lnTo>
                    <a:pt x="4883531" y="1768551"/>
                  </a:lnTo>
                  <a:lnTo>
                    <a:pt x="4891608" y="1763102"/>
                  </a:lnTo>
                  <a:lnTo>
                    <a:pt x="4897056" y="1755025"/>
                  </a:lnTo>
                  <a:lnTo>
                    <a:pt x="4899050" y="1745145"/>
                  </a:lnTo>
                  <a:close/>
                </a:path>
                <a:path w="5364480" h="5048250">
                  <a:moveTo>
                    <a:pt x="4899050" y="25400"/>
                  </a:moveTo>
                  <a:lnTo>
                    <a:pt x="4897056" y="15506"/>
                  </a:lnTo>
                  <a:lnTo>
                    <a:pt x="4891608" y="7442"/>
                  </a:lnTo>
                  <a:lnTo>
                    <a:pt x="4883531" y="1993"/>
                  </a:lnTo>
                  <a:lnTo>
                    <a:pt x="4873599" y="0"/>
                  </a:lnTo>
                  <a:lnTo>
                    <a:pt x="4863706" y="1993"/>
                  </a:lnTo>
                  <a:lnTo>
                    <a:pt x="4855642" y="7442"/>
                  </a:lnTo>
                  <a:lnTo>
                    <a:pt x="4850193" y="15506"/>
                  </a:lnTo>
                  <a:lnTo>
                    <a:pt x="4848199" y="25400"/>
                  </a:lnTo>
                  <a:lnTo>
                    <a:pt x="4850193" y="35280"/>
                  </a:lnTo>
                  <a:lnTo>
                    <a:pt x="4855642" y="43357"/>
                  </a:lnTo>
                  <a:lnTo>
                    <a:pt x="4863706" y="48806"/>
                  </a:lnTo>
                  <a:lnTo>
                    <a:pt x="4873650" y="50800"/>
                  </a:lnTo>
                  <a:lnTo>
                    <a:pt x="4883531" y="48806"/>
                  </a:lnTo>
                  <a:lnTo>
                    <a:pt x="4891608" y="43357"/>
                  </a:lnTo>
                  <a:lnTo>
                    <a:pt x="4897056" y="35280"/>
                  </a:lnTo>
                  <a:lnTo>
                    <a:pt x="4899050" y="25400"/>
                  </a:lnTo>
                  <a:close/>
                </a:path>
                <a:path w="5364480" h="5048250">
                  <a:moveTo>
                    <a:pt x="4953749" y="5022824"/>
                  </a:moveTo>
                  <a:lnTo>
                    <a:pt x="4951755" y="5012944"/>
                  </a:lnTo>
                  <a:lnTo>
                    <a:pt x="4946307" y="5004867"/>
                  </a:lnTo>
                  <a:lnTo>
                    <a:pt x="4938242" y="4999431"/>
                  </a:lnTo>
                  <a:lnTo>
                    <a:pt x="4928298" y="4997424"/>
                  </a:lnTo>
                  <a:lnTo>
                    <a:pt x="4918405" y="4999431"/>
                  </a:lnTo>
                  <a:lnTo>
                    <a:pt x="4910340" y="5004867"/>
                  </a:lnTo>
                  <a:lnTo>
                    <a:pt x="4904892" y="5012944"/>
                  </a:lnTo>
                  <a:lnTo>
                    <a:pt x="4902898" y="5022824"/>
                  </a:lnTo>
                  <a:lnTo>
                    <a:pt x="4904892" y="5032718"/>
                  </a:lnTo>
                  <a:lnTo>
                    <a:pt x="4910340" y="5040795"/>
                  </a:lnTo>
                  <a:lnTo>
                    <a:pt x="4918405" y="5046230"/>
                  </a:lnTo>
                  <a:lnTo>
                    <a:pt x="4928349" y="5048224"/>
                  </a:lnTo>
                  <a:lnTo>
                    <a:pt x="4938242" y="5046230"/>
                  </a:lnTo>
                  <a:lnTo>
                    <a:pt x="4946307" y="5040795"/>
                  </a:lnTo>
                  <a:lnTo>
                    <a:pt x="4951755" y="5032718"/>
                  </a:lnTo>
                  <a:lnTo>
                    <a:pt x="4953749" y="5022824"/>
                  </a:lnTo>
                  <a:close/>
                </a:path>
                <a:path w="5364480" h="5048250">
                  <a:moveTo>
                    <a:pt x="4954054" y="3483838"/>
                  </a:moveTo>
                  <a:lnTo>
                    <a:pt x="4952060" y="3473958"/>
                  </a:lnTo>
                  <a:lnTo>
                    <a:pt x="4946624" y="3465880"/>
                  </a:lnTo>
                  <a:lnTo>
                    <a:pt x="4938547" y="3460432"/>
                  </a:lnTo>
                  <a:lnTo>
                    <a:pt x="4928603" y="3458438"/>
                  </a:lnTo>
                  <a:lnTo>
                    <a:pt x="4918722" y="3460432"/>
                  </a:lnTo>
                  <a:lnTo>
                    <a:pt x="4910645" y="3465880"/>
                  </a:lnTo>
                  <a:lnTo>
                    <a:pt x="4905210" y="3473958"/>
                  </a:lnTo>
                  <a:lnTo>
                    <a:pt x="4903203" y="3483838"/>
                  </a:lnTo>
                  <a:lnTo>
                    <a:pt x="4905210" y="3493732"/>
                  </a:lnTo>
                  <a:lnTo>
                    <a:pt x="4910645" y="3501796"/>
                  </a:lnTo>
                  <a:lnTo>
                    <a:pt x="4918722" y="3507244"/>
                  </a:lnTo>
                  <a:lnTo>
                    <a:pt x="4928654" y="3509238"/>
                  </a:lnTo>
                  <a:lnTo>
                    <a:pt x="4938547" y="3507244"/>
                  </a:lnTo>
                  <a:lnTo>
                    <a:pt x="4946624" y="3501796"/>
                  </a:lnTo>
                  <a:lnTo>
                    <a:pt x="4952060" y="3493732"/>
                  </a:lnTo>
                  <a:lnTo>
                    <a:pt x="4954054" y="3483838"/>
                  </a:lnTo>
                  <a:close/>
                </a:path>
                <a:path w="5364480" h="5048250">
                  <a:moveTo>
                    <a:pt x="4999685" y="3273514"/>
                  </a:moveTo>
                  <a:lnTo>
                    <a:pt x="4996218" y="3264039"/>
                  </a:lnTo>
                  <a:lnTo>
                    <a:pt x="4989614" y="3256877"/>
                  </a:lnTo>
                  <a:lnTo>
                    <a:pt x="4980813" y="3252711"/>
                  </a:lnTo>
                  <a:lnTo>
                    <a:pt x="4970742" y="3252228"/>
                  </a:lnTo>
                  <a:lnTo>
                    <a:pt x="4961217" y="3255695"/>
                  </a:lnTo>
                  <a:lnTo>
                    <a:pt x="4954054" y="3262299"/>
                  </a:lnTo>
                  <a:lnTo>
                    <a:pt x="4949901" y="3271101"/>
                  </a:lnTo>
                  <a:lnTo>
                    <a:pt x="4949418" y="3281172"/>
                  </a:lnTo>
                  <a:lnTo>
                    <a:pt x="4952873" y="3290646"/>
                  </a:lnTo>
                  <a:lnTo>
                    <a:pt x="4959477" y="3297809"/>
                  </a:lnTo>
                  <a:lnTo>
                    <a:pt x="4968278" y="3301974"/>
                  </a:lnTo>
                  <a:lnTo>
                    <a:pt x="4978400" y="3302444"/>
                  </a:lnTo>
                  <a:lnTo>
                    <a:pt x="4987874" y="3298990"/>
                  </a:lnTo>
                  <a:lnTo>
                    <a:pt x="4995037" y="3292386"/>
                  </a:lnTo>
                  <a:lnTo>
                    <a:pt x="4999202" y="3283585"/>
                  </a:lnTo>
                  <a:lnTo>
                    <a:pt x="4999685" y="3273514"/>
                  </a:lnTo>
                  <a:close/>
                </a:path>
                <a:path w="5364480" h="5048250">
                  <a:moveTo>
                    <a:pt x="4999685" y="1553768"/>
                  </a:moveTo>
                  <a:lnTo>
                    <a:pt x="4996218" y="1544294"/>
                  </a:lnTo>
                  <a:lnTo>
                    <a:pt x="4989614" y="1537131"/>
                  </a:lnTo>
                  <a:lnTo>
                    <a:pt x="4980813" y="1532966"/>
                  </a:lnTo>
                  <a:lnTo>
                    <a:pt x="4970742" y="1532483"/>
                  </a:lnTo>
                  <a:lnTo>
                    <a:pt x="4961217" y="1535950"/>
                  </a:lnTo>
                  <a:lnTo>
                    <a:pt x="4954054" y="1542554"/>
                  </a:lnTo>
                  <a:lnTo>
                    <a:pt x="4949901" y="1551355"/>
                  </a:lnTo>
                  <a:lnTo>
                    <a:pt x="4949418" y="1561426"/>
                  </a:lnTo>
                  <a:lnTo>
                    <a:pt x="4952873" y="1570901"/>
                  </a:lnTo>
                  <a:lnTo>
                    <a:pt x="4959477" y="1578063"/>
                  </a:lnTo>
                  <a:lnTo>
                    <a:pt x="4968278" y="1582229"/>
                  </a:lnTo>
                  <a:lnTo>
                    <a:pt x="4978400" y="1582699"/>
                  </a:lnTo>
                  <a:lnTo>
                    <a:pt x="4987874" y="1579245"/>
                  </a:lnTo>
                  <a:lnTo>
                    <a:pt x="4995037" y="1572641"/>
                  </a:lnTo>
                  <a:lnTo>
                    <a:pt x="4999202" y="1563839"/>
                  </a:lnTo>
                  <a:lnTo>
                    <a:pt x="4999685" y="1553768"/>
                  </a:lnTo>
                  <a:close/>
                </a:path>
                <a:path w="5364480" h="5048250">
                  <a:moveTo>
                    <a:pt x="4999990" y="1755825"/>
                  </a:moveTo>
                  <a:lnTo>
                    <a:pt x="4999507" y="1745754"/>
                  </a:lnTo>
                  <a:lnTo>
                    <a:pt x="4995354" y="1736953"/>
                  </a:lnTo>
                  <a:lnTo>
                    <a:pt x="4988191" y="1730349"/>
                  </a:lnTo>
                  <a:lnTo>
                    <a:pt x="4978679" y="1726869"/>
                  </a:lnTo>
                  <a:lnTo>
                    <a:pt x="4968595" y="1727339"/>
                  </a:lnTo>
                  <a:lnTo>
                    <a:pt x="4959794" y="1731492"/>
                  </a:lnTo>
                  <a:lnTo>
                    <a:pt x="4953190" y="1738655"/>
                  </a:lnTo>
                  <a:lnTo>
                    <a:pt x="4949723" y="1748116"/>
                  </a:lnTo>
                  <a:lnTo>
                    <a:pt x="4950193" y="1758200"/>
                  </a:lnTo>
                  <a:lnTo>
                    <a:pt x="4954359" y="1767001"/>
                  </a:lnTo>
                  <a:lnTo>
                    <a:pt x="4961509" y="1773605"/>
                  </a:lnTo>
                  <a:lnTo>
                    <a:pt x="4970983" y="1777072"/>
                  </a:lnTo>
                  <a:lnTo>
                    <a:pt x="4981105" y="1776615"/>
                  </a:lnTo>
                  <a:lnTo>
                    <a:pt x="4989906" y="1772450"/>
                  </a:lnTo>
                  <a:lnTo>
                    <a:pt x="4996510" y="1765300"/>
                  </a:lnTo>
                  <a:lnTo>
                    <a:pt x="4999990" y="1755825"/>
                  </a:lnTo>
                  <a:close/>
                </a:path>
                <a:path w="5364480" h="5048250">
                  <a:moveTo>
                    <a:pt x="4999990" y="36080"/>
                  </a:moveTo>
                  <a:lnTo>
                    <a:pt x="4999507" y="26009"/>
                  </a:lnTo>
                  <a:lnTo>
                    <a:pt x="4995354" y="17208"/>
                  </a:lnTo>
                  <a:lnTo>
                    <a:pt x="4988191" y="10604"/>
                  </a:lnTo>
                  <a:lnTo>
                    <a:pt x="4978679" y="7124"/>
                  </a:lnTo>
                  <a:lnTo>
                    <a:pt x="4968595" y="7594"/>
                  </a:lnTo>
                  <a:lnTo>
                    <a:pt x="4959794" y="11747"/>
                  </a:lnTo>
                  <a:lnTo>
                    <a:pt x="4953190" y="18910"/>
                  </a:lnTo>
                  <a:lnTo>
                    <a:pt x="4949723" y="28384"/>
                  </a:lnTo>
                  <a:lnTo>
                    <a:pt x="4950193" y="38455"/>
                  </a:lnTo>
                  <a:lnTo>
                    <a:pt x="4954359" y="47256"/>
                  </a:lnTo>
                  <a:lnTo>
                    <a:pt x="4961509" y="53860"/>
                  </a:lnTo>
                  <a:lnTo>
                    <a:pt x="4970983" y="57340"/>
                  </a:lnTo>
                  <a:lnTo>
                    <a:pt x="4981105" y="56870"/>
                  </a:lnTo>
                  <a:lnTo>
                    <a:pt x="4989906" y="52705"/>
                  </a:lnTo>
                  <a:lnTo>
                    <a:pt x="4996510" y="45554"/>
                  </a:lnTo>
                  <a:lnTo>
                    <a:pt x="4999990" y="36080"/>
                  </a:lnTo>
                  <a:close/>
                </a:path>
                <a:path w="5364480" h="5048250">
                  <a:moveTo>
                    <a:pt x="5054689" y="5012207"/>
                  </a:moveTo>
                  <a:lnTo>
                    <a:pt x="5051234" y="5002733"/>
                  </a:lnTo>
                  <a:lnTo>
                    <a:pt x="5044630" y="4995570"/>
                  </a:lnTo>
                  <a:lnTo>
                    <a:pt x="5035829" y="4991417"/>
                  </a:lnTo>
                  <a:lnTo>
                    <a:pt x="5025758" y="4990922"/>
                  </a:lnTo>
                  <a:lnTo>
                    <a:pt x="5016233" y="4994402"/>
                  </a:lnTo>
                  <a:lnTo>
                    <a:pt x="5009070" y="5000993"/>
                  </a:lnTo>
                  <a:lnTo>
                    <a:pt x="5004905" y="5009794"/>
                  </a:lnTo>
                  <a:lnTo>
                    <a:pt x="5004422" y="5019878"/>
                  </a:lnTo>
                  <a:lnTo>
                    <a:pt x="5007889" y="5029352"/>
                  </a:lnTo>
                  <a:lnTo>
                    <a:pt x="5014480" y="5036502"/>
                  </a:lnTo>
                  <a:lnTo>
                    <a:pt x="5023294" y="5040668"/>
                  </a:lnTo>
                  <a:lnTo>
                    <a:pt x="5033416" y="5041150"/>
                  </a:lnTo>
                  <a:lnTo>
                    <a:pt x="5042890" y="5037683"/>
                  </a:lnTo>
                  <a:lnTo>
                    <a:pt x="5050053" y="5031079"/>
                  </a:lnTo>
                  <a:lnTo>
                    <a:pt x="5054206" y="5022278"/>
                  </a:lnTo>
                  <a:lnTo>
                    <a:pt x="5054689" y="5012207"/>
                  </a:lnTo>
                  <a:close/>
                </a:path>
                <a:path w="5364480" h="5048250">
                  <a:moveTo>
                    <a:pt x="5054993" y="3494532"/>
                  </a:moveTo>
                  <a:lnTo>
                    <a:pt x="5054524" y="3484448"/>
                  </a:lnTo>
                  <a:lnTo>
                    <a:pt x="5050371" y="3475647"/>
                  </a:lnTo>
                  <a:lnTo>
                    <a:pt x="5043208" y="3469043"/>
                  </a:lnTo>
                  <a:lnTo>
                    <a:pt x="5033696" y="3465563"/>
                  </a:lnTo>
                  <a:lnTo>
                    <a:pt x="5023612" y="3466033"/>
                  </a:lnTo>
                  <a:lnTo>
                    <a:pt x="5014811" y="3470198"/>
                  </a:lnTo>
                  <a:lnTo>
                    <a:pt x="5008207" y="3477349"/>
                  </a:lnTo>
                  <a:lnTo>
                    <a:pt x="5004740" y="3486823"/>
                  </a:lnTo>
                  <a:lnTo>
                    <a:pt x="5005209" y="3496894"/>
                  </a:lnTo>
                  <a:lnTo>
                    <a:pt x="5009362" y="3505708"/>
                  </a:lnTo>
                  <a:lnTo>
                    <a:pt x="5016525" y="3512312"/>
                  </a:lnTo>
                  <a:lnTo>
                    <a:pt x="5025987" y="3515779"/>
                  </a:lnTo>
                  <a:lnTo>
                    <a:pt x="5036121" y="3515309"/>
                  </a:lnTo>
                  <a:lnTo>
                    <a:pt x="5044922" y="3511156"/>
                  </a:lnTo>
                  <a:lnTo>
                    <a:pt x="5051526" y="3503993"/>
                  </a:lnTo>
                  <a:lnTo>
                    <a:pt x="5054993" y="3494532"/>
                  </a:lnTo>
                  <a:close/>
                </a:path>
                <a:path w="5364480" h="5048250">
                  <a:moveTo>
                    <a:pt x="5096014" y="3244050"/>
                  </a:moveTo>
                  <a:lnTo>
                    <a:pt x="5093551" y="3234271"/>
                  </a:lnTo>
                  <a:lnTo>
                    <a:pt x="5087480" y="3226219"/>
                  </a:lnTo>
                  <a:lnTo>
                    <a:pt x="5079085" y="3221278"/>
                  </a:lnTo>
                  <a:lnTo>
                    <a:pt x="5069459" y="3219856"/>
                  </a:lnTo>
                  <a:lnTo>
                    <a:pt x="5059680" y="3222320"/>
                  </a:lnTo>
                  <a:lnTo>
                    <a:pt x="5051577" y="3228403"/>
                  </a:lnTo>
                  <a:lnTo>
                    <a:pt x="5046637" y="3236798"/>
                  </a:lnTo>
                  <a:lnTo>
                    <a:pt x="5045214" y="3246437"/>
                  </a:lnTo>
                  <a:lnTo>
                    <a:pt x="5047678" y="3256216"/>
                  </a:lnTo>
                  <a:lnTo>
                    <a:pt x="5053736" y="3264268"/>
                  </a:lnTo>
                  <a:lnTo>
                    <a:pt x="5062131" y="3269208"/>
                  </a:lnTo>
                  <a:lnTo>
                    <a:pt x="5071770" y="3270631"/>
                  </a:lnTo>
                  <a:lnTo>
                    <a:pt x="5081600" y="3268141"/>
                  </a:lnTo>
                  <a:lnTo>
                    <a:pt x="5089652" y="3262084"/>
                  </a:lnTo>
                  <a:lnTo>
                    <a:pt x="5094592" y="3253689"/>
                  </a:lnTo>
                  <a:lnTo>
                    <a:pt x="5096014" y="3244050"/>
                  </a:lnTo>
                  <a:close/>
                </a:path>
                <a:path w="5364480" h="5048250">
                  <a:moveTo>
                    <a:pt x="5096014" y="1524304"/>
                  </a:moveTo>
                  <a:lnTo>
                    <a:pt x="5093551" y="1514525"/>
                  </a:lnTo>
                  <a:lnTo>
                    <a:pt x="5087480" y="1506474"/>
                  </a:lnTo>
                  <a:lnTo>
                    <a:pt x="5079085" y="1501533"/>
                  </a:lnTo>
                  <a:lnTo>
                    <a:pt x="5069459" y="1500111"/>
                  </a:lnTo>
                  <a:lnTo>
                    <a:pt x="5059680" y="1502575"/>
                  </a:lnTo>
                  <a:lnTo>
                    <a:pt x="5051577" y="1508658"/>
                  </a:lnTo>
                  <a:lnTo>
                    <a:pt x="5046637" y="1517053"/>
                  </a:lnTo>
                  <a:lnTo>
                    <a:pt x="5045214" y="1526692"/>
                  </a:lnTo>
                  <a:lnTo>
                    <a:pt x="5047678" y="1536471"/>
                  </a:lnTo>
                  <a:lnTo>
                    <a:pt x="5053736" y="1544523"/>
                  </a:lnTo>
                  <a:lnTo>
                    <a:pt x="5062131" y="1549463"/>
                  </a:lnTo>
                  <a:lnTo>
                    <a:pt x="5071770" y="1550885"/>
                  </a:lnTo>
                  <a:lnTo>
                    <a:pt x="5081600" y="1548396"/>
                  </a:lnTo>
                  <a:lnTo>
                    <a:pt x="5089652" y="1542338"/>
                  </a:lnTo>
                  <a:lnTo>
                    <a:pt x="5094592" y="1533944"/>
                  </a:lnTo>
                  <a:lnTo>
                    <a:pt x="5096014" y="1524304"/>
                  </a:lnTo>
                  <a:close/>
                </a:path>
                <a:path w="5364480" h="5048250">
                  <a:moveTo>
                    <a:pt x="5096294" y="1785378"/>
                  </a:moveTo>
                  <a:lnTo>
                    <a:pt x="5094871" y="1775739"/>
                  </a:lnTo>
                  <a:lnTo>
                    <a:pt x="5089944" y="1767344"/>
                  </a:lnTo>
                  <a:lnTo>
                    <a:pt x="5081841" y="1761248"/>
                  </a:lnTo>
                  <a:lnTo>
                    <a:pt x="5072062" y="1758772"/>
                  </a:lnTo>
                  <a:lnTo>
                    <a:pt x="5062436" y="1760194"/>
                  </a:lnTo>
                  <a:lnTo>
                    <a:pt x="5054041" y="1765122"/>
                  </a:lnTo>
                  <a:lnTo>
                    <a:pt x="5047958" y="1773174"/>
                  </a:lnTo>
                  <a:lnTo>
                    <a:pt x="5045494" y="1782953"/>
                  </a:lnTo>
                  <a:lnTo>
                    <a:pt x="5046904" y="1792579"/>
                  </a:lnTo>
                  <a:lnTo>
                    <a:pt x="5051831" y="1800987"/>
                  </a:lnTo>
                  <a:lnTo>
                    <a:pt x="5059896" y="1807057"/>
                  </a:lnTo>
                  <a:lnTo>
                    <a:pt x="5069713" y="1809546"/>
                  </a:lnTo>
                  <a:lnTo>
                    <a:pt x="5079352" y="1808137"/>
                  </a:lnTo>
                  <a:lnTo>
                    <a:pt x="5087747" y="1803209"/>
                  </a:lnTo>
                  <a:lnTo>
                    <a:pt x="5093817" y="1795145"/>
                  </a:lnTo>
                  <a:lnTo>
                    <a:pt x="5096294" y="1785378"/>
                  </a:lnTo>
                  <a:close/>
                </a:path>
                <a:path w="5364480" h="5048250">
                  <a:moveTo>
                    <a:pt x="5096294" y="65633"/>
                  </a:moveTo>
                  <a:lnTo>
                    <a:pt x="5094871" y="55994"/>
                  </a:lnTo>
                  <a:lnTo>
                    <a:pt x="5089944" y="47599"/>
                  </a:lnTo>
                  <a:lnTo>
                    <a:pt x="5081841" y="41503"/>
                  </a:lnTo>
                  <a:lnTo>
                    <a:pt x="5072062" y="39027"/>
                  </a:lnTo>
                  <a:lnTo>
                    <a:pt x="5062436" y="40449"/>
                  </a:lnTo>
                  <a:lnTo>
                    <a:pt x="5054041" y="45377"/>
                  </a:lnTo>
                  <a:lnTo>
                    <a:pt x="5047958" y="53428"/>
                  </a:lnTo>
                  <a:lnTo>
                    <a:pt x="5045494" y="63207"/>
                  </a:lnTo>
                  <a:lnTo>
                    <a:pt x="5046904" y="72847"/>
                  </a:lnTo>
                  <a:lnTo>
                    <a:pt x="5051831" y="81241"/>
                  </a:lnTo>
                  <a:lnTo>
                    <a:pt x="5059896" y="87312"/>
                  </a:lnTo>
                  <a:lnTo>
                    <a:pt x="5069713" y="89814"/>
                  </a:lnTo>
                  <a:lnTo>
                    <a:pt x="5079352" y="88392"/>
                  </a:lnTo>
                  <a:lnTo>
                    <a:pt x="5087747" y="83464"/>
                  </a:lnTo>
                  <a:lnTo>
                    <a:pt x="5093817" y="75412"/>
                  </a:lnTo>
                  <a:lnTo>
                    <a:pt x="5096294" y="65633"/>
                  </a:lnTo>
                  <a:close/>
                </a:path>
                <a:path w="5364480" h="5048250">
                  <a:moveTo>
                    <a:pt x="5151031" y="4982756"/>
                  </a:moveTo>
                  <a:lnTo>
                    <a:pt x="5148567" y="4972977"/>
                  </a:lnTo>
                  <a:lnTo>
                    <a:pt x="5142496" y="4964912"/>
                  </a:lnTo>
                  <a:lnTo>
                    <a:pt x="5134102" y="4959985"/>
                  </a:lnTo>
                  <a:lnTo>
                    <a:pt x="5124462" y="4958550"/>
                  </a:lnTo>
                  <a:lnTo>
                    <a:pt x="5114683" y="4961013"/>
                  </a:lnTo>
                  <a:lnTo>
                    <a:pt x="5106581" y="4967109"/>
                  </a:lnTo>
                  <a:lnTo>
                    <a:pt x="5101653" y="4975504"/>
                  </a:lnTo>
                  <a:lnTo>
                    <a:pt x="5100218" y="4985131"/>
                  </a:lnTo>
                  <a:lnTo>
                    <a:pt x="5102682" y="4994910"/>
                  </a:lnTo>
                  <a:lnTo>
                    <a:pt x="5108753" y="5002974"/>
                  </a:lnTo>
                  <a:lnTo>
                    <a:pt x="5117147" y="5007902"/>
                  </a:lnTo>
                  <a:lnTo>
                    <a:pt x="5126774" y="5009337"/>
                  </a:lnTo>
                  <a:lnTo>
                    <a:pt x="5136604" y="5006848"/>
                  </a:lnTo>
                  <a:lnTo>
                    <a:pt x="5144668" y="5000777"/>
                  </a:lnTo>
                  <a:lnTo>
                    <a:pt x="5149596" y="4992382"/>
                  </a:lnTo>
                  <a:lnTo>
                    <a:pt x="5151031" y="4982756"/>
                  </a:lnTo>
                  <a:close/>
                </a:path>
                <a:path w="5364480" h="5048250">
                  <a:moveTo>
                    <a:pt x="5151310" y="3524072"/>
                  </a:moveTo>
                  <a:lnTo>
                    <a:pt x="5149888" y="3514433"/>
                  </a:lnTo>
                  <a:lnTo>
                    <a:pt x="5144960" y="3506038"/>
                  </a:lnTo>
                  <a:lnTo>
                    <a:pt x="5136858" y="3499942"/>
                  </a:lnTo>
                  <a:lnTo>
                    <a:pt x="5127079" y="3497465"/>
                  </a:lnTo>
                  <a:lnTo>
                    <a:pt x="5117452" y="3498888"/>
                  </a:lnTo>
                  <a:lnTo>
                    <a:pt x="5109045" y="3503815"/>
                  </a:lnTo>
                  <a:lnTo>
                    <a:pt x="5102974" y="3511867"/>
                  </a:lnTo>
                  <a:lnTo>
                    <a:pt x="5100498" y="3521646"/>
                  </a:lnTo>
                  <a:lnTo>
                    <a:pt x="5101920" y="3531285"/>
                  </a:lnTo>
                  <a:lnTo>
                    <a:pt x="5106848" y="3539680"/>
                  </a:lnTo>
                  <a:lnTo>
                    <a:pt x="5114899" y="3545751"/>
                  </a:lnTo>
                  <a:lnTo>
                    <a:pt x="5124729" y="3548253"/>
                  </a:lnTo>
                  <a:lnTo>
                    <a:pt x="5134356" y="3546830"/>
                  </a:lnTo>
                  <a:lnTo>
                    <a:pt x="5142763" y="3541903"/>
                  </a:lnTo>
                  <a:lnTo>
                    <a:pt x="5148834" y="3533851"/>
                  </a:lnTo>
                  <a:lnTo>
                    <a:pt x="5151310" y="3524072"/>
                  </a:lnTo>
                  <a:close/>
                </a:path>
                <a:path w="5364480" h="5048250">
                  <a:moveTo>
                    <a:pt x="5180190" y="3190151"/>
                  </a:moveTo>
                  <a:lnTo>
                    <a:pt x="5178793" y="3180511"/>
                  </a:lnTo>
                  <a:lnTo>
                    <a:pt x="5173611" y="3171850"/>
                  </a:lnTo>
                  <a:lnTo>
                    <a:pt x="5165483" y="3165881"/>
                  </a:lnTo>
                  <a:lnTo>
                    <a:pt x="5156022" y="3163582"/>
                  </a:lnTo>
                  <a:lnTo>
                    <a:pt x="5146383" y="3164979"/>
                  </a:lnTo>
                  <a:lnTo>
                    <a:pt x="5137734" y="3170161"/>
                  </a:lnTo>
                  <a:lnTo>
                    <a:pt x="5131727" y="3178327"/>
                  </a:lnTo>
                  <a:lnTo>
                    <a:pt x="5129415" y="3187789"/>
                  </a:lnTo>
                  <a:lnTo>
                    <a:pt x="5130825" y="3197428"/>
                  </a:lnTo>
                  <a:lnTo>
                    <a:pt x="5136007" y="3206077"/>
                  </a:lnTo>
                  <a:lnTo>
                    <a:pt x="5144135" y="3212046"/>
                  </a:lnTo>
                  <a:lnTo>
                    <a:pt x="5153596" y="3214357"/>
                  </a:lnTo>
                  <a:lnTo>
                    <a:pt x="5163223" y="3212947"/>
                  </a:lnTo>
                  <a:lnTo>
                    <a:pt x="5171922" y="3207740"/>
                  </a:lnTo>
                  <a:lnTo>
                    <a:pt x="5177891" y="3199600"/>
                  </a:lnTo>
                  <a:lnTo>
                    <a:pt x="5180190" y="3190151"/>
                  </a:lnTo>
                  <a:close/>
                </a:path>
                <a:path w="5364480" h="5048250">
                  <a:moveTo>
                    <a:pt x="5180190" y="1470406"/>
                  </a:moveTo>
                  <a:lnTo>
                    <a:pt x="5178793" y="1460766"/>
                  </a:lnTo>
                  <a:lnTo>
                    <a:pt x="5173611" y="1452105"/>
                  </a:lnTo>
                  <a:lnTo>
                    <a:pt x="5165483" y="1446136"/>
                  </a:lnTo>
                  <a:lnTo>
                    <a:pt x="5156022" y="1443837"/>
                  </a:lnTo>
                  <a:lnTo>
                    <a:pt x="5146383" y="1445247"/>
                  </a:lnTo>
                  <a:lnTo>
                    <a:pt x="5137734" y="1450416"/>
                  </a:lnTo>
                  <a:lnTo>
                    <a:pt x="5131727" y="1458582"/>
                  </a:lnTo>
                  <a:lnTo>
                    <a:pt x="5129415" y="1468043"/>
                  </a:lnTo>
                  <a:lnTo>
                    <a:pt x="5130825" y="1477683"/>
                  </a:lnTo>
                  <a:lnTo>
                    <a:pt x="5136007" y="1486331"/>
                  </a:lnTo>
                  <a:lnTo>
                    <a:pt x="5144135" y="1492300"/>
                  </a:lnTo>
                  <a:lnTo>
                    <a:pt x="5153596" y="1494612"/>
                  </a:lnTo>
                  <a:lnTo>
                    <a:pt x="5163223" y="1493202"/>
                  </a:lnTo>
                  <a:lnTo>
                    <a:pt x="5171922" y="1487995"/>
                  </a:lnTo>
                  <a:lnTo>
                    <a:pt x="5177891" y="1479867"/>
                  </a:lnTo>
                  <a:lnTo>
                    <a:pt x="5180190" y="1470406"/>
                  </a:lnTo>
                  <a:close/>
                </a:path>
                <a:path w="5364480" h="5048250">
                  <a:moveTo>
                    <a:pt x="5180431" y="1839353"/>
                  </a:moveTo>
                  <a:lnTo>
                    <a:pt x="5178120" y="1829892"/>
                  </a:lnTo>
                  <a:lnTo>
                    <a:pt x="5172126" y="1821713"/>
                  </a:lnTo>
                  <a:lnTo>
                    <a:pt x="5163464" y="1816531"/>
                  </a:lnTo>
                  <a:lnTo>
                    <a:pt x="5153838" y="1815122"/>
                  </a:lnTo>
                  <a:lnTo>
                    <a:pt x="5144376" y="1817420"/>
                  </a:lnTo>
                  <a:lnTo>
                    <a:pt x="5136235" y="1823389"/>
                  </a:lnTo>
                  <a:lnTo>
                    <a:pt x="5131054" y="1832038"/>
                  </a:lnTo>
                  <a:lnTo>
                    <a:pt x="5129644" y="1841677"/>
                  </a:lnTo>
                  <a:lnTo>
                    <a:pt x="5131943" y="1851139"/>
                  </a:lnTo>
                  <a:lnTo>
                    <a:pt x="5137912" y="1859267"/>
                  </a:lnTo>
                  <a:lnTo>
                    <a:pt x="5146599" y="1864487"/>
                  </a:lnTo>
                  <a:lnTo>
                    <a:pt x="5156238" y="1865896"/>
                  </a:lnTo>
                  <a:lnTo>
                    <a:pt x="5165699" y="1863598"/>
                  </a:lnTo>
                  <a:lnTo>
                    <a:pt x="5173827" y="1857641"/>
                  </a:lnTo>
                  <a:lnTo>
                    <a:pt x="5179009" y="1848980"/>
                  </a:lnTo>
                  <a:lnTo>
                    <a:pt x="5180431" y="1839353"/>
                  </a:lnTo>
                  <a:close/>
                </a:path>
                <a:path w="5364480" h="5048250">
                  <a:moveTo>
                    <a:pt x="5180431" y="119608"/>
                  </a:moveTo>
                  <a:lnTo>
                    <a:pt x="5178120" y="110147"/>
                  </a:lnTo>
                  <a:lnTo>
                    <a:pt x="5172126" y="101981"/>
                  </a:lnTo>
                  <a:lnTo>
                    <a:pt x="5163464" y="96786"/>
                  </a:lnTo>
                  <a:lnTo>
                    <a:pt x="5153838" y="95377"/>
                  </a:lnTo>
                  <a:lnTo>
                    <a:pt x="5144376" y="97675"/>
                  </a:lnTo>
                  <a:lnTo>
                    <a:pt x="5136235" y="103644"/>
                  </a:lnTo>
                  <a:lnTo>
                    <a:pt x="5131054" y="112293"/>
                  </a:lnTo>
                  <a:lnTo>
                    <a:pt x="5129644" y="121932"/>
                  </a:lnTo>
                  <a:lnTo>
                    <a:pt x="5131943" y="131394"/>
                  </a:lnTo>
                  <a:lnTo>
                    <a:pt x="5137912" y="139522"/>
                  </a:lnTo>
                  <a:lnTo>
                    <a:pt x="5146599" y="144741"/>
                  </a:lnTo>
                  <a:lnTo>
                    <a:pt x="5156238" y="146164"/>
                  </a:lnTo>
                  <a:lnTo>
                    <a:pt x="5165699" y="143852"/>
                  </a:lnTo>
                  <a:lnTo>
                    <a:pt x="5173827" y="137896"/>
                  </a:lnTo>
                  <a:lnTo>
                    <a:pt x="5179009" y="129235"/>
                  </a:lnTo>
                  <a:lnTo>
                    <a:pt x="5180431" y="119608"/>
                  </a:lnTo>
                  <a:close/>
                </a:path>
                <a:path w="5364480" h="5048250">
                  <a:moveTo>
                    <a:pt x="5235206" y="4928844"/>
                  </a:moveTo>
                  <a:lnTo>
                    <a:pt x="5233797" y="4919205"/>
                  </a:lnTo>
                  <a:lnTo>
                    <a:pt x="5228628" y="4910556"/>
                  </a:lnTo>
                  <a:lnTo>
                    <a:pt x="5220487" y="4904587"/>
                  </a:lnTo>
                  <a:lnTo>
                    <a:pt x="5211026" y="4902276"/>
                  </a:lnTo>
                  <a:lnTo>
                    <a:pt x="5201399" y="4903686"/>
                  </a:lnTo>
                  <a:lnTo>
                    <a:pt x="5192738" y="4908867"/>
                  </a:lnTo>
                  <a:lnTo>
                    <a:pt x="5186731" y="4917033"/>
                  </a:lnTo>
                  <a:lnTo>
                    <a:pt x="5184432" y="4926482"/>
                  </a:lnTo>
                  <a:lnTo>
                    <a:pt x="5185829" y="4936121"/>
                  </a:lnTo>
                  <a:lnTo>
                    <a:pt x="5191010" y="4944783"/>
                  </a:lnTo>
                  <a:lnTo>
                    <a:pt x="5199138" y="4950752"/>
                  </a:lnTo>
                  <a:lnTo>
                    <a:pt x="5208600" y="4953051"/>
                  </a:lnTo>
                  <a:lnTo>
                    <a:pt x="5218239" y="4951641"/>
                  </a:lnTo>
                  <a:lnTo>
                    <a:pt x="5226926" y="4946434"/>
                  </a:lnTo>
                  <a:lnTo>
                    <a:pt x="5232895" y="4938306"/>
                  </a:lnTo>
                  <a:lnTo>
                    <a:pt x="5235206" y="4928844"/>
                  </a:lnTo>
                  <a:close/>
                </a:path>
                <a:path w="5364480" h="5048250">
                  <a:moveTo>
                    <a:pt x="5235435" y="3578047"/>
                  </a:moveTo>
                  <a:lnTo>
                    <a:pt x="5233136" y="3568585"/>
                  </a:lnTo>
                  <a:lnTo>
                    <a:pt x="5227129" y="3560419"/>
                  </a:lnTo>
                  <a:lnTo>
                    <a:pt x="5218481" y="3555238"/>
                  </a:lnTo>
                  <a:lnTo>
                    <a:pt x="5208841" y="3553828"/>
                  </a:lnTo>
                  <a:lnTo>
                    <a:pt x="5199380" y="3556127"/>
                  </a:lnTo>
                  <a:lnTo>
                    <a:pt x="5191252" y="3562083"/>
                  </a:lnTo>
                  <a:lnTo>
                    <a:pt x="5186070" y="3570744"/>
                  </a:lnTo>
                  <a:lnTo>
                    <a:pt x="5184660" y="3580371"/>
                  </a:lnTo>
                  <a:lnTo>
                    <a:pt x="5186959" y="3589832"/>
                  </a:lnTo>
                  <a:lnTo>
                    <a:pt x="5192928" y="3597973"/>
                  </a:lnTo>
                  <a:lnTo>
                    <a:pt x="5201615" y="3603193"/>
                  </a:lnTo>
                  <a:lnTo>
                    <a:pt x="5211242" y="3604603"/>
                  </a:lnTo>
                  <a:lnTo>
                    <a:pt x="5220703" y="3602304"/>
                  </a:lnTo>
                  <a:lnTo>
                    <a:pt x="5228844" y="3596335"/>
                  </a:lnTo>
                  <a:lnTo>
                    <a:pt x="5234025" y="3587686"/>
                  </a:lnTo>
                  <a:lnTo>
                    <a:pt x="5235435" y="3578047"/>
                  </a:lnTo>
                  <a:close/>
                </a:path>
                <a:path w="5364480" h="5048250">
                  <a:moveTo>
                    <a:pt x="5246446" y="3116288"/>
                  </a:moveTo>
                  <a:lnTo>
                    <a:pt x="5246001" y="3106559"/>
                  </a:lnTo>
                  <a:lnTo>
                    <a:pt x="5241950" y="3097695"/>
                  </a:lnTo>
                  <a:lnTo>
                    <a:pt x="5234559" y="3090837"/>
                  </a:lnTo>
                  <a:lnTo>
                    <a:pt x="5225085" y="3087395"/>
                  </a:lnTo>
                  <a:lnTo>
                    <a:pt x="5215356" y="3087827"/>
                  </a:lnTo>
                  <a:lnTo>
                    <a:pt x="5206504" y="3091878"/>
                  </a:lnTo>
                  <a:lnTo>
                    <a:pt x="5199646" y="3099270"/>
                  </a:lnTo>
                  <a:lnTo>
                    <a:pt x="5196167" y="3108795"/>
                  </a:lnTo>
                  <a:lnTo>
                    <a:pt x="5196598" y="3118523"/>
                  </a:lnTo>
                  <a:lnTo>
                    <a:pt x="5200650" y="3127375"/>
                  </a:lnTo>
                  <a:lnTo>
                    <a:pt x="5208054" y="3134233"/>
                  </a:lnTo>
                  <a:lnTo>
                    <a:pt x="5217528" y="3137687"/>
                  </a:lnTo>
                  <a:lnTo>
                    <a:pt x="5227256" y="3137255"/>
                  </a:lnTo>
                  <a:lnTo>
                    <a:pt x="5236108" y="3133204"/>
                  </a:lnTo>
                  <a:lnTo>
                    <a:pt x="5242992" y="3125762"/>
                  </a:lnTo>
                  <a:lnTo>
                    <a:pt x="5246446" y="3116288"/>
                  </a:lnTo>
                  <a:close/>
                </a:path>
                <a:path w="5364480" h="5048250">
                  <a:moveTo>
                    <a:pt x="5246446" y="1396542"/>
                  </a:moveTo>
                  <a:lnTo>
                    <a:pt x="5246001" y="1386814"/>
                  </a:lnTo>
                  <a:lnTo>
                    <a:pt x="5241950" y="1377962"/>
                  </a:lnTo>
                  <a:lnTo>
                    <a:pt x="5234559" y="1371104"/>
                  </a:lnTo>
                  <a:lnTo>
                    <a:pt x="5225085" y="1367650"/>
                  </a:lnTo>
                  <a:lnTo>
                    <a:pt x="5215356" y="1368082"/>
                  </a:lnTo>
                  <a:lnTo>
                    <a:pt x="5206504" y="1372133"/>
                  </a:lnTo>
                  <a:lnTo>
                    <a:pt x="5199646" y="1379537"/>
                  </a:lnTo>
                  <a:lnTo>
                    <a:pt x="5196167" y="1389049"/>
                  </a:lnTo>
                  <a:lnTo>
                    <a:pt x="5196598" y="1398778"/>
                  </a:lnTo>
                  <a:lnTo>
                    <a:pt x="5200650" y="1407629"/>
                  </a:lnTo>
                  <a:lnTo>
                    <a:pt x="5208054" y="1414487"/>
                  </a:lnTo>
                  <a:lnTo>
                    <a:pt x="5217528" y="1417942"/>
                  </a:lnTo>
                  <a:lnTo>
                    <a:pt x="5227256" y="1417510"/>
                  </a:lnTo>
                  <a:lnTo>
                    <a:pt x="5236108" y="1413459"/>
                  </a:lnTo>
                  <a:lnTo>
                    <a:pt x="5242992" y="1406017"/>
                  </a:lnTo>
                  <a:lnTo>
                    <a:pt x="5246446" y="1396542"/>
                  </a:lnTo>
                  <a:close/>
                </a:path>
                <a:path w="5364480" h="5048250">
                  <a:moveTo>
                    <a:pt x="5246598" y="1913267"/>
                  </a:moveTo>
                  <a:lnTo>
                    <a:pt x="5243131" y="1903742"/>
                  </a:lnTo>
                  <a:lnTo>
                    <a:pt x="5236273" y="1896338"/>
                  </a:lnTo>
                  <a:lnTo>
                    <a:pt x="5227421" y="1892287"/>
                  </a:lnTo>
                  <a:lnTo>
                    <a:pt x="5217693" y="1891842"/>
                  </a:lnTo>
                  <a:lnTo>
                    <a:pt x="5208219" y="1895297"/>
                  </a:lnTo>
                  <a:lnTo>
                    <a:pt x="5200815" y="1902142"/>
                  </a:lnTo>
                  <a:lnTo>
                    <a:pt x="5196764" y="1910994"/>
                  </a:lnTo>
                  <a:lnTo>
                    <a:pt x="5196319" y="1920722"/>
                  </a:lnTo>
                  <a:lnTo>
                    <a:pt x="5199773" y="1930209"/>
                  </a:lnTo>
                  <a:lnTo>
                    <a:pt x="5206644" y="1937651"/>
                  </a:lnTo>
                  <a:lnTo>
                    <a:pt x="5215509" y="1941703"/>
                  </a:lnTo>
                  <a:lnTo>
                    <a:pt x="5225224" y="1942147"/>
                  </a:lnTo>
                  <a:lnTo>
                    <a:pt x="5234711" y="1938693"/>
                  </a:lnTo>
                  <a:lnTo>
                    <a:pt x="5242103" y="1931847"/>
                  </a:lnTo>
                  <a:lnTo>
                    <a:pt x="5246167" y="1922995"/>
                  </a:lnTo>
                  <a:lnTo>
                    <a:pt x="5246598" y="1913267"/>
                  </a:lnTo>
                  <a:close/>
                </a:path>
                <a:path w="5364480" h="5048250">
                  <a:moveTo>
                    <a:pt x="5246598" y="193522"/>
                  </a:moveTo>
                  <a:lnTo>
                    <a:pt x="5243131" y="183997"/>
                  </a:lnTo>
                  <a:lnTo>
                    <a:pt x="5236273" y="176593"/>
                  </a:lnTo>
                  <a:lnTo>
                    <a:pt x="5227421" y="172542"/>
                  </a:lnTo>
                  <a:lnTo>
                    <a:pt x="5217693" y="172097"/>
                  </a:lnTo>
                  <a:lnTo>
                    <a:pt x="5208219" y="175552"/>
                  </a:lnTo>
                  <a:lnTo>
                    <a:pt x="5200815" y="182397"/>
                  </a:lnTo>
                  <a:lnTo>
                    <a:pt x="5196764" y="191262"/>
                  </a:lnTo>
                  <a:lnTo>
                    <a:pt x="5196319" y="200977"/>
                  </a:lnTo>
                  <a:lnTo>
                    <a:pt x="5199773" y="210464"/>
                  </a:lnTo>
                  <a:lnTo>
                    <a:pt x="5206644" y="217906"/>
                  </a:lnTo>
                  <a:lnTo>
                    <a:pt x="5215509" y="221957"/>
                  </a:lnTo>
                  <a:lnTo>
                    <a:pt x="5225224" y="222402"/>
                  </a:lnTo>
                  <a:lnTo>
                    <a:pt x="5234711" y="218960"/>
                  </a:lnTo>
                  <a:lnTo>
                    <a:pt x="5242103" y="212102"/>
                  </a:lnTo>
                  <a:lnTo>
                    <a:pt x="5246167" y="203250"/>
                  </a:lnTo>
                  <a:lnTo>
                    <a:pt x="5246598" y="193522"/>
                  </a:lnTo>
                  <a:close/>
                </a:path>
                <a:path w="5364480" h="5048250">
                  <a:moveTo>
                    <a:pt x="5290477" y="3019895"/>
                  </a:moveTo>
                  <a:lnTo>
                    <a:pt x="5288153" y="3010433"/>
                  </a:lnTo>
                  <a:lnTo>
                    <a:pt x="5282438" y="3002546"/>
                  </a:lnTo>
                  <a:lnTo>
                    <a:pt x="5273840" y="2997276"/>
                  </a:lnTo>
                  <a:lnTo>
                    <a:pt x="5263870" y="2995739"/>
                  </a:lnTo>
                  <a:lnTo>
                    <a:pt x="5254422" y="2998076"/>
                  </a:lnTo>
                  <a:lnTo>
                    <a:pt x="5246535" y="3003791"/>
                  </a:lnTo>
                  <a:lnTo>
                    <a:pt x="5241252" y="3012376"/>
                  </a:lnTo>
                  <a:lnTo>
                    <a:pt x="5239702" y="3022396"/>
                  </a:lnTo>
                  <a:lnTo>
                    <a:pt x="5242039" y="3031858"/>
                  </a:lnTo>
                  <a:lnTo>
                    <a:pt x="5247754" y="3039745"/>
                  </a:lnTo>
                  <a:lnTo>
                    <a:pt x="5256339" y="3045015"/>
                  </a:lnTo>
                  <a:lnTo>
                    <a:pt x="5266309" y="3046552"/>
                  </a:lnTo>
                  <a:lnTo>
                    <a:pt x="5275770" y="3044215"/>
                  </a:lnTo>
                  <a:lnTo>
                    <a:pt x="5283657" y="3038513"/>
                  </a:lnTo>
                  <a:lnTo>
                    <a:pt x="5288953" y="3029864"/>
                  </a:lnTo>
                  <a:lnTo>
                    <a:pt x="5290477" y="3019895"/>
                  </a:lnTo>
                  <a:close/>
                </a:path>
                <a:path w="5364480" h="5048250">
                  <a:moveTo>
                    <a:pt x="5290477" y="1300149"/>
                  </a:moveTo>
                  <a:lnTo>
                    <a:pt x="5288153" y="1290701"/>
                  </a:lnTo>
                  <a:lnTo>
                    <a:pt x="5282438" y="1282801"/>
                  </a:lnTo>
                  <a:lnTo>
                    <a:pt x="5273840" y="1277531"/>
                  </a:lnTo>
                  <a:lnTo>
                    <a:pt x="5263870" y="1276007"/>
                  </a:lnTo>
                  <a:lnTo>
                    <a:pt x="5254422" y="1278331"/>
                  </a:lnTo>
                  <a:lnTo>
                    <a:pt x="5246535" y="1284046"/>
                  </a:lnTo>
                  <a:lnTo>
                    <a:pt x="5241252" y="1292644"/>
                  </a:lnTo>
                  <a:lnTo>
                    <a:pt x="5239702" y="1302651"/>
                  </a:lnTo>
                  <a:lnTo>
                    <a:pt x="5242039" y="1312113"/>
                  </a:lnTo>
                  <a:lnTo>
                    <a:pt x="5247754" y="1319999"/>
                  </a:lnTo>
                  <a:lnTo>
                    <a:pt x="5256339" y="1325270"/>
                  </a:lnTo>
                  <a:lnTo>
                    <a:pt x="5266309" y="1326807"/>
                  </a:lnTo>
                  <a:lnTo>
                    <a:pt x="5275770" y="1324470"/>
                  </a:lnTo>
                  <a:lnTo>
                    <a:pt x="5283657" y="1318768"/>
                  </a:lnTo>
                  <a:lnTo>
                    <a:pt x="5288953" y="1310119"/>
                  </a:lnTo>
                  <a:lnTo>
                    <a:pt x="5290477" y="1300149"/>
                  </a:lnTo>
                  <a:close/>
                </a:path>
                <a:path w="5364480" h="5048250">
                  <a:moveTo>
                    <a:pt x="5290591" y="2009660"/>
                  </a:moveTo>
                  <a:lnTo>
                    <a:pt x="5289042" y="1999640"/>
                  </a:lnTo>
                  <a:lnTo>
                    <a:pt x="5283759" y="1991055"/>
                  </a:lnTo>
                  <a:lnTo>
                    <a:pt x="5275872" y="1985340"/>
                  </a:lnTo>
                  <a:lnTo>
                    <a:pt x="5266410" y="1983016"/>
                  </a:lnTo>
                  <a:lnTo>
                    <a:pt x="5256441" y="1984540"/>
                  </a:lnTo>
                  <a:lnTo>
                    <a:pt x="5247856" y="1989823"/>
                  </a:lnTo>
                  <a:lnTo>
                    <a:pt x="5242141" y="1997710"/>
                  </a:lnTo>
                  <a:lnTo>
                    <a:pt x="5239817" y="2007171"/>
                  </a:lnTo>
                  <a:lnTo>
                    <a:pt x="5241341" y="2017141"/>
                  </a:lnTo>
                  <a:lnTo>
                    <a:pt x="5246636" y="2025777"/>
                  </a:lnTo>
                  <a:lnTo>
                    <a:pt x="5254536" y="2031492"/>
                  </a:lnTo>
                  <a:lnTo>
                    <a:pt x="5263985" y="2033816"/>
                  </a:lnTo>
                  <a:lnTo>
                    <a:pt x="5273954" y="2032292"/>
                  </a:lnTo>
                  <a:lnTo>
                    <a:pt x="5282552" y="2027008"/>
                  </a:lnTo>
                  <a:lnTo>
                    <a:pt x="5288254" y="2019122"/>
                  </a:lnTo>
                  <a:lnTo>
                    <a:pt x="5290591" y="2009660"/>
                  </a:lnTo>
                  <a:close/>
                </a:path>
                <a:path w="5364480" h="5048250">
                  <a:moveTo>
                    <a:pt x="5290591" y="289915"/>
                  </a:moveTo>
                  <a:lnTo>
                    <a:pt x="5289042" y="279908"/>
                  </a:lnTo>
                  <a:lnTo>
                    <a:pt x="5283759" y="271310"/>
                  </a:lnTo>
                  <a:lnTo>
                    <a:pt x="5275872" y="265607"/>
                  </a:lnTo>
                  <a:lnTo>
                    <a:pt x="5266410" y="263271"/>
                  </a:lnTo>
                  <a:lnTo>
                    <a:pt x="5256441" y="264795"/>
                  </a:lnTo>
                  <a:lnTo>
                    <a:pt x="5247856" y="270078"/>
                  </a:lnTo>
                  <a:lnTo>
                    <a:pt x="5242141" y="277964"/>
                  </a:lnTo>
                  <a:lnTo>
                    <a:pt x="5239817" y="287426"/>
                  </a:lnTo>
                  <a:lnTo>
                    <a:pt x="5241341" y="297395"/>
                  </a:lnTo>
                  <a:lnTo>
                    <a:pt x="5246636" y="306031"/>
                  </a:lnTo>
                  <a:lnTo>
                    <a:pt x="5254536" y="311746"/>
                  </a:lnTo>
                  <a:lnTo>
                    <a:pt x="5263985" y="314071"/>
                  </a:lnTo>
                  <a:lnTo>
                    <a:pt x="5273954" y="312547"/>
                  </a:lnTo>
                  <a:lnTo>
                    <a:pt x="5282552" y="307263"/>
                  </a:lnTo>
                  <a:lnTo>
                    <a:pt x="5288254" y="299377"/>
                  </a:lnTo>
                  <a:lnTo>
                    <a:pt x="5290591" y="289915"/>
                  </a:lnTo>
                  <a:close/>
                </a:path>
                <a:path w="5364480" h="5048250">
                  <a:moveTo>
                    <a:pt x="5301450" y="4854981"/>
                  </a:moveTo>
                  <a:lnTo>
                    <a:pt x="5301018" y="4845253"/>
                  </a:lnTo>
                  <a:lnTo>
                    <a:pt x="5296967" y="4836401"/>
                  </a:lnTo>
                  <a:lnTo>
                    <a:pt x="5289575" y="4829543"/>
                  </a:lnTo>
                  <a:lnTo>
                    <a:pt x="5280088" y="4826089"/>
                  </a:lnTo>
                  <a:lnTo>
                    <a:pt x="5270360" y="4826520"/>
                  </a:lnTo>
                  <a:lnTo>
                    <a:pt x="5261508" y="4830584"/>
                  </a:lnTo>
                  <a:lnTo>
                    <a:pt x="5254650" y="4837976"/>
                  </a:lnTo>
                  <a:lnTo>
                    <a:pt x="5251170" y="4847501"/>
                  </a:lnTo>
                  <a:lnTo>
                    <a:pt x="5251615" y="4857229"/>
                  </a:lnTo>
                  <a:lnTo>
                    <a:pt x="5255666" y="4866081"/>
                  </a:lnTo>
                  <a:lnTo>
                    <a:pt x="5263058" y="4872939"/>
                  </a:lnTo>
                  <a:lnTo>
                    <a:pt x="5272532" y="4876381"/>
                  </a:lnTo>
                  <a:lnTo>
                    <a:pt x="5282260" y="4875949"/>
                  </a:lnTo>
                  <a:lnTo>
                    <a:pt x="5291125" y="4871898"/>
                  </a:lnTo>
                  <a:lnTo>
                    <a:pt x="5298008" y="4864455"/>
                  </a:lnTo>
                  <a:lnTo>
                    <a:pt x="5301450" y="4854981"/>
                  </a:lnTo>
                  <a:close/>
                </a:path>
                <a:path w="5364480" h="5048250">
                  <a:moveTo>
                    <a:pt x="5301615" y="3651961"/>
                  </a:moveTo>
                  <a:lnTo>
                    <a:pt x="5298148" y="3642436"/>
                  </a:lnTo>
                  <a:lnTo>
                    <a:pt x="5291290" y="3635044"/>
                  </a:lnTo>
                  <a:lnTo>
                    <a:pt x="5282438" y="3630980"/>
                  </a:lnTo>
                  <a:lnTo>
                    <a:pt x="5272710" y="3630549"/>
                  </a:lnTo>
                  <a:lnTo>
                    <a:pt x="5263235" y="3633990"/>
                  </a:lnTo>
                  <a:lnTo>
                    <a:pt x="5255831" y="3640848"/>
                  </a:lnTo>
                  <a:lnTo>
                    <a:pt x="5251780" y="3649700"/>
                  </a:lnTo>
                  <a:lnTo>
                    <a:pt x="5251335" y="3659428"/>
                  </a:lnTo>
                  <a:lnTo>
                    <a:pt x="5254777" y="3668903"/>
                  </a:lnTo>
                  <a:lnTo>
                    <a:pt x="5261661" y="3676345"/>
                  </a:lnTo>
                  <a:lnTo>
                    <a:pt x="5270512" y="3680409"/>
                  </a:lnTo>
                  <a:lnTo>
                    <a:pt x="5280241" y="3680841"/>
                  </a:lnTo>
                  <a:lnTo>
                    <a:pt x="5289728" y="3677399"/>
                  </a:lnTo>
                  <a:lnTo>
                    <a:pt x="5297119" y="3670541"/>
                  </a:lnTo>
                  <a:lnTo>
                    <a:pt x="5301170" y="3661689"/>
                  </a:lnTo>
                  <a:lnTo>
                    <a:pt x="5301615" y="3651961"/>
                  </a:lnTo>
                  <a:close/>
                </a:path>
                <a:path w="5364480" h="5048250">
                  <a:moveTo>
                    <a:pt x="5307977" y="2922600"/>
                  </a:moveTo>
                  <a:lnTo>
                    <a:pt x="5306466" y="2912618"/>
                  </a:lnTo>
                  <a:lnTo>
                    <a:pt x="5301437" y="2904286"/>
                  </a:lnTo>
                  <a:lnTo>
                    <a:pt x="5293639" y="2898457"/>
                  </a:lnTo>
                  <a:lnTo>
                    <a:pt x="5283860" y="2895981"/>
                  </a:lnTo>
                  <a:lnTo>
                    <a:pt x="5273891" y="2897479"/>
                  </a:lnTo>
                  <a:lnTo>
                    <a:pt x="5265559" y="2902521"/>
                  </a:lnTo>
                  <a:lnTo>
                    <a:pt x="5259717" y="2910319"/>
                  </a:lnTo>
                  <a:lnTo>
                    <a:pt x="5257241" y="2920098"/>
                  </a:lnTo>
                  <a:lnTo>
                    <a:pt x="5258740" y="2930118"/>
                  </a:lnTo>
                  <a:lnTo>
                    <a:pt x="5263781" y="2938449"/>
                  </a:lnTo>
                  <a:lnTo>
                    <a:pt x="5271579" y="2944291"/>
                  </a:lnTo>
                  <a:lnTo>
                    <a:pt x="5281358" y="2946768"/>
                  </a:lnTo>
                  <a:lnTo>
                    <a:pt x="5291328" y="2945257"/>
                  </a:lnTo>
                  <a:lnTo>
                    <a:pt x="5299659" y="2940215"/>
                  </a:lnTo>
                  <a:lnTo>
                    <a:pt x="5305501" y="2932430"/>
                  </a:lnTo>
                  <a:lnTo>
                    <a:pt x="5307977" y="2922600"/>
                  </a:lnTo>
                  <a:close/>
                </a:path>
                <a:path w="5364480" h="5048250">
                  <a:moveTo>
                    <a:pt x="5307977" y="1202855"/>
                  </a:moveTo>
                  <a:lnTo>
                    <a:pt x="5306466" y="1192885"/>
                  </a:lnTo>
                  <a:lnTo>
                    <a:pt x="5301437" y="1184554"/>
                  </a:lnTo>
                  <a:lnTo>
                    <a:pt x="5293639" y="1178712"/>
                  </a:lnTo>
                  <a:lnTo>
                    <a:pt x="5283860" y="1176235"/>
                  </a:lnTo>
                  <a:lnTo>
                    <a:pt x="5273891" y="1177747"/>
                  </a:lnTo>
                  <a:lnTo>
                    <a:pt x="5265559" y="1182776"/>
                  </a:lnTo>
                  <a:lnTo>
                    <a:pt x="5259717" y="1190574"/>
                  </a:lnTo>
                  <a:lnTo>
                    <a:pt x="5257241" y="1200353"/>
                  </a:lnTo>
                  <a:lnTo>
                    <a:pt x="5258740" y="1210373"/>
                  </a:lnTo>
                  <a:lnTo>
                    <a:pt x="5263781" y="1218704"/>
                  </a:lnTo>
                  <a:lnTo>
                    <a:pt x="5271579" y="1224546"/>
                  </a:lnTo>
                  <a:lnTo>
                    <a:pt x="5281358" y="1227023"/>
                  </a:lnTo>
                  <a:lnTo>
                    <a:pt x="5291328" y="1225511"/>
                  </a:lnTo>
                  <a:lnTo>
                    <a:pt x="5299659" y="1220482"/>
                  </a:lnTo>
                  <a:lnTo>
                    <a:pt x="5305501" y="1212684"/>
                  </a:lnTo>
                  <a:lnTo>
                    <a:pt x="5307977" y="1202855"/>
                  </a:lnTo>
                  <a:close/>
                </a:path>
                <a:path w="5364480" h="5048250">
                  <a:moveTo>
                    <a:pt x="5307990" y="2106930"/>
                  </a:moveTo>
                  <a:lnTo>
                    <a:pt x="5305514" y="2097151"/>
                  </a:lnTo>
                  <a:lnTo>
                    <a:pt x="5299672" y="2089365"/>
                  </a:lnTo>
                  <a:lnTo>
                    <a:pt x="5291340" y="2084324"/>
                  </a:lnTo>
                  <a:lnTo>
                    <a:pt x="5281371" y="2082812"/>
                  </a:lnTo>
                  <a:lnTo>
                    <a:pt x="5271592" y="2085289"/>
                  </a:lnTo>
                  <a:lnTo>
                    <a:pt x="5263794" y="2091131"/>
                  </a:lnTo>
                  <a:lnTo>
                    <a:pt x="5258765" y="2099462"/>
                  </a:lnTo>
                  <a:lnTo>
                    <a:pt x="5257254" y="2109432"/>
                  </a:lnTo>
                  <a:lnTo>
                    <a:pt x="5259730" y="2119261"/>
                  </a:lnTo>
                  <a:lnTo>
                    <a:pt x="5265572" y="2127059"/>
                  </a:lnTo>
                  <a:lnTo>
                    <a:pt x="5273903" y="2132101"/>
                  </a:lnTo>
                  <a:lnTo>
                    <a:pt x="5283873" y="2133600"/>
                  </a:lnTo>
                  <a:lnTo>
                    <a:pt x="5293652" y="2131123"/>
                  </a:lnTo>
                  <a:lnTo>
                    <a:pt x="5301450" y="2125294"/>
                  </a:lnTo>
                  <a:lnTo>
                    <a:pt x="5306492" y="2116963"/>
                  </a:lnTo>
                  <a:lnTo>
                    <a:pt x="5307990" y="2106930"/>
                  </a:lnTo>
                  <a:close/>
                </a:path>
                <a:path w="5364480" h="5048250">
                  <a:moveTo>
                    <a:pt x="5307990" y="387184"/>
                  </a:moveTo>
                  <a:lnTo>
                    <a:pt x="5305514" y="377418"/>
                  </a:lnTo>
                  <a:lnTo>
                    <a:pt x="5299672" y="369620"/>
                  </a:lnTo>
                  <a:lnTo>
                    <a:pt x="5291340" y="364578"/>
                  </a:lnTo>
                  <a:lnTo>
                    <a:pt x="5281371" y="363067"/>
                  </a:lnTo>
                  <a:lnTo>
                    <a:pt x="5271592" y="365544"/>
                  </a:lnTo>
                  <a:lnTo>
                    <a:pt x="5263794" y="371386"/>
                  </a:lnTo>
                  <a:lnTo>
                    <a:pt x="5258765" y="379717"/>
                  </a:lnTo>
                  <a:lnTo>
                    <a:pt x="5257254" y="389686"/>
                  </a:lnTo>
                  <a:lnTo>
                    <a:pt x="5259730" y="399516"/>
                  </a:lnTo>
                  <a:lnTo>
                    <a:pt x="5265572" y="407314"/>
                  </a:lnTo>
                  <a:lnTo>
                    <a:pt x="5273903" y="412356"/>
                  </a:lnTo>
                  <a:lnTo>
                    <a:pt x="5283873" y="413854"/>
                  </a:lnTo>
                  <a:lnTo>
                    <a:pt x="5293652" y="411378"/>
                  </a:lnTo>
                  <a:lnTo>
                    <a:pt x="5301450" y="405549"/>
                  </a:lnTo>
                  <a:lnTo>
                    <a:pt x="5306492" y="397217"/>
                  </a:lnTo>
                  <a:lnTo>
                    <a:pt x="5307990" y="387184"/>
                  </a:lnTo>
                  <a:close/>
                </a:path>
                <a:path w="5364480" h="5048250">
                  <a:moveTo>
                    <a:pt x="5308841" y="2819717"/>
                  </a:moveTo>
                  <a:lnTo>
                    <a:pt x="5306847" y="2809837"/>
                  </a:lnTo>
                  <a:lnTo>
                    <a:pt x="5301412" y="2801759"/>
                  </a:lnTo>
                  <a:lnTo>
                    <a:pt x="5293334" y="2796311"/>
                  </a:lnTo>
                  <a:lnTo>
                    <a:pt x="5283441" y="2794317"/>
                  </a:lnTo>
                  <a:lnTo>
                    <a:pt x="5273560" y="2796311"/>
                  </a:lnTo>
                  <a:lnTo>
                    <a:pt x="5265483" y="2801759"/>
                  </a:lnTo>
                  <a:lnTo>
                    <a:pt x="5260035" y="2809837"/>
                  </a:lnTo>
                  <a:lnTo>
                    <a:pt x="5258041" y="2819768"/>
                  </a:lnTo>
                  <a:lnTo>
                    <a:pt x="5260035" y="2829661"/>
                  </a:lnTo>
                  <a:lnTo>
                    <a:pt x="5265483" y="2837726"/>
                  </a:lnTo>
                  <a:lnTo>
                    <a:pt x="5273560" y="2843174"/>
                  </a:lnTo>
                  <a:lnTo>
                    <a:pt x="5283441" y="2845168"/>
                  </a:lnTo>
                  <a:lnTo>
                    <a:pt x="5293334" y="2843174"/>
                  </a:lnTo>
                  <a:lnTo>
                    <a:pt x="5301412" y="2837726"/>
                  </a:lnTo>
                  <a:lnTo>
                    <a:pt x="5306847" y="2829661"/>
                  </a:lnTo>
                  <a:lnTo>
                    <a:pt x="5308841" y="2819717"/>
                  </a:lnTo>
                  <a:close/>
                </a:path>
                <a:path w="5364480" h="5048250">
                  <a:moveTo>
                    <a:pt x="5308841" y="2718066"/>
                  </a:moveTo>
                  <a:lnTo>
                    <a:pt x="5306847" y="2708186"/>
                  </a:lnTo>
                  <a:lnTo>
                    <a:pt x="5301412" y="2700109"/>
                  </a:lnTo>
                  <a:lnTo>
                    <a:pt x="5293334" y="2694660"/>
                  </a:lnTo>
                  <a:lnTo>
                    <a:pt x="5283441" y="2692666"/>
                  </a:lnTo>
                  <a:lnTo>
                    <a:pt x="5273560" y="2694660"/>
                  </a:lnTo>
                  <a:lnTo>
                    <a:pt x="5265483" y="2700109"/>
                  </a:lnTo>
                  <a:lnTo>
                    <a:pt x="5260035" y="2708186"/>
                  </a:lnTo>
                  <a:lnTo>
                    <a:pt x="5258041" y="2718117"/>
                  </a:lnTo>
                  <a:lnTo>
                    <a:pt x="5260035" y="2728010"/>
                  </a:lnTo>
                  <a:lnTo>
                    <a:pt x="5265483" y="2736075"/>
                  </a:lnTo>
                  <a:lnTo>
                    <a:pt x="5273560" y="2741523"/>
                  </a:lnTo>
                  <a:lnTo>
                    <a:pt x="5283441" y="2743517"/>
                  </a:lnTo>
                  <a:lnTo>
                    <a:pt x="5293334" y="2741523"/>
                  </a:lnTo>
                  <a:lnTo>
                    <a:pt x="5301412" y="2736075"/>
                  </a:lnTo>
                  <a:lnTo>
                    <a:pt x="5306847" y="2728010"/>
                  </a:lnTo>
                  <a:lnTo>
                    <a:pt x="5308841" y="2718066"/>
                  </a:lnTo>
                  <a:close/>
                </a:path>
                <a:path w="5364480" h="5048250">
                  <a:moveTo>
                    <a:pt x="5308841" y="2616416"/>
                  </a:moveTo>
                  <a:lnTo>
                    <a:pt x="5306847" y="2606535"/>
                  </a:lnTo>
                  <a:lnTo>
                    <a:pt x="5301412" y="2598458"/>
                  </a:lnTo>
                  <a:lnTo>
                    <a:pt x="5293334" y="2593009"/>
                  </a:lnTo>
                  <a:lnTo>
                    <a:pt x="5283441" y="2591016"/>
                  </a:lnTo>
                  <a:lnTo>
                    <a:pt x="5273560" y="2593009"/>
                  </a:lnTo>
                  <a:lnTo>
                    <a:pt x="5265483" y="2598458"/>
                  </a:lnTo>
                  <a:lnTo>
                    <a:pt x="5260035" y="2606535"/>
                  </a:lnTo>
                  <a:lnTo>
                    <a:pt x="5258041" y="2616466"/>
                  </a:lnTo>
                  <a:lnTo>
                    <a:pt x="5260035" y="2626360"/>
                  </a:lnTo>
                  <a:lnTo>
                    <a:pt x="5265483" y="2634424"/>
                  </a:lnTo>
                  <a:lnTo>
                    <a:pt x="5273560" y="2639872"/>
                  </a:lnTo>
                  <a:lnTo>
                    <a:pt x="5283441" y="2641866"/>
                  </a:lnTo>
                  <a:lnTo>
                    <a:pt x="5293334" y="2639872"/>
                  </a:lnTo>
                  <a:lnTo>
                    <a:pt x="5301412" y="2634424"/>
                  </a:lnTo>
                  <a:lnTo>
                    <a:pt x="5306847" y="2626360"/>
                  </a:lnTo>
                  <a:lnTo>
                    <a:pt x="5308841" y="2616416"/>
                  </a:lnTo>
                  <a:close/>
                </a:path>
                <a:path w="5364480" h="5048250">
                  <a:moveTo>
                    <a:pt x="5308841" y="2514765"/>
                  </a:moveTo>
                  <a:lnTo>
                    <a:pt x="5306847" y="2504884"/>
                  </a:lnTo>
                  <a:lnTo>
                    <a:pt x="5301412" y="2496807"/>
                  </a:lnTo>
                  <a:lnTo>
                    <a:pt x="5293334" y="2491359"/>
                  </a:lnTo>
                  <a:lnTo>
                    <a:pt x="5283441" y="2489365"/>
                  </a:lnTo>
                  <a:lnTo>
                    <a:pt x="5273560" y="2491359"/>
                  </a:lnTo>
                  <a:lnTo>
                    <a:pt x="5265483" y="2496807"/>
                  </a:lnTo>
                  <a:lnTo>
                    <a:pt x="5260035" y="2504884"/>
                  </a:lnTo>
                  <a:lnTo>
                    <a:pt x="5258041" y="2514816"/>
                  </a:lnTo>
                  <a:lnTo>
                    <a:pt x="5260035" y="2524709"/>
                  </a:lnTo>
                  <a:lnTo>
                    <a:pt x="5265483" y="2532773"/>
                  </a:lnTo>
                  <a:lnTo>
                    <a:pt x="5273560" y="2538222"/>
                  </a:lnTo>
                  <a:lnTo>
                    <a:pt x="5283441" y="2540216"/>
                  </a:lnTo>
                  <a:lnTo>
                    <a:pt x="5293334" y="2538222"/>
                  </a:lnTo>
                  <a:lnTo>
                    <a:pt x="5301412" y="2532773"/>
                  </a:lnTo>
                  <a:lnTo>
                    <a:pt x="5306847" y="2524709"/>
                  </a:lnTo>
                  <a:lnTo>
                    <a:pt x="5308841" y="2514765"/>
                  </a:lnTo>
                  <a:close/>
                </a:path>
                <a:path w="5364480" h="5048250">
                  <a:moveTo>
                    <a:pt x="5308841" y="2413114"/>
                  </a:moveTo>
                  <a:lnTo>
                    <a:pt x="5306847" y="2403233"/>
                  </a:lnTo>
                  <a:lnTo>
                    <a:pt x="5301412" y="2395156"/>
                  </a:lnTo>
                  <a:lnTo>
                    <a:pt x="5293334" y="2389708"/>
                  </a:lnTo>
                  <a:lnTo>
                    <a:pt x="5283441" y="2387714"/>
                  </a:lnTo>
                  <a:lnTo>
                    <a:pt x="5273560" y="2389708"/>
                  </a:lnTo>
                  <a:lnTo>
                    <a:pt x="5265483" y="2395156"/>
                  </a:lnTo>
                  <a:lnTo>
                    <a:pt x="5260035" y="2403233"/>
                  </a:lnTo>
                  <a:lnTo>
                    <a:pt x="5258041" y="2413165"/>
                  </a:lnTo>
                  <a:lnTo>
                    <a:pt x="5260035" y="2423058"/>
                  </a:lnTo>
                  <a:lnTo>
                    <a:pt x="5265483" y="2431123"/>
                  </a:lnTo>
                  <a:lnTo>
                    <a:pt x="5273560" y="2436571"/>
                  </a:lnTo>
                  <a:lnTo>
                    <a:pt x="5283441" y="2438565"/>
                  </a:lnTo>
                  <a:lnTo>
                    <a:pt x="5293334" y="2436571"/>
                  </a:lnTo>
                  <a:lnTo>
                    <a:pt x="5301412" y="2431123"/>
                  </a:lnTo>
                  <a:lnTo>
                    <a:pt x="5306847" y="2423058"/>
                  </a:lnTo>
                  <a:lnTo>
                    <a:pt x="5308841" y="2413114"/>
                  </a:lnTo>
                  <a:close/>
                </a:path>
                <a:path w="5364480" h="5048250">
                  <a:moveTo>
                    <a:pt x="5308841" y="2311463"/>
                  </a:moveTo>
                  <a:lnTo>
                    <a:pt x="5306847" y="2301583"/>
                  </a:lnTo>
                  <a:lnTo>
                    <a:pt x="5301412" y="2293505"/>
                  </a:lnTo>
                  <a:lnTo>
                    <a:pt x="5293334" y="2288057"/>
                  </a:lnTo>
                  <a:lnTo>
                    <a:pt x="5283441" y="2286063"/>
                  </a:lnTo>
                  <a:lnTo>
                    <a:pt x="5273560" y="2288057"/>
                  </a:lnTo>
                  <a:lnTo>
                    <a:pt x="5265483" y="2293505"/>
                  </a:lnTo>
                  <a:lnTo>
                    <a:pt x="5260035" y="2301583"/>
                  </a:lnTo>
                  <a:lnTo>
                    <a:pt x="5258041" y="2311514"/>
                  </a:lnTo>
                  <a:lnTo>
                    <a:pt x="5260035" y="2321407"/>
                  </a:lnTo>
                  <a:lnTo>
                    <a:pt x="5265483" y="2329472"/>
                  </a:lnTo>
                  <a:lnTo>
                    <a:pt x="5273560" y="2334920"/>
                  </a:lnTo>
                  <a:lnTo>
                    <a:pt x="5283441" y="2336914"/>
                  </a:lnTo>
                  <a:lnTo>
                    <a:pt x="5293334" y="2334920"/>
                  </a:lnTo>
                  <a:lnTo>
                    <a:pt x="5301412" y="2329472"/>
                  </a:lnTo>
                  <a:lnTo>
                    <a:pt x="5306847" y="2321407"/>
                  </a:lnTo>
                  <a:lnTo>
                    <a:pt x="5308841" y="2311463"/>
                  </a:lnTo>
                  <a:close/>
                </a:path>
                <a:path w="5364480" h="5048250">
                  <a:moveTo>
                    <a:pt x="5308841" y="2209812"/>
                  </a:moveTo>
                  <a:lnTo>
                    <a:pt x="5306847" y="2199932"/>
                  </a:lnTo>
                  <a:lnTo>
                    <a:pt x="5301412" y="2191855"/>
                  </a:lnTo>
                  <a:lnTo>
                    <a:pt x="5293334" y="2186406"/>
                  </a:lnTo>
                  <a:lnTo>
                    <a:pt x="5283441" y="2184412"/>
                  </a:lnTo>
                  <a:lnTo>
                    <a:pt x="5273560" y="2186406"/>
                  </a:lnTo>
                  <a:lnTo>
                    <a:pt x="5265483" y="2191855"/>
                  </a:lnTo>
                  <a:lnTo>
                    <a:pt x="5260035" y="2199932"/>
                  </a:lnTo>
                  <a:lnTo>
                    <a:pt x="5258041" y="2209863"/>
                  </a:lnTo>
                  <a:lnTo>
                    <a:pt x="5260035" y="2219756"/>
                  </a:lnTo>
                  <a:lnTo>
                    <a:pt x="5265483" y="2227821"/>
                  </a:lnTo>
                  <a:lnTo>
                    <a:pt x="5273560" y="2233269"/>
                  </a:lnTo>
                  <a:lnTo>
                    <a:pt x="5283441" y="2235263"/>
                  </a:lnTo>
                  <a:lnTo>
                    <a:pt x="5293334" y="2233269"/>
                  </a:lnTo>
                  <a:lnTo>
                    <a:pt x="5301412" y="2227821"/>
                  </a:lnTo>
                  <a:lnTo>
                    <a:pt x="5306847" y="2219756"/>
                  </a:lnTo>
                  <a:lnTo>
                    <a:pt x="5308841" y="2209812"/>
                  </a:lnTo>
                  <a:close/>
                </a:path>
                <a:path w="5364480" h="5048250">
                  <a:moveTo>
                    <a:pt x="5308841" y="1099972"/>
                  </a:moveTo>
                  <a:lnTo>
                    <a:pt x="5306847" y="1090091"/>
                  </a:lnTo>
                  <a:lnTo>
                    <a:pt x="5301412" y="1082014"/>
                  </a:lnTo>
                  <a:lnTo>
                    <a:pt x="5293334" y="1076566"/>
                  </a:lnTo>
                  <a:lnTo>
                    <a:pt x="5283441" y="1074572"/>
                  </a:lnTo>
                  <a:lnTo>
                    <a:pt x="5273560" y="1076566"/>
                  </a:lnTo>
                  <a:lnTo>
                    <a:pt x="5265483" y="1082014"/>
                  </a:lnTo>
                  <a:lnTo>
                    <a:pt x="5260035" y="1090091"/>
                  </a:lnTo>
                  <a:lnTo>
                    <a:pt x="5258041" y="1100023"/>
                  </a:lnTo>
                  <a:lnTo>
                    <a:pt x="5260035" y="1109916"/>
                  </a:lnTo>
                  <a:lnTo>
                    <a:pt x="5265483" y="1117981"/>
                  </a:lnTo>
                  <a:lnTo>
                    <a:pt x="5273560" y="1123429"/>
                  </a:lnTo>
                  <a:lnTo>
                    <a:pt x="5283441" y="1125423"/>
                  </a:lnTo>
                  <a:lnTo>
                    <a:pt x="5293334" y="1123429"/>
                  </a:lnTo>
                  <a:lnTo>
                    <a:pt x="5301412" y="1117981"/>
                  </a:lnTo>
                  <a:lnTo>
                    <a:pt x="5306847" y="1109916"/>
                  </a:lnTo>
                  <a:lnTo>
                    <a:pt x="5308841" y="1099972"/>
                  </a:lnTo>
                  <a:close/>
                </a:path>
                <a:path w="5364480" h="5048250">
                  <a:moveTo>
                    <a:pt x="5308841" y="998321"/>
                  </a:moveTo>
                  <a:lnTo>
                    <a:pt x="5306847" y="988441"/>
                  </a:lnTo>
                  <a:lnTo>
                    <a:pt x="5301412" y="980363"/>
                  </a:lnTo>
                  <a:lnTo>
                    <a:pt x="5293334" y="974915"/>
                  </a:lnTo>
                  <a:lnTo>
                    <a:pt x="5283441" y="972921"/>
                  </a:lnTo>
                  <a:lnTo>
                    <a:pt x="5273560" y="974915"/>
                  </a:lnTo>
                  <a:lnTo>
                    <a:pt x="5265483" y="980363"/>
                  </a:lnTo>
                  <a:lnTo>
                    <a:pt x="5260035" y="988441"/>
                  </a:lnTo>
                  <a:lnTo>
                    <a:pt x="5258041" y="998372"/>
                  </a:lnTo>
                  <a:lnTo>
                    <a:pt x="5260035" y="1008265"/>
                  </a:lnTo>
                  <a:lnTo>
                    <a:pt x="5265483" y="1016330"/>
                  </a:lnTo>
                  <a:lnTo>
                    <a:pt x="5273560" y="1021778"/>
                  </a:lnTo>
                  <a:lnTo>
                    <a:pt x="5283441" y="1023772"/>
                  </a:lnTo>
                  <a:lnTo>
                    <a:pt x="5293334" y="1021778"/>
                  </a:lnTo>
                  <a:lnTo>
                    <a:pt x="5301412" y="1016330"/>
                  </a:lnTo>
                  <a:lnTo>
                    <a:pt x="5306847" y="1008265"/>
                  </a:lnTo>
                  <a:lnTo>
                    <a:pt x="5308841" y="998321"/>
                  </a:lnTo>
                  <a:close/>
                </a:path>
                <a:path w="5364480" h="5048250">
                  <a:moveTo>
                    <a:pt x="5308841" y="896670"/>
                  </a:moveTo>
                  <a:lnTo>
                    <a:pt x="5306847" y="886790"/>
                  </a:lnTo>
                  <a:lnTo>
                    <a:pt x="5301412" y="878713"/>
                  </a:lnTo>
                  <a:lnTo>
                    <a:pt x="5293334" y="873264"/>
                  </a:lnTo>
                  <a:lnTo>
                    <a:pt x="5283441" y="871270"/>
                  </a:lnTo>
                  <a:lnTo>
                    <a:pt x="5273560" y="873264"/>
                  </a:lnTo>
                  <a:lnTo>
                    <a:pt x="5265483" y="878713"/>
                  </a:lnTo>
                  <a:lnTo>
                    <a:pt x="5260035" y="886790"/>
                  </a:lnTo>
                  <a:lnTo>
                    <a:pt x="5258041" y="896721"/>
                  </a:lnTo>
                  <a:lnTo>
                    <a:pt x="5260035" y="906614"/>
                  </a:lnTo>
                  <a:lnTo>
                    <a:pt x="5265483" y="914679"/>
                  </a:lnTo>
                  <a:lnTo>
                    <a:pt x="5273560" y="920127"/>
                  </a:lnTo>
                  <a:lnTo>
                    <a:pt x="5283441" y="922121"/>
                  </a:lnTo>
                  <a:lnTo>
                    <a:pt x="5293334" y="920127"/>
                  </a:lnTo>
                  <a:lnTo>
                    <a:pt x="5301412" y="914679"/>
                  </a:lnTo>
                  <a:lnTo>
                    <a:pt x="5306847" y="906614"/>
                  </a:lnTo>
                  <a:lnTo>
                    <a:pt x="5308841" y="896670"/>
                  </a:lnTo>
                  <a:close/>
                </a:path>
                <a:path w="5364480" h="5048250">
                  <a:moveTo>
                    <a:pt x="5308841" y="795020"/>
                  </a:moveTo>
                  <a:lnTo>
                    <a:pt x="5306847" y="785139"/>
                  </a:lnTo>
                  <a:lnTo>
                    <a:pt x="5301412" y="777062"/>
                  </a:lnTo>
                  <a:lnTo>
                    <a:pt x="5293334" y="771613"/>
                  </a:lnTo>
                  <a:lnTo>
                    <a:pt x="5283441" y="769620"/>
                  </a:lnTo>
                  <a:lnTo>
                    <a:pt x="5273560" y="771613"/>
                  </a:lnTo>
                  <a:lnTo>
                    <a:pt x="5265483" y="777062"/>
                  </a:lnTo>
                  <a:lnTo>
                    <a:pt x="5260035" y="785139"/>
                  </a:lnTo>
                  <a:lnTo>
                    <a:pt x="5258041" y="795070"/>
                  </a:lnTo>
                  <a:lnTo>
                    <a:pt x="5260035" y="804964"/>
                  </a:lnTo>
                  <a:lnTo>
                    <a:pt x="5265483" y="813028"/>
                  </a:lnTo>
                  <a:lnTo>
                    <a:pt x="5273560" y="818476"/>
                  </a:lnTo>
                  <a:lnTo>
                    <a:pt x="5283441" y="820470"/>
                  </a:lnTo>
                  <a:lnTo>
                    <a:pt x="5293334" y="818476"/>
                  </a:lnTo>
                  <a:lnTo>
                    <a:pt x="5301412" y="813028"/>
                  </a:lnTo>
                  <a:lnTo>
                    <a:pt x="5306847" y="804964"/>
                  </a:lnTo>
                  <a:lnTo>
                    <a:pt x="5308841" y="795020"/>
                  </a:lnTo>
                  <a:close/>
                </a:path>
                <a:path w="5364480" h="5048250">
                  <a:moveTo>
                    <a:pt x="5308841" y="693369"/>
                  </a:moveTo>
                  <a:lnTo>
                    <a:pt x="5306847" y="683488"/>
                  </a:lnTo>
                  <a:lnTo>
                    <a:pt x="5301412" y="675411"/>
                  </a:lnTo>
                  <a:lnTo>
                    <a:pt x="5293334" y="669963"/>
                  </a:lnTo>
                  <a:lnTo>
                    <a:pt x="5283441" y="667969"/>
                  </a:lnTo>
                  <a:lnTo>
                    <a:pt x="5273560" y="669963"/>
                  </a:lnTo>
                  <a:lnTo>
                    <a:pt x="5265483" y="675411"/>
                  </a:lnTo>
                  <a:lnTo>
                    <a:pt x="5260035" y="683488"/>
                  </a:lnTo>
                  <a:lnTo>
                    <a:pt x="5258041" y="693420"/>
                  </a:lnTo>
                  <a:lnTo>
                    <a:pt x="5260035" y="703313"/>
                  </a:lnTo>
                  <a:lnTo>
                    <a:pt x="5265483" y="711377"/>
                  </a:lnTo>
                  <a:lnTo>
                    <a:pt x="5273560" y="716826"/>
                  </a:lnTo>
                  <a:lnTo>
                    <a:pt x="5283441" y="718820"/>
                  </a:lnTo>
                  <a:lnTo>
                    <a:pt x="5293334" y="716826"/>
                  </a:lnTo>
                  <a:lnTo>
                    <a:pt x="5301412" y="711377"/>
                  </a:lnTo>
                  <a:lnTo>
                    <a:pt x="5306847" y="703313"/>
                  </a:lnTo>
                  <a:lnTo>
                    <a:pt x="5308841" y="693369"/>
                  </a:lnTo>
                  <a:close/>
                </a:path>
                <a:path w="5364480" h="5048250">
                  <a:moveTo>
                    <a:pt x="5308841" y="591718"/>
                  </a:moveTo>
                  <a:lnTo>
                    <a:pt x="5306847" y="581837"/>
                  </a:lnTo>
                  <a:lnTo>
                    <a:pt x="5301412" y="573760"/>
                  </a:lnTo>
                  <a:lnTo>
                    <a:pt x="5293334" y="568312"/>
                  </a:lnTo>
                  <a:lnTo>
                    <a:pt x="5283441" y="566318"/>
                  </a:lnTo>
                  <a:lnTo>
                    <a:pt x="5273560" y="568312"/>
                  </a:lnTo>
                  <a:lnTo>
                    <a:pt x="5265483" y="573760"/>
                  </a:lnTo>
                  <a:lnTo>
                    <a:pt x="5260035" y="581837"/>
                  </a:lnTo>
                  <a:lnTo>
                    <a:pt x="5258041" y="591769"/>
                  </a:lnTo>
                  <a:lnTo>
                    <a:pt x="5260035" y="601662"/>
                  </a:lnTo>
                  <a:lnTo>
                    <a:pt x="5265483" y="609727"/>
                  </a:lnTo>
                  <a:lnTo>
                    <a:pt x="5273560" y="615175"/>
                  </a:lnTo>
                  <a:lnTo>
                    <a:pt x="5283441" y="617169"/>
                  </a:lnTo>
                  <a:lnTo>
                    <a:pt x="5293334" y="615175"/>
                  </a:lnTo>
                  <a:lnTo>
                    <a:pt x="5301412" y="609727"/>
                  </a:lnTo>
                  <a:lnTo>
                    <a:pt x="5306847" y="601662"/>
                  </a:lnTo>
                  <a:lnTo>
                    <a:pt x="5308841" y="591718"/>
                  </a:lnTo>
                  <a:close/>
                </a:path>
                <a:path w="5364480" h="5048250">
                  <a:moveTo>
                    <a:pt x="5308841" y="490067"/>
                  </a:moveTo>
                  <a:lnTo>
                    <a:pt x="5306847" y="480187"/>
                  </a:lnTo>
                  <a:lnTo>
                    <a:pt x="5301412" y="472109"/>
                  </a:lnTo>
                  <a:lnTo>
                    <a:pt x="5293334" y="466661"/>
                  </a:lnTo>
                  <a:lnTo>
                    <a:pt x="5283441" y="464667"/>
                  </a:lnTo>
                  <a:lnTo>
                    <a:pt x="5273560" y="466661"/>
                  </a:lnTo>
                  <a:lnTo>
                    <a:pt x="5265483" y="472109"/>
                  </a:lnTo>
                  <a:lnTo>
                    <a:pt x="5260035" y="480187"/>
                  </a:lnTo>
                  <a:lnTo>
                    <a:pt x="5258041" y="490118"/>
                  </a:lnTo>
                  <a:lnTo>
                    <a:pt x="5260035" y="500011"/>
                  </a:lnTo>
                  <a:lnTo>
                    <a:pt x="5265483" y="508076"/>
                  </a:lnTo>
                  <a:lnTo>
                    <a:pt x="5273560" y="513524"/>
                  </a:lnTo>
                  <a:lnTo>
                    <a:pt x="5283441" y="515518"/>
                  </a:lnTo>
                  <a:lnTo>
                    <a:pt x="5293334" y="513524"/>
                  </a:lnTo>
                  <a:lnTo>
                    <a:pt x="5301412" y="508076"/>
                  </a:lnTo>
                  <a:lnTo>
                    <a:pt x="5306847" y="500011"/>
                  </a:lnTo>
                  <a:lnTo>
                    <a:pt x="5308841" y="490067"/>
                  </a:lnTo>
                  <a:close/>
                </a:path>
                <a:path w="5364480" h="5048250">
                  <a:moveTo>
                    <a:pt x="5345493" y="4758588"/>
                  </a:moveTo>
                  <a:lnTo>
                    <a:pt x="5343156" y="4749139"/>
                  </a:lnTo>
                  <a:lnTo>
                    <a:pt x="5337454" y="4741253"/>
                  </a:lnTo>
                  <a:lnTo>
                    <a:pt x="5328856" y="4735969"/>
                  </a:lnTo>
                  <a:lnTo>
                    <a:pt x="5318887" y="4734445"/>
                  </a:lnTo>
                  <a:lnTo>
                    <a:pt x="5309425" y="4736782"/>
                  </a:lnTo>
                  <a:lnTo>
                    <a:pt x="5301539" y="4742485"/>
                  </a:lnTo>
                  <a:lnTo>
                    <a:pt x="5296268" y="4751082"/>
                  </a:lnTo>
                  <a:lnTo>
                    <a:pt x="5294719" y="4761103"/>
                  </a:lnTo>
                  <a:lnTo>
                    <a:pt x="5297055" y="4770552"/>
                  </a:lnTo>
                  <a:lnTo>
                    <a:pt x="5302758" y="4778438"/>
                  </a:lnTo>
                  <a:lnTo>
                    <a:pt x="5311356" y="4783721"/>
                  </a:lnTo>
                  <a:lnTo>
                    <a:pt x="5321325" y="4785245"/>
                  </a:lnTo>
                  <a:lnTo>
                    <a:pt x="5330787" y="4782909"/>
                  </a:lnTo>
                  <a:lnTo>
                    <a:pt x="5338673" y="4777206"/>
                  </a:lnTo>
                  <a:lnTo>
                    <a:pt x="5343969" y="4768558"/>
                  </a:lnTo>
                  <a:lnTo>
                    <a:pt x="5345493" y="4758588"/>
                  </a:lnTo>
                  <a:close/>
                </a:path>
                <a:path w="5364480" h="5048250">
                  <a:moveTo>
                    <a:pt x="5345595" y="3748367"/>
                  </a:moveTo>
                  <a:lnTo>
                    <a:pt x="5344045" y="3738346"/>
                  </a:lnTo>
                  <a:lnTo>
                    <a:pt x="5338775" y="3729748"/>
                  </a:lnTo>
                  <a:lnTo>
                    <a:pt x="5330888" y="3724046"/>
                  </a:lnTo>
                  <a:lnTo>
                    <a:pt x="5321427" y="3721709"/>
                  </a:lnTo>
                  <a:lnTo>
                    <a:pt x="5311457" y="3723246"/>
                  </a:lnTo>
                  <a:lnTo>
                    <a:pt x="5302859" y="3728516"/>
                  </a:lnTo>
                  <a:lnTo>
                    <a:pt x="5297157" y="3736416"/>
                  </a:lnTo>
                  <a:lnTo>
                    <a:pt x="5294833" y="3745865"/>
                  </a:lnTo>
                  <a:lnTo>
                    <a:pt x="5296357" y="3755834"/>
                  </a:lnTo>
                  <a:lnTo>
                    <a:pt x="5301653" y="3764483"/>
                  </a:lnTo>
                  <a:lnTo>
                    <a:pt x="5309540" y="3770185"/>
                  </a:lnTo>
                  <a:lnTo>
                    <a:pt x="5319001" y="3772509"/>
                  </a:lnTo>
                  <a:lnTo>
                    <a:pt x="5328971" y="3770985"/>
                  </a:lnTo>
                  <a:lnTo>
                    <a:pt x="5337556" y="3765702"/>
                  </a:lnTo>
                  <a:lnTo>
                    <a:pt x="5343271" y="3757815"/>
                  </a:lnTo>
                  <a:lnTo>
                    <a:pt x="5345595" y="3748367"/>
                  </a:lnTo>
                  <a:close/>
                </a:path>
                <a:path w="5364480" h="5048250">
                  <a:moveTo>
                    <a:pt x="5362994" y="4661293"/>
                  </a:moveTo>
                  <a:lnTo>
                    <a:pt x="5361483" y="4651324"/>
                  </a:lnTo>
                  <a:lnTo>
                    <a:pt x="5356441" y="4642993"/>
                  </a:lnTo>
                  <a:lnTo>
                    <a:pt x="5348643" y="4637163"/>
                  </a:lnTo>
                  <a:lnTo>
                    <a:pt x="5338877" y="4634674"/>
                  </a:lnTo>
                  <a:lnTo>
                    <a:pt x="5328894" y="4636186"/>
                  </a:lnTo>
                  <a:lnTo>
                    <a:pt x="5320563" y="4641227"/>
                  </a:lnTo>
                  <a:lnTo>
                    <a:pt x="5314734" y="4649025"/>
                  </a:lnTo>
                  <a:lnTo>
                    <a:pt x="5312257" y="4658792"/>
                  </a:lnTo>
                  <a:lnTo>
                    <a:pt x="5313756" y="4668825"/>
                  </a:lnTo>
                  <a:lnTo>
                    <a:pt x="5318798" y="4677156"/>
                  </a:lnTo>
                  <a:lnTo>
                    <a:pt x="5326596" y="4682985"/>
                  </a:lnTo>
                  <a:lnTo>
                    <a:pt x="5336375" y="4685462"/>
                  </a:lnTo>
                  <a:lnTo>
                    <a:pt x="5346344" y="4683963"/>
                  </a:lnTo>
                  <a:lnTo>
                    <a:pt x="5354675" y="4678921"/>
                  </a:lnTo>
                  <a:lnTo>
                    <a:pt x="5360505" y="4671123"/>
                  </a:lnTo>
                  <a:lnTo>
                    <a:pt x="5362994" y="4661293"/>
                  </a:lnTo>
                  <a:close/>
                </a:path>
                <a:path w="5364480" h="5048250">
                  <a:moveTo>
                    <a:pt x="5363007" y="3845636"/>
                  </a:moveTo>
                  <a:lnTo>
                    <a:pt x="5360530" y="3835857"/>
                  </a:lnTo>
                  <a:lnTo>
                    <a:pt x="5354688" y="3828059"/>
                  </a:lnTo>
                  <a:lnTo>
                    <a:pt x="5346357" y="3823017"/>
                  </a:lnTo>
                  <a:lnTo>
                    <a:pt x="5336387" y="3821506"/>
                  </a:lnTo>
                  <a:lnTo>
                    <a:pt x="5326608" y="3823995"/>
                  </a:lnTo>
                  <a:lnTo>
                    <a:pt x="5318811" y="3829824"/>
                  </a:lnTo>
                  <a:lnTo>
                    <a:pt x="5313769" y="3838156"/>
                  </a:lnTo>
                  <a:lnTo>
                    <a:pt x="5312270" y="3848125"/>
                  </a:lnTo>
                  <a:lnTo>
                    <a:pt x="5314747" y="3857955"/>
                  </a:lnTo>
                  <a:lnTo>
                    <a:pt x="5320576" y="3865753"/>
                  </a:lnTo>
                  <a:lnTo>
                    <a:pt x="5328920" y="3870795"/>
                  </a:lnTo>
                  <a:lnTo>
                    <a:pt x="5338889" y="3872306"/>
                  </a:lnTo>
                  <a:lnTo>
                    <a:pt x="5348668" y="3869817"/>
                  </a:lnTo>
                  <a:lnTo>
                    <a:pt x="5356466" y="3863987"/>
                  </a:lnTo>
                  <a:lnTo>
                    <a:pt x="5361495" y="3855656"/>
                  </a:lnTo>
                  <a:lnTo>
                    <a:pt x="5363007" y="3845636"/>
                  </a:lnTo>
                  <a:close/>
                </a:path>
                <a:path w="5364480" h="5048250">
                  <a:moveTo>
                    <a:pt x="5363857" y="4558411"/>
                  </a:moveTo>
                  <a:lnTo>
                    <a:pt x="5361864" y="4548530"/>
                  </a:lnTo>
                  <a:lnTo>
                    <a:pt x="5356415" y="4540453"/>
                  </a:lnTo>
                  <a:lnTo>
                    <a:pt x="5348338" y="4535017"/>
                  </a:lnTo>
                  <a:lnTo>
                    <a:pt x="5338457" y="4533011"/>
                  </a:lnTo>
                  <a:lnTo>
                    <a:pt x="5328564" y="4535017"/>
                  </a:lnTo>
                  <a:lnTo>
                    <a:pt x="5320500" y="4540453"/>
                  </a:lnTo>
                  <a:lnTo>
                    <a:pt x="5315051" y="4548530"/>
                  </a:lnTo>
                  <a:lnTo>
                    <a:pt x="5313057" y="4558462"/>
                  </a:lnTo>
                  <a:lnTo>
                    <a:pt x="5315051" y="4568355"/>
                  </a:lnTo>
                  <a:lnTo>
                    <a:pt x="5320500" y="4576432"/>
                  </a:lnTo>
                  <a:lnTo>
                    <a:pt x="5328564" y="4581868"/>
                  </a:lnTo>
                  <a:lnTo>
                    <a:pt x="5338457" y="4583862"/>
                  </a:lnTo>
                  <a:lnTo>
                    <a:pt x="5348338" y="4581868"/>
                  </a:lnTo>
                  <a:lnTo>
                    <a:pt x="5356415" y="4576432"/>
                  </a:lnTo>
                  <a:lnTo>
                    <a:pt x="5361864" y="4568355"/>
                  </a:lnTo>
                  <a:lnTo>
                    <a:pt x="5363857" y="4558411"/>
                  </a:lnTo>
                  <a:close/>
                </a:path>
                <a:path w="5364480" h="5048250">
                  <a:moveTo>
                    <a:pt x="5363857" y="4456760"/>
                  </a:moveTo>
                  <a:lnTo>
                    <a:pt x="5361864" y="4446879"/>
                  </a:lnTo>
                  <a:lnTo>
                    <a:pt x="5356415" y="4438802"/>
                  </a:lnTo>
                  <a:lnTo>
                    <a:pt x="5348338" y="4433367"/>
                  </a:lnTo>
                  <a:lnTo>
                    <a:pt x="5338457" y="4431360"/>
                  </a:lnTo>
                  <a:lnTo>
                    <a:pt x="5328564" y="4433367"/>
                  </a:lnTo>
                  <a:lnTo>
                    <a:pt x="5320500" y="4438802"/>
                  </a:lnTo>
                  <a:lnTo>
                    <a:pt x="5315051" y="4446879"/>
                  </a:lnTo>
                  <a:lnTo>
                    <a:pt x="5313057" y="4456811"/>
                  </a:lnTo>
                  <a:lnTo>
                    <a:pt x="5315051" y="4466704"/>
                  </a:lnTo>
                  <a:lnTo>
                    <a:pt x="5320500" y="4474781"/>
                  </a:lnTo>
                  <a:lnTo>
                    <a:pt x="5328564" y="4480217"/>
                  </a:lnTo>
                  <a:lnTo>
                    <a:pt x="5338457" y="4482211"/>
                  </a:lnTo>
                  <a:lnTo>
                    <a:pt x="5348338" y="4480217"/>
                  </a:lnTo>
                  <a:lnTo>
                    <a:pt x="5356415" y="4474781"/>
                  </a:lnTo>
                  <a:lnTo>
                    <a:pt x="5361864" y="4466704"/>
                  </a:lnTo>
                  <a:lnTo>
                    <a:pt x="5363857" y="4456760"/>
                  </a:lnTo>
                  <a:close/>
                </a:path>
                <a:path w="5364480" h="5048250">
                  <a:moveTo>
                    <a:pt x="5363857" y="4355109"/>
                  </a:moveTo>
                  <a:lnTo>
                    <a:pt x="5361864" y="4345229"/>
                  </a:lnTo>
                  <a:lnTo>
                    <a:pt x="5356415" y="4337151"/>
                  </a:lnTo>
                  <a:lnTo>
                    <a:pt x="5348338" y="4331716"/>
                  </a:lnTo>
                  <a:lnTo>
                    <a:pt x="5338457" y="4329709"/>
                  </a:lnTo>
                  <a:lnTo>
                    <a:pt x="5328564" y="4331716"/>
                  </a:lnTo>
                  <a:lnTo>
                    <a:pt x="5320500" y="4337151"/>
                  </a:lnTo>
                  <a:lnTo>
                    <a:pt x="5315051" y="4345229"/>
                  </a:lnTo>
                  <a:lnTo>
                    <a:pt x="5313057" y="4355160"/>
                  </a:lnTo>
                  <a:lnTo>
                    <a:pt x="5315051" y="4365053"/>
                  </a:lnTo>
                  <a:lnTo>
                    <a:pt x="5320500" y="4373130"/>
                  </a:lnTo>
                  <a:lnTo>
                    <a:pt x="5328564" y="4378566"/>
                  </a:lnTo>
                  <a:lnTo>
                    <a:pt x="5338457" y="4380560"/>
                  </a:lnTo>
                  <a:lnTo>
                    <a:pt x="5348338" y="4378566"/>
                  </a:lnTo>
                  <a:lnTo>
                    <a:pt x="5356415" y="4373130"/>
                  </a:lnTo>
                  <a:lnTo>
                    <a:pt x="5361864" y="4365053"/>
                  </a:lnTo>
                  <a:lnTo>
                    <a:pt x="5363857" y="4355109"/>
                  </a:lnTo>
                  <a:close/>
                </a:path>
                <a:path w="5364480" h="5048250">
                  <a:moveTo>
                    <a:pt x="5363857" y="4253458"/>
                  </a:moveTo>
                  <a:lnTo>
                    <a:pt x="5361864" y="4243578"/>
                  </a:lnTo>
                  <a:lnTo>
                    <a:pt x="5356415" y="4235501"/>
                  </a:lnTo>
                  <a:lnTo>
                    <a:pt x="5348338" y="4230065"/>
                  </a:lnTo>
                  <a:lnTo>
                    <a:pt x="5338457" y="4228058"/>
                  </a:lnTo>
                  <a:lnTo>
                    <a:pt x="5328564" y="4230065"/>
                  </a:lnTo>
                  <a:lnTo>
                    <a:pt x="5320500" y="4235501"/>
                  </a:lnTo>
                  <a:lnTo>
                    <a:pt x="5315051" y="4243578"/>
                  </a:lnTo>
                  <a:lnTo>
                    <a:pt x="5313057" y="4253509"/>
                  </a:lnTo>
                  <a:lnTo>
                    <a:pt x="5315051" y="4263402"/>
                  </a:lnTo>
                  <a:lnTo>
                    <a:pt x="5320500" y="4271480"/>
                  </a:lnTo>
                  <a:lnTo>
                    <a:pt x="5328564" y="4276915"/>
                  </a:lnTo>
                  <a:lnTo>
                    <a:pt x="5338457" y="4278909"/>
                  </a:lnTo>
                  <a:lnTo>
                    <a:pt x="5348338" y="4276915"/>
                  </a:lnTo>
                  <a:lnTo>
                    <a:pt x="5356415" y="4271480"/>
                  </a:lnTo>
                  <a:lnTo>
                    <a:pt x="5361864" y="4263402"/>
                  </a:lnTo>
                  <a:lnTo>
                    <a:pt x="5363857" y="4253458"/>
                  </a:lnTo>
                  <a:close/>
                </a:path>
                <a:path w="5364480" h="5048250">
                  <a:moveTo>
                    <a:pt x="5363857" y="4151807"/>
                  </a:moveTo>
                  <a:lnTo>
                    <a:pt x="5361864" y="4141927"/>
                  </a:lnTo>
                  <a:lnTo>
                    <a:pt x="5356415" y="4133850"/>
                  </a:lnTo>
                  <a:lnTo>
                    <a:pt x="5348338" y="4128414"/>
                  </a:lnTo>
                  <a:lnTo>
                    <a:pt x="5338457" y="4126407"/>
                  </a:lnTo>
                  <a:lnTo>
                    <a:pt x="5328564" y="4128414"/>
                  </a:lnTo>
                  <a:lnTo>
                    <a:pt x="5320500" y="4133850"/>
                  </a:lnTo>
                  <a:lnTo>
                    <a:pt x="5315051" y="4141927"/>
                  </a:lnTo>
                  <a:lnTo>
                    <a:pt x="5313057" y="4151858"/>
                  </a:lnTo>
                  <a:lnTo>
                    <a:pt x="5315051" y="4161752"/>
                  </a:lnTo>
                  <a:lnTo>
                    <a:pt x="5320500" y="4169829"/>
                  </a:lnTo>
                  <a:lnTo>
                    <a:pt x="5328564" y="4175264"/>
                  </a:lnTo>
                  <a:lnTo>
                    <a:pt x="5338457" y="4177258"/>
                  </a:lnTo>
                  <a:lnTo>
                    <a:pt x="5348338" y="4175264"/>
                  </a:lnTo>
                  <a:lnTo>
                    <a:pt x="5356415" y="4169829"/>
                  </a:lnTo>
                  <a:lnTo>
                    <a:pt x="5361864" y="4161752"/>
                  </a:lnTo>
                  <a:lnTo>
                    <a:pt x="5363857" y="4151807"/>
                  </a:lnTo>
                  <a:close/>
                </a:path>
                <a:path w="5364480" h="5048250">
                  <a:moveTo>
                    <a:pt x="5363857" y="4050157"/>
                  </a:moveTo>
                  <a:lnTo>
                    <a:pt x="5361864" y="4040276"/>
                  </a:lnTo>
                  <a:lnTo>
                    <a:pt x="5356415" y="4032199"/>
                  </a:lnTo>
                  <a:lnTo>
                    <a:pt x="5348338" y="4026763"/>
                  </a:lnTo>
                  <a:lnTo>
                    <a:pt x="5338457" y="4024757"/>
                  </a:lnTo>
                  <a:lnTo>
                    <a:pt x="5328564" y="4026763"/>
                  </a:lnTo>
                  <a:lnTo>
                    <a:pt x="5320500" y="4032199"/>
                  </a:lnTo>
                  <a:lnTo>
                    <a:pt x="5315051" y="4040276"/>
                  </a:lnTo>
                  <a:lnTo>
                    <a:pt x="5313057" y="4050207"/>
                  </a:lnTo>
                  <a:lnTo>
                    <a:pt x="5315051" y="4060101"/>
                  </a:lnTo>
                  <a:lnTo>
                    <a:pt x="5320500" y="4068178"/>
                  </a:lnTo>
                  <a:lnTo>
                    <a:pt x="5328564" y="4073614"/>
                  </a:lnTo>
                  <a:lnTo>
                    <a:pt x="5338457" y="4075607"/>
                  </a:lnTo>
                  <a:lnTo>
                    <a:pt x="5348338" y="4073614"/>
                  </a:lnTo>
                  <a:lnTo>
                    <a:pt x="5356415" y="4068178"/>
                  </a:lnTo>
                  <a:lnTo>
                    <a:pt x="5361864" y="4060101"/>
                  </a:lnTo>
                  <a:lnTo>
                    <a:pt x="5363857" y="4050157"/>
                  </a:lnTo>
                  <a:close/>
                </a:path>
                <a:path w="5364480" h="5048250">
                  <a:moveTo>
                    <a:pt x="5363857" y="3948506"/>
                  </a:moveTo>
                  <a:lnTo>
                    <a:pt x="5361864" y="3938625"/>
                  </a:lnTo>
                  <a:lnTo>
                    <a:pt x="5356415" y="3930548"/>
                  </a:lnTo>
                  <a:lnTo>
                    <a:pt x="5348338" y="3925112"/>
                  </a:lnTo>
                  <a:lnTo>
                    <a:pt x="5338457" y="3923106"/>
                  </a:lnTo>
                  <a:lnTo>
                    <a:pt x="5328564" y="3925112"/>
                  </a:lnTo>
                  <a:lnTo>
                    <a:pt x="5320500" y="3930548"/>
                  </a:lnTo>
                  <a:lnTo>
                    <a:pt x="5315051" y="3938625"/>
                  </a:lnTo>
                  <a:lnTo>
                    <a:pt x="5313057" y="3948557"/>
                  </a:lnTo>
                  <a:lnTo>
                    <a:pt x="5315051" y="3958450"/>
                  </a:lnTo>
                  <a:lnTo>
                    <a:pt x="5320500" y="3966527"/>
                  </a:lnTo>
                  <a:lnTo>
                    <a:pt x="5328564" y="3971963"/>
                  </a:lnTo>
                  <a:lnTo>
                    <a:pt x="5338457" y="3973957"/>
                  </a:lnTo>
                  <a:lnTo>
                    <a:pt x="5348338" y="3971963"/>
                  </a:lnTo>
                  <a:lnTo>
                    <a:pt x="5356415" y="3966527"/>
                  </a:lnTo>
                  <a:lnTo>
                    <a:pt x="5361864" y="3958450"/>
                  </a:lnTo>
                  <a:lnTo>
                    <a:pt x="5363857" y="394850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83586" y="9280652"/>
            <a:ext cx="230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</a:t>
            </a:r>
            <a:r>
              <a:rPr sz="30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98139" y="754380"/>
            <a:ext cx="58921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Package</a:t>
            </a:r>
            <a:r>
              <a:rPr spc="-204" dirty="0"/>
              <a:t> </a:t>
            </a:r>
            <a:r>
              <a:rPr spc="114" dirty="0"/>
              <a:t>Structure</a:t>
            </a:r>
            <a:endParaRPr spc="114" dirty="0"/>
          </a:p>
        </p:txBody>
      </p:sp>
      <p:sp>
        <p:nvSpPr>
          <p:cNvPr id="7" name="object 7"/>
          <p:cNvSpPr txBox="1"/>
          <p:nvPr/>
        </p:nvSpPr>
        <p:spPr>
          <a:xfrm>
            <a:off x="1446020" y="376682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2297" y="5485891"/>
            <a:ext cx="149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5064" y="7198867"/>
            <a:ext cx="1501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3550" y="3102356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3550" y="4809235"/>
            <a:ext cx="19126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2415" marR="5080" indent="-260350">
              <a:lnSpc>
                <a:spcPct val="101000"/>
              </a:lnSpc>
              <a:spcBef>
                <a:spcPts val="75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4076" y="6613652"/>
            <a:ext cx="1912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-26035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 </a:t>
            </a:r>
            <a:r>
              <a:rPr sz="2400" b="1" spc="-6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85472" y="2546348"/>
            <a:ext cx="8744585" cy="6503034"/>
            <a:chOff x="8585472" y="2546348"/>
            <a:chExt cx="8744585" cy="6503034"/>
          </a:xfrm>
        </p:grpSpPr>
        <p:sp>
          <p:nvSpPr>
            <p:cNvPr id="14" name="object 14"/>
            <p:cNvSpPr/>
            <p:nvPr/>
          </p:nvSpPr>
          <p:spPr>
            <a:xfrm>
              <a:off x="8585472" y="3978969"/>
              <a:ext cx="2897505" cy="50800"/>
            </a:xfrm>
            <a:custGeom>
              <a:avLst/>
              <a:gdLst/>
              <a:ahLst/>
              <a:cxnLst/>
              <a:rect l="l" t="t" r="r" b="b"/>
              <a:pathLst>
                <a:path w="2897504" h="50800">
                  <a:moveTo>
                    <a:pt x="25450" y="2"/>
                  </a:moveTo>
                  <a:lnTo>
                    <a:pt x="15513" y="1998"/>
                  </a:lnTo>
                  <a:lnTo>
                    <a:pt x="7439" y="7441"/>
                  </a:lnTo>
                  <a:lnTo>
                    <a:pt x="1996" y="15515"/>
                  </a:lnTo>
                  <a:lnTo>
                    <a:pt x="0" y="25402"/>
                  </a:lnTo>
                  <a:lnTo>
                    <a:pt x="1996" y="35289"/>
                  </a:lnTo>
                  <a:lnTo>
                    <a:pt x="7439" y="43363"/>
                  </a:lnTo>
                  <a:lnTo>
                    <a:pt x="15513" y="48806"/>
                  </a:lnTo>
                  <a:lnTo>
                    <a:pt x="25400" y="50802"/>
                  </a:lnTo>
                  <a:lnTo>
                    <a:pt x="35337" y="48806"/>
                  </a:lnTo>
                  <a:lnTo>
                    <a:pt x="43411" y="43363"/>
                  </a:lnTo>
                  <a:lnTo>
                    <a:pt x="48854" y="35289"/>
                  </a:lnTo>
                  <a:lnTo>
                    <a:pt x="50850" y="25402"/>
                  </a:lnTo>
                  <a:lnTo>
                    <a:pt x="48854" y="15515"/>
                  </a:lnTo>
                  <a:lnTo>
                    <a:pt x="43411" y="7441"/>
                  </a:lnTo>
                  <a:lnTo>
                    <a:pt x="35337" y="1998"/>
                  </a:lnTo>
                  <a:lnTo>
                    <a:pt x="25450" y="2"/>
                  </a:lnTo>
                  <a:close/>
                </a:path>
                <a:path w="2897504" h="50800">
                  <a:moveTo>
                    <a:pt x="127101" y="2"/>
                  </a:moveTo>
                  <a:lnTo>
                    <a:pt x="117163" y="1998"/>
                  </a:lnTo>
                  <a:lnTo>
                    <a:pt x="109090" y="7441"/>
                  </a:lnTo>
                  <a:lnTo>
                    <a:pt x="103646" y="15515"/>
                  </a:lnTo>
                  <a:lnTo>
                    <a:pt x="101650" y="25402"/>
                  </a:lnTo>
                  <a:lnTo>
                    <a:pt x="103646" y="35288"/>
                  </a:lnTo>
                  <a:lnTo>
                    <a:pt x="109090" y="43362"/>
                  </a:lnTo>
                  <a:lnTo>
                    <a:pt x="117163" y="48806"/>
                  </a:lnTo>
                  <a:lnTo>
                    <a:pt x="127050" y="50802"/>
                  </a:lnTo>
                  <a:lnTo>
                    <a:pt x="136988" y="48806"/>
                  </a:lnTo>
                  <a:lnTo>
                    <a:pt x="145062" y="43362"/>
                  </a:lnTo>
                  <a:lnTo>
                    <a:pt x="150505" y="35288"/>
                  </a:lnTo>
                  <a:lnTo>
                    <a:pt x="152501" y="25402"/>
                  </a:lnTo>
                  <a:lnTo>
                    <a:pt x="150505" y="15515"/>
                  </a:lnTo>
                  <a:lnTo>
                    <a:pt x="145062" y="7441"/>
                  </a:lnTo>
                  <a:lnTo>
                    <a:pt x="136988" y="1998"/>
                  </a:lnTo>
                  <a:lnTo>
                    <a:pt x="127101" y="2"/>
                  </a:lnTo>
                  <a:close/>
                </a:path>
                <a:path w="2897504" h="50800">
                  <a:moveTo>
                    <a:pt x="228752" y="2"/>
                  </a:moveTo>
                  <a:lnTo>
                    <a:pt x="218814" y="1998"/>
                  </a:lnTo>
                  <a:lnTo>
                    <a:pt x="210740" y="7441"/>
                  </a:lnTo>
                  <a:lnTo>
                    <a:pt x="205297" y="15515"/>
                  </a:lnTo>
                  <a:lnTo>
                    <a:pt x="203301" y="25402"/>
                  </a:lnTo>
                  <a:lnTo>
                    <a:pt x="205297" y="35288"/>
                  </a:lnTo>
                  <a:lnTo>
                    <a:pt x="210740" y="43362"/>
                  </a:lnTo>
                  <a:lnTo>
                    <a:pt x="218814" y="48806"/>
                  </a:lnTo>
                  <a:lnTo>
                    <a:pt x="228701" y="50802"/>
                  </a:lnTo>
                  <a:lnTo>
                    <a:pt x="238639" y="48806"/>
                  </a:lnTo>
                  <a:lnTo>
                    <a:pt x="246713" y="43362"/>
                  </a:lnTo>
                  <a:lnTo>
                    <a:pt x="252156" y="35288"/>
                  </a:lnTo>
                  <a:lnTo>
                    <a:pt x="254152" y="25402"/>
                  </a:lnTo>
                  <a:lnTo>
                    <a:pt x="252156" y="15515"/>
                  </a:lnTo>
                  <a:lnTo>
                    <a:pt x="246713" y="7441"/>
                  </a:lnTo>
                  <a:lnTo>
                    <a:pt x="238639" y="1998"/>
                  </a:lnTo>
                  <a:lnTo>
                    <a:pt x="228752" y="2"/>
                  </a:lnTo>
                  <a:close/>
                </a:path>
                <a:path w="2897504" h="50800">
                  <a:moveTo>
                    <a:pt x="330403" y="2"/>
                  </a:moveTo>
                  <a:lnTo>
                    <a:pt x="320465" y="1998"/>
                  </a:lnTo>
                  <a:lnTo>
                    <a:pt x="312391" y="7441"/>
                  </a:lnTo>
                  <a:lnTo>
                    <a:pt x="306948" y="15515"/>
                  </a:lnTo>
                  <a:lnTo>
                    <a:pt x="304952" y="25402"/>
                  </a:lnTo>
                  <a:lnTo>
                    <a:pt x="306948" y="35288"/>
                  </a:lnTo>
                  <a:lnTo>
                    <a:pt x="312391" y="43362"/>
                  </a:lnTo>
                  <a:lnTo>
                    <a:pt x="320465" y="48806"/>
                  </a:lnTo>
                  <a:lnTo>
                    <a:pt x="330352" y="50802"/>
                  </a:lnTo>
                  <a:lnTo>
                    <a:pt x="340290" y="48806"/>
                  </a:lnTo>
                  <a:lnTo>
                    <a:pt x="348363" y="43362"/>
                  </a:lnTo>
                  <a:lnTo>
                    <a:pt x="353807" y="35288"/>
                  </a:lnTo>
                  <a:lnTo>
                    <a:pt x="355803" y="25402"/>
                  </a:lnTo>
                  <a:lnTo>
                    <a:pt x="353807" y="15515"/>
                  </a:lnTo>
                  <a:lnTo>
                    <a:pt x="348363" y="7441"/>
                  </a:lnTo>
                  <a:lnTo>
                    <a:pt x="340290" y="1998"/>
                  </a:lnTo>
                  <a:lnTo>
                    <a:pt x="330403" y="2"/>
                  </a:lnTo>
                  <a:close/>
                </a:path>
                <a:path w="2897504" h="50800">
                  <a:moveTo>
                    <a:pt x="432054" y="2"/>
                  </a:moveTo>
                  <a:lnTo>
                    <a:pt x="422116" y="1998"/>
                  </a:lnTo>
                  <a:lnTo>
                    <a:pt x="414042" y="7441"/>
                  </a:lnTo>
                  <a:lnTo>
                    <a:pt x="408599" y="15515"/>
                  </a:lnTo>
                  <a:lnTo>
                    <a:pt x="406603" y="25402"/>
                  </a:lnTo>
                  <a:lnTo>
                    <a:pt x="408599" y="35288"/>
                  </a:lnTo>
                  <a:lnTo>
                    <a:pt x="414042" y="43362"/>
                  </a:lnTo>
                  <a:lnTo>
                    <a:pt x="422116" y="48806"/>
                  </a:lnTo>
                  <a:lnTo>
                    <a:pt x="432003" y="50802"/>
                  </a:lnTo>
                  <a:lnTo>
                    <a:pt x="441940" y="48806"/>
                  </a:lnTo>
                  <a:lnTo>
                    <a:pt x="450014" y="43362"/>
                  </a:lnTo>
                  <a:lnTo>
                    <a:pt x="455457" y="35288"/>
                  </a:lnTo>
                  <a:lnTo>
                    <a:pt x="457454" y="25401"/>
                  </a:lnTo>
                  <a:lnTo>
                    <a:pt x="455457" y="15515"/>
                  </a:lnTo>
                  <a:lnTo>
                    <a:pt x="450014" y="7441"/>
                  </a:lnTo>
                  <a:lnTo>
                    <a:pt x="441940" y="1998"/>
                  </a:lnTo>
                  <a:lnTo>
                    <a:pt x="432054" y="2"/>
                  </a:lnTo>
                  <a:close/>
                </a:path>
                <a:path w="2897504" h="50800">
                  <a:moveTo>
                    <a:pt x="533704" y="1"/>
                  </a:moveTo>
                  <a:lnTo>
                    <a:pt x="523767" y="1997"/>
                  </a:lnTo>
                  <a:lnTo>
                    <a:pt x="515693" y="7441"/>
                  </a:lnTo>
                  <a:lnTo>
                    <a:pt x="510250" y="15514"/>
                  </a:lnTo>
                  <a:lnTo>
                    <a:pt x="508254" y="25401"/>
                  </a:lnTo>
                  <a:lnTo>
                    <a:pt x="510250" y="35288"/>
                  </a:lnTo>
                  <a:lnTo>
                    <a:pt x="515693" y="43361"/>
                  </a:lnTo>
                  <a:lnTo>
                    <a:pt x="523767" y="48805"/>
                  </a:lnTo>
                  <a:lnTo>
                    <a:pt x="533654" y="50801"/>
                  </a:lnTo>
                  <a:lnTo>
                    <a:pt x="543591" y="48805"/>
                  </a:lnTo>
                  <a:lnTo>
                    <a:pt x="551665" y="43361"/>
                  </a:lnTo>
                  <a:lnTo>
                    <a:pt x="557108" y="35288"/>
                  </a:lnTo>
                  <a:lnTo>
                    <a:pt x="559104" y="25401"/>
                  </a:lnTo>
                  <a:lnTo>
                    <a:pt x="557108" y="15514"/>
                  </a:lnTo>
                  <a:lnTo>
                    <a:pt x="551665" y="7441"/>
                  </a:lnTo>
                  <a:lnTo>
                    <a:pt x="543591" y="1997"/>
                  </a:lnTo>
                  <a:lnTo>
                    <a:pt x="533704" y="1"/>
                  </a:lnTo>
                  <a:close/>
                </a:path>
                <a:path w="2897504" h="50800">
                  <a:moveTo>
                    <a:pt x="635355" y="1"/>
                  </a:moveTo>
                  <a:lnTo>
                    <a:pt x="625417" y="1997"/>
                  </a:lnTo>
                  <a:lnTo>
                    <a:pt x="617344" y="7441"/>
                  </a:lnTo>
                  <a:lnTo>
                    <a:pt x="611900" y="15514"/>
                  </a:lnTo>
                  <a:lnTo>
                    <a:pt x="609904" y="25401"/>
                  </a:lnTo>
                  <a:lnTo>
                    <a:pt x="611900" y="35288"/>
                  </a:lnTo>
                  <a:lnTo>
                    <a:pt x="617344" y="43361"/>
                  </a:lnTo>
                  <a:lnTo>
                    <a:pt x="625417" y="48805"/>
                  </a:lnTo>
                  <a:lnTo>
                    <a:pt x="635304" y="50801"/>
                  </a:lnTo>
                  <a:lnTo>
                    <a:pt x="645242" y="48805"/>
                  </a:lnTo>
                  <a:lnTo>
                    <a:pt x="653316" y="43361"/>
                  </a:lnTo>
                  <a:lnTo>
                    <a:pt x="658759" y="35288"/>
                  </a:lnTo>
                  <a:lnTo>
                    <a:pt x="660755" y="25401"/>
                  </a:lnTo>
                  <a:lnTo>
                    <a:pt x="658759" y="15514"/>
                  </a:lnTo>
                  <a:lnTo>
                    <a:pt x="653316" y="7441"/>
                  </a:lnTo>
                  <a:lnTo>
                    <a:pt x="645242" y="1997"/>
                  </a:lnTo>
                  <a:lnTo>
                    <a:pt x="635355" y="1"/>
                  </a:lnTo>
                  <a:close/>
                </a:path>
                <a:path w="2897504" h="50800">
                  <a:moveTo>
                    <a:pt x="737006" y="1"/>
                  </a:moveTo>
                  <a:lnTo>
                    <a:pt x="727068" y="1997"/>
                  </a:lnTo>
                  <a:lnTo>
                    <a:pt x="718994" y="7441"/>
                  </a:lnTo>
                  <a:lnTo>
                    <a:pt x="713551" y="15514"/>
                  </a:lnTo>
                  <a:lnTo>
                    <a:pt x="711555" y="25401"/>
                  </a:lnTo>
                  <a:lnTo>
                    <a:pt x="713551" y="35288"/>
                  </a:lnTo>
                  <a:lnTo>
                    <a:pt x="718994" y="43361"/>
                  </a:lnTo>
                  <a:lnTo>
                    <a:pt x="727068" y="48805"/>
                  </a:lnTo>
                  <a:lnTo>
                    <a:pt x="736955" y="50801"/>
                  </a:lnTo>
                  <a:lnTo>
                    <a:pt x="746893" y="48805"/>
                  </a:lnTo>
                  <a:lnTo>
                    <a:pt x="754967" y="43361"/>
                  </a:lnTo>
                  <a:lnTo>
                    <a:pt x="760410" y="35288"/>
                  </a:lnTo>
                  <a:lnTo>
                    <a:pt x="762406" y="25401"/>
                  </a:lnTo>
                  <a:lnTo>
                    <a:pt x="760410" y="15514"/>
                  </a:lnTo>
                  <a:lnTo>
                    <a:pt x="754967" y="7441"/>
                  </a:lnTo>
                  <a:lnTo>
                    <a:pt x="746893" y="1997"/>
                  </a:lnTo>
                  <a:lnTo>
                    <a:pt x="737006" y="1"/>
                  </a:lnTo>
                  <a:close/>
                </a:path>
                <a:path w="2897504" h="50800">
                  <a:moveTo>
                    <a:pt x="838657" y="1"/>
                  </a:moveTo>
                  <a:lnTo>
                    <a:pt x="828719" y="1997"/>
                  </a:lnTo>
                  <a:lnTo>
                    <a:pt x="820645" y="7441"/>
                  </a:lnTo>
                  <a:lnTo>
                    <a:pt x="815202" y="15514"/>
                  </a:lnTo>
                  <a:lnTo>
                    <a:pt x="813206" y="25401"/>
                  </a:lnTo>
                  <a:lnTo>
                    <a:pt x="815202" y="35288"/>
                  </a:lnTo>
                  <a:lnTo>
                    <a:pt x="820645" y="43361"/>
                  </a:lnTo>
                  <a:lnTo>
                    <a:pt x="828719" y="48805"/>
                  </a:lnTo>
                  <a:lnTo>
                    <a:pt x="838606" y="50801"/>
                  </a:lnTo>
                  <a:lnTo>
                    <a:pt x="848544" y="48805"/>
                  </a:lnTo>
                  <a:lnTo>
                    <a:pt x="856617" y="43361"/>
                  </a:lnTo>
                  <a:lnTo>
                    <a:pt x="862061" y="35288"/>
                  </a:lnTo>
                  <a:lnTo>
                    <a:pt x="864057" y="25401"/>
                  </a:lnTo>
                  <a:lnTo>
                    <a:pt x="862061" y="15514"/>
                  </a:lnTo>
                  <a:lnTo>
                    <a:pt x="856617" y="7440"/>
                  </a:lnTo>
                  <a:lnTo>
                    <a:pt x="848544" y="1997"/>
                  </a:lnTo>
                  <a:lnTo>
                    <a:pt x="838657" y="1"/>
                  </a:lnTo>
                  <a:close/>
                </a:path>
                <a:path w="2897504" h="50800">
                  <a:moveTo>
                    <a:pt x="940308" y="1"/>
                  </a:moveTo>
                  <a:lnTo>
                    <a:pt x="930370" y="1997"/>
                  </a:lnTo>
                  <a:lnTo>
                    <a:pt x="922296" y="7440"/>
                  </a:lnTo>
                  <a:lnTo>
                    <a:pt x="916853" y="15514"/>
                  </a:lnTo>
                  <a:lnTo>
                    <a:pt x="914857" y="25401"/>
                  </a:lnTo>
                  <a:lnTo>
                    <a:pt x="916853" y="35288"/>
                  </a:lnTo>
                  <a:lnTo>
                    <a:pt x="922296" y="43361"/>
                  </a:lnTo>
                  <a:lnTo>
                    <a:pt x="930370" y="48805"/>
                  </a:lnTo>
                  <a:lnTo>
                    <a:pt x="940257" y="50801"/>
                  </a:lnTo>
                  <a:lnTo>
                    <a:pt x="950194" y="48805"/>
                  </a:lnTo>
                  <a:lnTo>
                    <a:pt x="958268" y="43361"/>
                  </a:lnTo>
                  <a:lnTo>
                    <a:pt x="963711" y="35288"/>
                  </a:lnTo>
                  <a:lnTo>
                    <a:pt x="965708" y="25401"/>
                  </a:lnTo>
                  <a:lnTo>
                    <a:pt x="963711" y="15514"/>
                  </a:lnTo>
                  <a:lnTo>
                    <a:pt x="958268" y="7440"/>
                  </a:lnTo>
                  <a:lnTo>
                    <a:pt x="950194" y="1997"/>
                  </a:lnTo>
                  <a:lnTo>
                    <a:pt x="940308" y="1"/>
                  </a:lnTo>
                  <a:close/>
                </a:path>
                <a:path w="2897504" h="50800">
                  <a:moveTo>
                    <a:pt x="1041958" y="1"/>
                  </a:moveTo>
                  <a:lnTo>
                    <a:pt x="1032021" y="1997"/>
                  </a:lnTo>
                  <a:lnTo>
                    <a:pt x="1023947" y="7440"/>
                  </a:lnTo>
                  <a:lnTo>
                    <a:pt x="1018504" y="15514"/>
                  </a:lnTo>
                  <a:lnTo>
                    <a:pt x="1016508" y="25401"/>
                  </a:lnTo>
                  <a:lnTo>
                    <a:pt x="1018504" y="35288"/>
                  </a:lnTo>
                  <a:lnTo>
                    <a:pt x="1023947" y="43361"/>
                  </a:lnTo>
                  <a:lnTo>
                    <a:pt x="1032021" y="48805"/>
                  </a:lnTo>
                  <a:lnTo>
                    <a:pt x="1041908" y="50801"/>
                  </a:lnTo>
                  <a:lnTo>
                    <a:pt x="1051845" y="48805"/>
                  </a:lnTo>
                  <a:lnTo>
                    <a:pt x="1059919" y="43361"/>
                  </a:lnTo>
                  <a:lnTo>
                    <a:pt x="1065362" y="35288"/>
                  </a:lnTo>
                  <a:lnTo>
                    <a:pt x="1067358" y="25401"/>
                  </a:lnTo>
                  <a:lnTo>
                    <a:pt x="1065362" y="15514"/>
                  </a:lnTo>
                  <a:lnTo>
                    <a:pt x="1059919" y="7440"/>
                  </a:lnTo>
                  <a:lnTo>
                    <a:pt x="1051845" y="1997"/>
                  </a:lnTo>
                  <a:lnTo>
                    <a:pt x="1041958" y="1"/>
                  </a:lnTo>
                  <a:close/>
                </a:path>
                <a:path w="2897504" h="50800">
                  <a:moveTo>
                    <a:pt x="1143609" y="1"/>
                  </a:moveTo>
                  <a:lnTo>
                    <a:pt x="1133671" y="1997"/>
                  </a:lnTo>
                  <a:lnTo>
                    <a:pt x="1125598" y="7440"/>
                  </a:lnTo>
                  <a:lnTo>
                    <a:pt x="1120154" y="15514"/>
                  </a:lnTo>
                  <a:lnTo>
                    <a:pt x="1118158" y="25401"/>
                  </a:lnTo>
                  <a:lnTo>
                    <a:pt x="1120154" y="35288"/>
                  </a:lnTo>
                  <a:lnTo>
                    <a:pt x="1125598" y="43361"/>
                  </a:lnTo>
                  <a:lnTo>
                    <a:pt x="1133671" y="48805"/>
                  </a:lnTo>
                  <a:lnTo>
                    <a:pt x="1143558" y="50801"/>
                  </a:lnTo>
                  <a:lnTo>
                    <a:pt x="1153496" y="48805"/>
                  </a:lnTo>
                  <a:lnTo>
                    <a:pt x="1161570" y="43361"/>
                  </a:lnTo>
                  <a:lnTo>
                    <a:pt x="1167013" y="35288"/>
                  </a:lnTo>
                  <a:lnTo>
                    <a:pt x="1169009" y="25401"/>
                  </a:lnTo>
                  <a:lnTo>
                    <a:pt x="1167013" y="15514"/>
                  </a:lnTo>
                  <a:lnTo>
                    <a:pt x="1161570" y="7440"/>
                  </a:lnTo>
                  <a:lnTo>
                    <a:pt x="1153496" y="1997"/>
                  </a:lnTo>
                  <a:lnTo>
                    <a:pt x="1143609" y="1"/>
                  </a:lnTo>
                  <a:close/>
                </a:path>
                <a:path w="2897504" h="50800">
                  <a:moveTo>
                    <a:pt x="1245260" y="1"/>
                  </a:moveTo>
                  <a:lnTo>
                    <a:pt x="1235322" y="1997"/>
                  </a:lnTo>
                  <a:lnTo>
                    <a:pt x="1227248" y="7440"/>
                  </a:lnTo>
                  <a:lnTo>
                    <a:pt x="1221805" y="15514"/>
                  </a:lnTo>
                  <a:lnTo>
                    <a:pt x="1219809" y="25401"/>
                  </a:lnTo>
                  <a:lnTo>
                    <a:pt x="1221805" y="35288"/>
                  </a:lnTo>
                  <a:lnTo>
                    <a:pt x="1227248" y="43361"/>
                  </a:lnTo>
                  <a:lnTo>
                    <a:pt x="1235322" y="48805"/>
                  </a:lnTo>
                  <a:lnTo>
                    <a:pt x="1245209" y="50801"/>
                  </a:lnTo>
                  <a:lnTo>
                    <a:pt x="1255147" y="48805"/>
                  </a:lnTo>
                  <a:lnTo>
                    <a:pt x="1263221" y="43361"/>
                  </a:lnTo>
                  <a:lnTo>
                    <a:pt x="1268664" y="35288"/>
                  </a:lnTo>
                  <a:lnTo>
                    <a:pt x="1270660" y="25401"/>
                  </a:lnTo>
                  <a:lnTo>
                    <a:pt x="1268664" y="15514"/>
                  </a:lnTo>
                  <a:lnTo>
                    <a:pt x="1263221" y="7440"/>
                  </a:lnTo>
                  <a:lnTo>
                    <a:pt x="1255147" y="1997"/>
                  </a:lnTo>
                  <a:lnTo>
                    <a:pt x="1245260" y="1"/>
                  </a:lnTo>
                  <a:close/>
                </a:path>
                <a:path w="2897504" h="50800">
                  <a:moveTo>
                    <a:pt x="1346911" y="1"/>
                  </a:moveTo>
                  <a:lnTo>
                    <a:pt x="1336973" y="1997"/>
                  </a:lnTo>
                  <a:lnTo>
                    <a:pt x="1328899" y="7440"/>
                  </a:lnTo>
                  <a:lnTo>
                    <a:pt x="1323456" y="15514"/>
                  </a:lnTo>
                  <a:lnTo>
                    <a:pt x="1321460" y="25401"/>
                  </a:lnTo>
                  <a:lnTo>
                    <a:pt x="1323456" y="35287"/>
                  </a:lnTo>
                  <a:lnTo>
                    <a:pt x="1328899" y="43361"/>
                  </a:lnTo>
                  <a:lnTo>
                    <a:pt x="1336973" y="48805"/>
                  </a:lnTo>
                  <a:lnTo>
                    <a:pt x="1346860" y="50801"/>
                  </a:lnTo>
                  <a:lnTo>
                    <a:pt x="1356797" y="48805"/>
                  </a:lnTo>
                  <a:lnTo>
                    <a:pt x="1364871" y="43361"/>
                  </a:lnTo>
                  <a:lnTo>
                    <a:pt x="1370315" y="35287"/>
                  </a:lnTo>
                  <a:lnTo>
                    <a:pt x="1372311" y="25401"/>
                  </a:lnTo>
                  <a:lnTo>
                    <a:pt x="1370315" y="15514"/>
                  </a:lnTo>
                  <a:lnTo>
                    <a:pt x="1364871" y="7440"/>
                  </a:lnTo>
                  <a:lnTo>
                    <a:pt x="1356797" y="1997"/>
                  </a:lnTo>
                  <a:lnTo>
                    <a:pt x="1346911" y="1"/>
                  </a:lnTo>
                  <a:close/>
                </a:path>
                <a:path w="2897504" h="50800">
                  <a:moveTo>
                    <a:pt x="1448562" y="1"/>
                  </a:moveTo>
                  <a:lnTo>
                    <a:pt x="1438624" y="1997"/>
                  </a:lnTo>
                  <a:lnTo>
                    <a:pt x="1430550" y="7440"/>
                  </a:lnTo>
                  <a:lnTo>
                    <a:pt x="1425107" y="15514"/>
                  </a:lnTo>
                  <a:lnTo>
                    <a:pt x="1423111" y="25401"/>
                  </a:lnTo>
                  <a:lnTo>
                    <a:pt x="1425107" y="35287"/>
                  </a:lnTo>
                  <a:lnTo>
                    <a:pt x="1430550" y="43361"/>
                  </a:lnTo>
                  <a:lnTo>
                    <a:pt x="1438624" y="48805"/>
                  </a:lnTo>
                  <a:lnTo>
                    <a:pt x="1448511" y="50801"/>
                  </a:lnTo>
                  <a:lnTo>
                    <a:pt x="1458448" y="48805"/>
                  </a:lnTo>
                  <a:lnTo>
                    <a:pt x="1466522" y="43361"/>
                  </a:lnTo>
                  <a:lnTo>
                    <a:pt x="1471965" y="35287"/>
                  </a:lnTo>
                  <a:lnTo>
                    <a:pt x="1473962" y="25401"/>
                  </a:lnTo>
                  <a:lnTo>
                    <a:pt x="1471965" y="15514"/>
                  </a:lnTo>
                  <a:lnTo>
                    <a:pt x="1466522" y="7440"/>
                  </a:lnTo>
                  <a:lnTo>
                    <a:pt x="1458448" y="1997"/>
                  </a:lnTo>
                  <a:lnTo>
                    <a:pt x="1448562" y="1"/>
                  </a:lnTo>
                  <a:close/>
                </a:path>
                <a:path w="2897504" h="50800">
                  <a:moveTo>
                    <a:pt x="1550212" y="1"/>
                  </a:moveTo>
                  <a:lnTo>
                    <a:pt x="1540275" y="1997"/>
                  </a:lnTo>
                  <a:lnTo>
                    <a:pt x="1532201" y="7440"/>
                  </a:lnTo>
                  <a:lnTo>
                    <a:pt x="1526758" y="15514"/>
                  </a:lnTo>
                  <a:lnTo>
                    <a:pt x="1524762" y="25401"/>
                  </a:lnTo>
                  <a:lnTo>
                    <a:pt x="1526758" y="35287"/>
                  </a:lnTo>
                  <a:lnTo>
                    <a:pt x="1532201" y="43361"/>
                  </a:lnTo>
                  <a:lnTo>
                    <a:pt x="1540275" y="48805"/>
                  </a:lnTo>
                  <a:lnTo>
                    <a:pt x="1550162" y="50801"/>
                  </a:lnTo>
                  <a:lnTo>
                    <a:pt x="1560099" y="48805"/>
                  </a:lnTo>
                  <a:lnTo>
                    <a:pt x="1568172" y="43361"/>
                  </a:lnTo>
                  <a:lnTo>
                    <a:pt x="1573616" y="35287"/>
                  </a:lnTo>
                  <a:lnTo>
                    <a:pt x="1575612" y="25401"/>
                  </a:lnTo>
                  <a:lnTo>
                    <a:pt x="1573616" y="15514"/>
                  </a:lnTo>
                  <a:lnTo>
                    <a:pt x="1568172" y="7440"/>
                  </a:lnTo>
                  <a:lnTo>
                    <a:pt x="1560099" y="1997"/>
                  </a:lnTo>
                  <a:lnTo>
                    <a:pt x="1550212" y="1"/>
                  </a:lnTo>
                  <a:close/>
                </a:path>
                <a:path w="2897504" h="50800">
                  <a:moveTo>
                    <a:pt x="1651863" y="1"/>
                  </a:moveTo>
                  <a:lnTo>
                    <a:pt x="1641925" y="1997"/>
                  </a:lnTo>
                  <a:lnTo>
                    <a:pt x="1633852" y="7440"/>
                  </a:lnTo>
                  <a:lnTo>
                    <a:pt x="1628408" y="15514"/>
                  </a:lnTo>
                  <a:lnTo>
                    <a:pt x="1626412" y="25401"/>
                  </a:lnTo>
                  <a:lnTo>
                    <a:pt x="1628408" y="35287"/>
                  </a:lnTo>
                  <a:lnTo>
                    <a:pt x="1633852" y="43361"/>
                  </a:lnTo>
                  <a:lnTo>
                    <a:pt x="1641925" y="48805"/>
                  </a:lnTo>
                  <a:lnTo>
                    <a:pt x="1651812" y="50801"/>
                  </a:lnTo>
                  <a:lnTo>
                    <a:pt x="1661750" y="48804"/>
                  </a:lnTo>
                  <a:lnTo>
                    <a:pt x="1669823" y="43360"/>
                  </a:lnTo>
                  <a:lnTo>
                    <a:pt x="1675267" y="35287"/>
                  </a:lnTo>
                  <a:lnTo>
                    <a:pt x="1677263" y="25400"/>
                  </a:lnTo>
                  <a:lnTo>
                    <a:pt x="1675267" y="15513"/>
                  </a:lnTo>
                  <a:lnTo>
                    <a:pt x="1669823" y="7439"/>
                  </a:lnTo>
                  <a:lnTo>
                    <a:pt x="1661750" y="1996"/>
                  </a:lnTo>
                  <a:lnTo>
                    <a:pt x="1651863" y="1"/>
                  </a:lnTo>
                  <a:close/>
                </a:path>
                <a:path w="2897504" h="50800">
                  <a:moveTo>
                    <a:pt x="1753514" y="0"/>
                  </a:moveTo>
                  <a:lnTo>
                    <a:pt x="1743576" y="1996"/>
                  </a:lnTo>
                  <a:lnTo>
                    <a:pt x="1735502" y="7439"/>
                  </a:lnTo>
                  <a:lnTo>
                    <a:pt x="1730059" y="15513"/>
                  </a:lnTo>
                  <a:lnTo>
                    <a:pt x="1728063" y="25400"/>
                  </a:lnTo>
                  <a:lnTo>
                    <a:pt x="1730059" y="35286"/>
                  </a:lnTo>
                  <a:lnTo>
                    <a:pt x="1735502" y="43360"/>
                  </a:lnTo>
                  <a:lnTo>
                    <a:pt x="1743576" y="48803"/>
                  </a:lnTo>
                  <a:lnTo>
                    <a:pt x="1753463" y="50800"/>
                  </a:lnTo>
                  <a:lnTo>
                    <a:pt x="1763400" y="48803"/>
                  </a:lnTo>
                  <a:lnTo>
                    <a:pt x="1771474" y="43360"/>
                  </a:lnTo>
                  <a:lnTo>
                    <a:pt x="1776918" y="35286"/>
                  </a:lnTo>
                  <a:lnTo>
                    <a:pt x="1778914" y="25400"/>
                  </a:lnTo>
                  <a:lnTo>
                    <a:pt x="1776918" y="15513"/>
                  </a:lnTo>
                  <a:lnTo>
                    <a:pt x="1771474" y="7439"/>
                  </a:lnTo>
                  <a:lnTo>
                    <a:pt x="1763400" y="1996"/>
                  </a:lnTo>
                  <a:lnTo>
                    <a:pt x="1753514" y="0"/>
                  </a:lnTo>
                  <a:close/>
                </a:path>
                <a:path w="2897504" h="50800">
                  <a:moveTo>
                    <a:pt x="1855165" y="0"/>
                  </a:moveTo>
                  <a:lnTo>
                    <a:pt x="1845227" y="1996"/>
                  </a:lnTo>
                  <a:lnTo>
                    <a:pt x="1837153" y="7439"/>
                  </a:lnTo>
                  <a:lnTo>
                    <a:pt x="1831710" y="15513"/>
                  </a:lnTo>
                  <a:lnTo>
                    <a:pt x="1829714" y="25400"/>
                  </a:lnTo>
                  <a:lnTo>
                    <a:pt x="1831710" y="35286"/>
                  </a:lnTo>
                  <a:lnTo>
                    <a:pt x="1837153" y="43360"/>
                  </a:lnTo>
                  <a:lnTo>
                    <a:pt x="1845227" y="48803"/>
                  </a:lnTo>
                  <a:lnTo>
                    <a:pt x="1855114" y="50800"/>
                  </a:lnTo>
                  <a:lnTo>
                    <a:pt x="1865051" y="48803"/>
                  </a:lnTo>
                  <a:lnTo>
                    <a:pt x="1873125" y="43360"/>
                  </a:lnTo>
                  <a:lnTo>
                    <a:pt x="1878569" y="35286"/>
                  </a:lnTo>
                  <a:lnTo>
                    <a:pt x="1880565" y="25400"/>
                  </a:lnTo>
                  <a:lnTo>
                    <a:pt x="1878569" y="15513"/>
                  </a:lnTo>
                  <a:lnTo>
                    <a:pt x="1873125" y="7439"/>
                  </a:lnTo>
                  <a:lnTo>
                    <a:pt x="1865051" y="1996"/>
                  </a:lnTo>
                  <a:lnTo>
                    <a:pt x="1855165" y="0"/>
                  </a:lnTo>
                  <a:close/>
                </a:path>
                <a:path w="2897504" h="50800">
                  <a:moveTo>
                    <a:pt x="1956816" y="0"/>
                  </a:moveTo>
                  <a:lnTo>
                    <a:pt x="1946878" y="1996"/>
                  </a:lnTo>
                  <a:lnTo>
                    <a:pt x="1938804" y="7439"/>
                  </a:lnTo>
                  <a:lnTo>
                    <a:pt x="1933361" y="15513"/>
                  </a:lnTo>
                  <a:lnTo>
                    <a:pt x="1931365" y="25400"/>
                  </a:lnTo>
                  <a:lnTo>
                    <a:pt x="1933361" y="35286"/>
                  </a:lnTo>
                  <a:lnTo>
                    <a:pt x="1938804" y="43360"/>
                  </a:lnTo>
                  <a:lnTo>
                    <a:pt x="1946878" y="48803"/>
                  </a:lnTo>
                  <a:lnTo>
                    <a:pt x="1956765" y="50800"/>
                  </a:lnTo>
                  <a:lnTo>
                    <a:pt x="1966702" y="48803"/>
                  </a:lnTo>
                  <a:lnTo>
                    <a:pt x="1974776" y="43360"/>
                  </a:lnTo>
                  <a:lnTo>
                    <a:pt x="1980219" y="35286"/>
                  </a:lnTo>
                  <a:lnTo>
                    <a:pt x="1982216" y="25400"/>
                  </a:lnTo>
                  <a:lnTo>
                    <a:pt x="1980219" y="15513"/>
                  </a:lnTo>
                  <a:lnTo>
                    <a:pt x="1974776" y="7439"/>
                  </a:lnTo>
                  <a:lnTo>
                    <a:pt x="1966702" y="1996"/>
                  </a:lnTo>
                  <a:lnTo>
                    <a:pt x="1956816" y="0"/>
                  </a:lnTo>
                  <a:close/>
                </a:path>
                <a:path w="2897504" h="50800">
                  <a:moveTo>
                    <a:pt x="2058466" y="0"/>
                  </a:moveTo>
                  <a:lnTo>
                    <a:pt x="2048529" y="1996"/>
                  </a:lnTo>
                  <a:lnTo>
                    <a:pt x="2040455" y="7439"/>
                  </a:lnTo>
                  <a:lnTo>
                    <a:pt x="2035012" y="15513"/>
                  </a:lnTo>
                  <a:lnTo>
                    <a:pt x="2033016" y="25400"/>
                  </a:lnTo>
                  <a:lnTo>
                    <a:pt x="2035012" y="35286"/>
                  </a:lnTo>
                  <a:lnTo>
                    <a:pt x="2040455" y="43360"/>
                  </a:lnTo>
                  <a:lnTo>
                    <a:pt x="2048529" y="48803"/>
                  </a:lnTo>
                  <a:lnTo>
                    <a:pt x="2058416" y="50800"/>
                  </a:lnTo>
                  <a:lnTo>
                    <a:pt x="2068353" y="48803"/>
                  </a:lnTo>
                  <a:lnTo>
                    <a:pt x="2076426" y="43360"/>
                  </a:lnTo>
                  <a:lnTo>
                    <a:pt x="2081870" y="35286"/>
                  </a:lnTo>
                  <a:lnTo>
                    <a:pt x="2083866" y="25400"/>
                  </a:lnTo>
                  <a:lnTo>
                    <a:pt x="2081870" y="15513"/>
                  </a:lnTo>
                  <a:lnTo>
                    <a:pt x="2076426" y="7439"/>
                  </a:lnTo>
                  <a:lnTo>
                    <a:pt x="2068353" y="1996"/>
                  </a:lnTo>
                  <a:lnTo>
                    <a:pt x="2058466" y="0"/>
                  </a:lnTo>
                  <a:close/>
                </a:path>
                <a:path w="2897504" h="50800">
                  <a:moveTo>
                    <a:pt x="2160116" y="0"/>
                  </a:moveTo>
                  <a:lnTo>
                    <a:pt x="2150179" y="1996"/>
                  </a:lnTo>
                  <a:lnTo>
                    <a:pt x="2142105" y="7439"/>
                  </a:lnTo>
                  <a:lnTo>
                    <a:pt x="2136661" y="15513"/>
                  </a:lnTo>
                  <a:lnTo>
                    <a:pt x="2134665" y="25400"/>
                  </a:lnTo>
                  <a:lnTo>
                    <a:pt x="2136661" y="35286"/>
                  </a:lnTo>
                  <a:lnTo>
                    <a:pt x="2142105" y="43360"/>
                  </a:lnTo>
                  <a:lnTo>
                    <a:pt x="2150179" y="48803"/>
                  </a:lnTo>
                  <a:lnTo>
                    <a:pt x="2160065" y="50800"/>
                  </a:lnTo>
                  <a:lnTo>
                    <a:pt x="2170003" y="48803"/>
                  </a:lnTo>
                  <a:lnTo>
                    <a:pt x="2178076" y="43360"/>
                  </a:lnTo>
                  <a:lnTo>
                    <a:pt x="2183520" y="35286"/>
                  </a:lnTo>
                  <a:lnTo>
                    <a:pt x="2185516" y="25400"/>
                  </a:lnTo>
                  <a:lnTo>
                    <a:pt x="2183520" y="15513"/>
                  </a:lnTo>
                  <a:lnTo>
                    <a:pt x="2178076" y="7439"/>
                  </a:lnTo>
                  <a:lnTo>
                    <a:pt x="2170003" y="1996"/>
                  </a:lnTo>
                  <a:lnTo>
                    <a:pt x="2160116" y="0"/>
                  </a:lnTo>
                  <a:close/>
                </a:path>
                <a:path w="2897504" h="50800">
                  <a:moveTo>
                    <a:pt x="2261767" y="0"/>
                  </a:moveTo>
                  <a:lnTo>
                    <a:pt x="2251829" y="1996"/>
                  </a:lnTo>
                  <a:lnTo>
                    <a:pt x="2243756" y="7439"/>
                  </a:lnTo>
                  <a:lnTo>
                    <a:pt x="2238312" y="15513"/>
                  </a:lnTo>
                  <a:lnTo>
                    <a:pt x="2236316" y="25400"/>
                  </a:lnTo>
                  <a:lnTo>
                    <a:pt x="2238312" y="35286"/>
                  </a:lnTo>
                  <a:lnTo>
                    <a:pt x="2243756" y="43360"/>
                  </a:lnTo>
                  <a:lnTo>
                    <a:pt x="2251829" y="48803"/>
                  </a:lnTo>
                  <a:lnTo>
                    <a:pt x="2261716" y="50800"/>
                  </a:lnTo>
                  <a:lnTo>
                    <a:pt x="2271654" y="48803"/>
                  </a:lnTo>
                  <a:lnTo>
                    <a:pt x="2279727" y="43360"/>
                  </a:lnTo>
                  <a:lnTo>
                    <a:pt x="2285171" y="35286"/>
                  </a:lnTo>
                  <a:lnTo>
                    <a:pt x="2287167" y="25400"/>
                  </a:lnTo>
                  <a:lnTo>
                    <a:pt x="2285171" y="15513"/>
                  </a:lnTo>
                  <a:lnTo>
                    <a:pt x="2279727" y="7439"/>
                  </a:lnTo>
                  <a:lnTo>
                    <a:pt x="2271654" y="1996"/>
                  </a:lnTo>
                  <a:lnTo>
                    <a:pt x="2261767" y="0"/>
                  </a:lnTo>
                  <a:close/>
                </a:path>
                <a:path w="2897504" h="50800">
                  <a:moveTo>
                    <a:pt x="2363417" y="0"/>
                  </a:moveTo>
                  <a:lnTo>
                    <a:pt x="2353480" y="1996"/>
                  </a:lnTo>
                  <a:lnTo>
                    <a:pt x="2345406" y="7439"/>
                  </a:lnTo>
                  <a:lnTo>
                    <a:pt x="2339963" y="15513"/>
                  </a:lnTo>
                  <a:lnTo>
                    <a:pt x="2337967" y="25400"/>
                  </a:lnTo>
                  <a:lnTo>
                    <a:pt x="2339963" y="35286"/>
                  </a:lnTo>
                  <a:lnTo>
                    <a:pt x="2345406" y="43360"/>
                  </a:lnTo>
                  <a:lnTo>
                    <a:pt x="2353480" y="48803"/>
                  </a:lnTo>
                  <a:lnTo>
                    <a:pt x="2363367" y="50800"/>
                  </a:lnTo>
                  <a:lnTo>
                    <a:pt x="2373304" y="48803"/>
                  </a:lnTo>
                  <a:lnTo>
                    <a:pt x="2381378" y="43360"/>
                  </a:lnTo>
                  <a:lnTo>
                    <a:pt x="2386821" y="35286"/>
                  </a:lnTo>
                  <a:lnTo>
                    <a:pt x="2388817" y="25400"/>
                  </a:lnTo>
                  <a:lnTo>
                    <a:pt x="2386821" y="15513"/>
                  </a:lnTo>
                  <a:lnTo>
                    <a:pt x="2381378" y="7439"/>
                  </a:lnTo>
                  <a:lnTo>
                    <a:pt x="2373304" y="1996"/>
                  </a:lnTo>
                  <a:lnTo>
                    <a:pt x="2363417" y="0"/>
                  </a:lnTo>
                  <a:close/>
                </a:path>
                <a:path w="2897504" h="50800">
                  <a:moveTo>
                    <a:pt x="2465068" y="0"/>
                  </a:moveTo>
                  <a:lnTo>
                    <a:pt x="2455131" y="1996"/>
                  </a:lnTo>
                  <a:lnTo>
                    <a:pt x="2447057" y="7439"/>
                  </a:lnTo>
                  <a:lnTo>
                    <a:pt x="2441614" y="15513"/>
                  </a:lnTo>
                  <a:lnTo>
                    <a:pt x="2439617" y="25400"/>
                  </a:lnTo>
                  <a:lnTo>
                    <a:pt x="2441614" y="35286"/>
                  </a:lnTo>
                  <a:lnTo>
                    <a:pt x="2447057" y="43360"/>
                  </a:lnTo>
                  <a:lnTo>
                    <a:pt x="2455131" y="48803"/>
                  </a:lnTo>
                  <a:lnTo>
                    <a:pt x="2465017" y="50800"/>
                  </a:lnTo>
                  <a:lnTo>
                    <a:pt x="2474955" y="48803"/>
                  </a:lnTo>
                  <a:lnTo>
                    <a:pt x="2483029" y="43360"/>
                  </a:lnTo>
                  <a:lnTo>
                    <a:pt x="2488472" y="35286"/>
                  </a:lnTo>
                  <a:lnTo>
                    <a:pt x="2490468" y="25400"/>
                  </a:lnTo>
                  <a:lnTo>
                    <a:pt x="2488472" y="15513"/>
                  </a:lnTo>
                  <a:lnTo>
                    <a:pt x="2483029" y="7439"/>
                  </a:lnTo>
                  <a:lnTo>
                    <a:pt x="2474955" y="1996"/>
                  </a:lnTo>
                  <a:lnTo>
                    <a:pt x="2465068" y="0"/>
                  </a:lnTo>
                  <a:close/>
                </a:path>
                <a:path w="2897504" h="50800">
                  <a:moveTo>
                    <a:pt x="2566719" y="0"/>
                  </a:moveTo>
                  <a:lnTo>
                    <a:pt x="2556782" y="1996"/>
                  </a:lnTo>
                  <a:lnTo>
                    <a:pt x="2548708" y="7439"/>
                  </a:lnTo>
                  <a:lnTo>
                    <a:pt x="2543264" y="15513"/>
                  </a:lnTo>
                  <a:lnTo>
                    <a:pt x="2541268" y="25400"/>
                  </a:lnTo>
                  <a:lnTo>
                    <a:pt x="2543264" y="35286"/>
                  </a:lnTo>
                  <a:lnTo>
                    <a:pt x="2548708" y="43360"/>
                  </a:lnTo>
                  <a:lnTo>
                    <a:pt x="2556782" y="48803"/>
                  </a:lnTo>
                  <a:lnTo>
                    <a:pt x="2566668" y="50800"/>
                  </a:lnTo>
                  <a:lnTo>
                    <a:pt x="2576606" y="48803"/>
                  </a:lnTo>
                  <a:lnTo>
                    <a:pt x="2584680" y="43360"/>
                  </a:lnTo>
                  <a:lnTo>
                    <a:pt x="2590123" y="35286"/>
                  </a:lnTo>
                  <a:lnTo>
                    <a:pt x="2592119" y="25400"/>
                  </a:lnTo>
                  <a:lnTo>
                    <a:pt x="2590123" y="15513"/>
                  </a:lnTo>
                  <a:lnTo>
                    <a:pt x="2584680" y="7439"/>
                  </a:lnTo>
                  <a:lnTo>
                    <a:pt x="2576606" y="1996"/>
                  </a:lnTo>
                  <a:lnTo>
                    <a:pt x="2566719" y="0"/>
                  </a:lnTo>
                  <a:close/>
                </a:path>
                <a:path w="2897504" h="50800">
                  <a:moveTo>
                    <a:pt x="2668370" y="0"/>
                  </a:moveTo>
                  <a:lnTo>
                    <a:pt x="2658433" y="1996"/>
                  </a:lnTo>
                  <a:lnTo>
                    <a:pt x="2650359" y="7439"/>
                  </a:lnTo>
                  <a:lnTo>
                    <a:pt x="2644915" y="15513"/>
                  </a:lnTo>
                  <a:lnTo>
                    <a:pt x="2642919" y="25400"/>
                  </a:lnTo>
                  <a:lnTo>
                    <a:pt x="2644915" y="35286"/>
                  </a:lnTo>
                  <a:lnTo>
                    <a:pt x="2650359" y="43360"/>
                  </a:lnTo>
                  <a:lnTo>
                    <a:pt x="2658433" y="48803"/>
                  </a:lnTo>
                  <a:lnTo>
                    <a:pt x="2668319" y="50800"/>
                  </a:lnTo>
                  <a:lnTo>
                    <a:pt x="2678257" y="48803"/>
                  </a:lnTo>
                  <a:lnTo>
                    <a:pt x="2686330" y="43360"/>
                  </a:lnTo>
                  <a:lnTo>
                    <a:pt x="2691774" y="35286"/>
                  </a:lnTo>
                  <a:lnTo>
                    <a:pt x="2693770" y="25400"/>
                  </a:lnTo>
                  <a:lnTo>
                    <a:pt x="2691774" y="15513"/>
                  </a:lnTo>
                  <a:lnTo>
                    <a:pt x="2686330" y="7439"/>
                  </a:lnTo>
                  <a:lnTo>
                    <a:pt x="2678257" y="1996"/>
                  </a:lnTo>
                  <a:lnTo>
                    <a:pt x="2668370" y="0"/>
                  </a:lnTo>
                  <a:close/>
                </a:path>
                <a:path w="2897504" h="50800">
                  <a:moveTo>
                    <a:pt x="2770021" y="0"/>
                  </a:moveTo>
                  <a:lnTo>
                    <a:pt x="2760083" y="1996"/>
                  </a:lnTo>
                  <a:lnTo>
                    <a:pt x="2752009" y="7439"/>
                  </a:lnTo>
                  <a:lnTo>
                    <a:pt x="2746566" y="15513"/>
                  </a:lnTo>
                  <a:lnTo>
                    <a:pt x="2744570" y="25400"/>
                  </a:lnTo>
                  <a:lnTo>
                    <a:pt x="2746566" y="35286"/>
                  </a:lnTo>
                  <a:lnTo>
                    <a:pt x="2752009" y="43360"/>
                  </a:lnTo>
                  <a:lnTo>
                    <a:pt x="2760083" y="48803"/>
                  </a:lnTo>
                  <a:lnTo>
                    <a:pt x="2769970" y="50800"/>
                  </a:lnTo>
                  <a:lnTo>
                    <a:pt x="2779908" y="48803"/>
                  </a:lnTo>
                  <a:lnTo>
                    <a:pt x="2787981" y="43360"/>
                  </a:lnTo>
                  <a:lnTo>
                    <a:pt x="2793425" y="35286"/>
                  </a:lnTo>
                  <a:lnTo>
                    <a:pt x="2795421" y="25400"/>
                  </a:lnTo>
                  <a:lnTo>
                    <a:pt x="2793425" y="15513"/>
                  </a:lnTo>
                  <a:lnTo>
                    <a:pt x="2787981" y="7439"/>
                  </a:lnTo>
                  <a:lnTo>
                    <a:pt x="2779908" y="1996"/>
                  </a:lnTo>
                  <a:lnTo>
                    <a:pt x="2770021" y="0"/>
                  </a:lnTo>
                  <a:close/>
                </a:path>
                <a:path w="2897504" h="50800">
                  <a:moveTo>
                    <a:pt x="2871671" y="0"/>
                  </a:moveTo>
                  <a:lnTo>
                    <a:pt x="2861734" y="1996"/>
                  </a:lnTo>
                  <a:lnTo>
                    <a:pt x="2853660" y="7439"/>
                  </a:lnTo>
                  <a:lnTo>
                    <a:pt x="2848217" y="15513"/>
                  </a:lnTo>
                  <a:lnTo>
                    <a:pt x="2846221" y="25400"/>
                  </a:lnTo>
                  <a:lnTo>
                    <a:pt x="2848217" y="35286"/>
                  </a:lnTo>
                  <a:lnTo>
                    <a:pt x="2853660" y="43360"/>
                  </a:lnTo>
                  <a:lnTo>
                    <a:pt x="2861734" y="48803"/>
                  </a:lnTo>
                  <a:lnTo>
                    <a:pt x="2871621" y="50800"/>
                  </a:lnTo>
                  <a:lnTo>
                    <a:pt x="2881558" y="48803"/>
                  </a:lnTo>
                  <a:lnTo>
                    <a:pt x="2889632" y="43359"/>
                  </a:lnTo>
                  <a:lnTo>
                    <a:pt x="2895075" y="35285"/>
                  </a:lnTo>
                  <a:lnTo>
                    <a:pt x="2897071" y="25398"/>
                  </a:lnTo>
                  <a:lnTo>
                    <a:pt x="2895075" y="15512"/>
                  </a:lnTo>
                  <a:lnTo>
                    <a:pt x="2889632" y="7438"/>
                  </a:lnTo>
                  <a:lnTo>
                    <a:pt x="2881558" y="1995"/>
                  </a:lnTo>
                  <a:lnTo>
                    <a:pt x="2871671" y="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2172" y="2546348"/>
              <a:ext cx="5897878" cy="65027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913537" y="3141164"/>
              <a:ext cx="4838065" cy="1442720"/>
            </a:xfrm>
            <a:custGeom>
              <a:avLst/>
              <a:gdLst/>
              <a:ahLst/>
              <a:cxnLst/>
              <a:rect l="l" t="t" r="r" b="b"/>
              <a:pathLst>
                <a:path w="4838065" h="1442720">
                  <a:moveTo>
                    <a:pt x="25400" y="997869"/>
                  </a:moveTo>
                  <a:lnTo>
                    <a:pt x="15513" y="999865"/>
                  </a:lnTo>
                  <a:lnTo>
                    <a:pt x="7439" y="1005308"/>
                  </a:lnTo>
                  <a:lnTo>
                    <a:pt x="1996" y="1013382"/>
                  </a:lnTo>
                  <a:lnTo>
                    <a:pt x="0" y="1023320"/>
                  </a:lnTo>
                  <a:lnTo>
                    <a:pt x="1996" y="1033207"/>
                  </a:lnTo>
                  <a:lnTo>
                    <a:pt x="7439" y="1041280"/>
                  </a:lnTo>
                  <a:lnTo>
                    <a:pt x="15513" y="1046724"/>
                  </a:lnTo>
                  <a:lnTo>
                    <a:pt x="25400" y="1048720"/>
                  </a:lnTo>
                  <a:lnTo>
                    <a:pt x="35286" y="1046724"/>
                  </a:lnTo>
                  <a:lnTo>
                    <a:pt x="43360" y="1041280"/>
                  </a:lnTo>
                  <a:lnTo>
                    <a:pt x="48803" y="1033207"/>
                  </a:lnTo>
                  <a:lnTo>
                    <a:pt x="50800" y="1023269"/>
                  </a:lnTo>
                  <a:lnTo>
                    <a:pt x="48803" y="1013382"/>
                  </a:lnTo>
                  <a:lnTo>
                    <a:pt x="43360" y="1005308"/>
                  </a:lnTo>
                  <a:lnTo>
                    <a:pt x="35286" y="999865"/>
                  </a:lnTo>
                  <a:lnTo>
                    <a:pt x="25400" y="997869"/>
                  </a:lnTo>
                  <a:close/>
                </a:path>
                <a:path w="4838065" h="1442720">
                  <a:moveTo>
                    <a:pt x="25400" y="896218"/>
                  </a:moveTo>
                  <a:lnTo>
                    <a:pt x="15513" y="898214"/>
                  </a:lnTo>
                  <a:lnTo>
                    <a:pt x="7439" y="903658"/>
                  </a:lnTo>
                  <a:lnTo>
                    <a:pt x="1996" y="911731"/>
                  </a:lnTo>
                  <a:lnTo>
                    <a:pt x="0" y="921669"/>
                  </a:lnTo>
                  <a:lnTo>
                    <a:pt x="1996" y="931556"/>
                  </a:lnTo>
                  <a:lnTo>
                    <a:pt x="7439" y="939630"/>
                  </a:lnTo>
                  <a:lnTo>
                    <a:pt x="15513" y="945073"/>
                  </a:lnTo>
                  <a:lnTo>
                    <a:pt x="25400" y="947069"/>
                  </a:lnTo>
                  <a:lnTo>
                    <a:pt x="35286" y="945073"/>
                  </a:lnTo>
                  <a:lnTo>
                    <a:pt x="43360" y="939630"/>
                  </a:lnTo>
                  <a:lnTo>
                    <a:pt x="48803" y="931556"/>
                  </a:lnTo>
                  <a:lnTo>
                    <a:pt x="50800" y="921618"/>
                  </a:lnTo>
                  <a:lnTo>
                    <a:pt x="48803" y="911731"/>
                  </a:lnTo>
                  <a:lnTo>
                    <a:pt x="43360" y="903658"/>
                  </a:lnTo>
                  <a:lnTo>
                    <a:pt x="35286" y="898214"/>
                  </a:lnTo>
                  <a:lnTo>
                    <a:pt x="25400" y="896218"/>
                  </a:lnTo>
                  <a:close/>
                </a:path>
                <a:path w="4838065" h="1442720">
                  <a:moveTo>
                    <a:pt x="25400" y="794567"/>
                  </a:moveTo>
                  <a:lnTo>
                    <a:pt x="15513" y="796563"/>
                  </a:lnTo>
                  <a:lnTo>
                    <a:pt x="7439" y="802007"/>
                  </a:lnTo>
                  <a:lnTo>
                    <a:pt x="1996" y="810080"/>
                  </a:lnTo>
                  <a:lnTo>
                    <a:pt x="0" y="820018"/>
                  </a:lnTo>
                  <a:lnTo>
                    <a:pt x="1996" y="829905"/>
                  </a:lnTo>
                  <a:lnTo>
                    <a:pt x="7439" y="837979"/>
                  </a:lnTo>
                  <a:lnTo>
                    <a:pt x="15513" y="843422"/>
                  </a:lnTo>
                  <a:lnTo>
                    <a:pt x="25400" y="845418"/>
                  </a:lnTo>
                  <a:lnTo>
                    <a:pt x="35286" y="843422"/>
                  </a:lnTo>
                  <a:lnTo>
                    <a:pt x="43360" y="837979"/>
                  </a:lnTo>
                  <a:lnTo>
                    <a:pt x="48803" y="829905"/>
                  </a:lnTo>
                  <a:lnTo>
                    <a:pt x="50800" y="819967"/>
                  </a:lnTo>
                  <a:lnTo>
                    <a:pt x="48803" y="810080"/>
                  </a:lnTo>
                  <a:lnTo>
                    <a:pt x="43360" y="802007"/>
                  </a:lnTo>
                  <a:lnTo>
                    <a:pt x="35286" y="796563"/>
                  </a:lnTo>
                  <a:lnTo>
                    <a:pt x="25400" y="794567"/>
                  </a:lnTo>
                  <a:close/>
                </a:path>
                <a:path w="4838065" h="1442720">
                  <a:moveTo>
                    <a:pt x="25400" y="692917"/>
                  </a:moveTo>
                  <a:lnTo>
                    <a:pt x="15513" y="694913"/>
                  </a:lnTo>
                  <a:lnTo>
                    <a:pt x="7439" y="700356"/>
                  </a:lnTo>
                  <a:lnTo>
                    <a:pt x="1996" y="708430"/>
                  </a:lnTo>
                  <a:lnTo>
                    <a:pt x="0" y="718367"/>
                  </a:lnTo>
                  <a:lnTo>
                    <a:pt x="1996" y="728254"/>
                  </a:lnTo>
                  <a:lnTo>
                    <a:pt x="7439" y="736328"/>
                  </a:lnTo>
                  <a:lnTo>
                    <a:pt x="15513" y="741771"/>
                  </a:lnTo>
                  <a:lnTo>
                    <a:pt x="25400" y="743767"/>
                  </a:lnTo>
                  <a:lnTo>
                    <a:pt x="35286" y="741771"/>
                  </a:lnTo>
                  <a:lnTo>
                    <a:pt x="43360" y="736328"/>
                  </a:lnTo>
                  <a:lnTo>
                    <a:pt x="48803" y="728254"/>
                  </a:lnTo>
                  <a:lnTo>
                    <a:pt x="50800" y="718317"/>
                  </a:lnTo>
                  <a:lnTo>
                    <a:pt x="48803" y="708430"/>
                  </a:lnTo>
                  <a:lnTo>
                    <a:pt x="43360" y="700356"/>
                  </a:lnTo>
                  <a:lnTo>
                    <a:pt x="35286" y="694913"/>
                  </a:lnTo>
                  <a:lnTo>
                    <a:pt x="25400" y="692917"/>
                  </a:lnTo>
                  <a:close/>
                </a:path>
                <a:path w="4838065" h="1442720">
                  <a:moveTo>
                    <a:pt x="25400" y="591266"/>
                  </a:moveTo>
                  <a:lnTo>
                    <a:pt x="15513" y="593262"/>
                  </a:lnTo>
                  <a:lnTo>
                    <a:pt x="7439" y="598705"/>
                  </a:lnTo>
                  <a:lnTo>
                    <a:pt x="1996" y="606779"/>
                  </a:lnTo>
                  <a:lnTo>
                    <a:pt x="0" y="616717"/>
                  </a:lnTo>
                  <a:lnTo>
                    <a:pt x="1996" y="626604"/>
                  </a:lnTo>
                  <a:lnTo>
                    <a:pt x="7439" y="634677"/>
                  </a:lnTo>
                  <a:lnTo>
                    <a:pt x="15513" y="640121"/>
                  </a:lnTo>
                  <a:lnTo>
                    <a:pt x="25400" y="642117"/>
                  </a:lnTo>
                  <a:lnTo>
                    <a:pt x="35286" y="640121"/>
                  </a:lnTo>
                  <a:lnTo>
                    <a:pt x="43360" y="634677"/>
                  </a:lnTo>
                  <a:lnTo>
                    <a:pt x="48803" y="626604"/>
                  </a:lnTo>
                  <a:lnTo>
                    <a:pt x="50800" y="616666"/>
                  </a:lnTo>
                  <a:lnTo>
                    <a:pt x="48803" y="606779"/>
                  </a:lnTo>
                  <a:lnTo>
                    <a:pt x="43360" y="598705"/>
                  </a:lnTo>
                  <a:lnTo>
                    <a:pt x="35286" y="593262"/>
                  </a:lnTo>
                  <a:lnTo>
                    <a:pt x="25400" y="591266"/>
                  </a:lnTo>
                  <a:close/>
                </a:path>
                <a:path w="4838065" h="1442720">
                  <a:moveTo>
                    <a:pt x="25400" y="489615"/>
                  </a:moveTo>
                  <a:lnTo>
                    <a:pt x="15513" y="491611"/>
                  </a:lnTo>
                  <a:lnTo>
                    <a:pt x="7439" y="497054"/>
                  </a:lnTo>
                  <a:lnTo>
                    <a:pt x="1996" y="505128"/>
                  </a:lnTo>
                  <a:lnTo>
                    <a:pt x="0" y="515066"/>
                  </a:lnTo>
                  <a:lnTo>
                    <a:pt x="1996" y="524953"/>
                  </a:lnTo>
                  <a:lnTo>
                    <a:pt x="7439" y="533026"/>
                  </a:lnTo>
                  <a:lnTo>
                    <a:pt x="15513" y="538470"/>
                  </a:lnTo>
                  <a:lnTo>
                    <a:pt x="25400" y="540466"/>
                  </a:lnTo>
                  <a:lnTo>
                    <a:pt x="35286" y="538470"/>
                  </a:lnTo>
                  <a:lnTo>
                    <a:pt x="43360" y="533026"/>
                  </a:lnTo>
                  <a:lnTo>
                    <a:pt x="48803" y="524953"/>
                  </a:lnTo>
                  <a:lnTo>
                    <a:pt x="50800" y="515015"/>
                  </a:lnTo>
                  <a:lnTo>
                    <a:pt x="48803" y="505128"/>
                  </a:lnTo>
                  <a:lnTo>
                    <a:pt x="43360" y="497054"/>
                  </a:lnTo>
                  <a:lnTo>
                    <a:pt x="35286" y="491611"/>
                  </a:lnTo>
                  <a:lnTo>
                    <a:pt x="25400" y="489615"/>
                  </a:lnTo>
                  <a:close/>
                </a:path>
                <a:path w="4838065" h="1442720">
                  <a:moveTo>
                    <a:pt x="25400" y="387964"/>
                  </a:moveTo>
                  <a:lnTo>
                    <a:pt x="15513" y="389960"/>
                  </a:lnTo>
                  <a:lnTo>
                    <a:pt x="7439" y="395404"/>
                  </a:lnTo>
                  <a:lnTo>
                    <a:pt x="1996" y="403477"/>
                  </a:lnTo>
                  <a:lnTo>
                    <a:pt x="0" y="413415"/>
                  </a:lnTo>
                  <a:lnTo>
                    <a:pt x="1996" y="423302"/>
                  </a:lnTo>
                  <a:lnTo>
                    <a:pt x="7439" y="431376"/>
                  </a:lnTo>
                  <a:lnTo>
                    <a:pt x="15513" y="436819"/>
                  </a:lnTo>
                  <a:lnTo>
                    <a:pt x="25400" y="438815"/>
                  </a:lnTo>
                  <a:lnTo>
                    <a:pt x="35286" y="436819"/>
                  </a:lnTo>
                  <a:lnTo>
                    <a:pt x="43360" y="431376"/>
                  </a:lnTo>
                  <a:lnTo>
                    <a:pt x="48803" y="423302"/>
                  </a:lnTo>
                  <a:lnTo>
                    <a:pt x="50800" y="413364"/>
                  </a:lnTo>
                  <a:lnTo>
                    <a:pt x="48803" y="403477"/>
                  </a:lnTo>
                  <a:lnTo>
                    <a:pt x="43360" y="395404"/>
                  </a:lnTo>
                  <a:lnTo>
                    <a:pt x="35286" y="389960"/>
                  </a:lnTo>
                  <a:lnTo>
                    <a:pt x="25400" y="387964"/>
                  </a:lnTo>
                  <a:close/>
                </a:path>
                <a:path w="4838065" h="1442720">
                  <a:moveTo>
                    <a:pt x="34263" y="286896"/>
                  </a:moveTo>
                  <a:lnTo>
                    <a:pt x="24188" y="287378"/>
                  </a:lnTo>
                  <a:lnTo>
                    <a:pt x="15386" y="291541"/>
                  </a:lnTo>
                  <a:lnTo>
                    <a:pt x="8787" y="298701"/>
                  </a:lnTo>
                  <a:lnTo>
                    <a:pt x="5314" y="308223"/>
                  </a:lnTo>
                  <a:lnTo>
                    <a:pt x="5796" y="318298"/>
                  </a:lnTo>
                  <a:lnTo>
                    <a:pt x="9959" y="327101"/>
                  </a:lnTo>
                  <a:lnTo>
                    <a:pt x="17118" y="333700"/>
                  </a:lnTo>
                  <a:lnTo>
                    <a:pt x="26591" y="337165"/>
                  </a:lnTo>
                  <a:lnTo>
                    <a:pt x="36666" y="336684"/>
                  </a:lnTo>
                  <a:lnTo>
                    <a:pt x="45469" y="332520"/>
                  </a:lnTo>
                  <a:lnTo>
                    <a:pt x="52068" y="325360"/>
                  </a:lnTo>
                  <a:lnTo>
                    <a:pt x="55533" y="315888"/>
                  </a:lnTo>
                  <a:lnTo>
                    <a:pt x="55058" y="305762"/>
                  </a:lnTo>
                  <a:lnTo>
                    <a:pt x="50895" y="296960"/>
                  </a:lnTo>
                  <a:lnTo>
                    <a:pt x="43735" y="290361"/>
                  </a:lnTo>
                  <a:lnTo>
                    <a:pt x="34263" y="286896"/>
                  </a:lnTo>
                  <a:close/>
                </a:path>
                <a:path w="4838065" h="1442720">
                  <a:moveTo>
                    <a:pt x="62851" y="190350"/>
                  </a:moveTo>
                  <a:lnTo>
                    <a:pt x="53215" y="191750"/>
                  </a:lnTo>
                  <a:lnTo>
                    <a:pt x="44806" y="196661"/>
                  </a:lnTo>
                  <a:lnTo>
                    <a:pt x="38695" y="204748"/>
                  </a:lnTo>
                  <a:lnTo>
                    <a:pt x="36202" y="214522"/>
                  </a:lnTo>
                  <a:lnTo>
                    <a:pt x="37602" y="224158"/>
                  </a:lnTo>
                  <a:lnTo>
                    <a:pt x="42514" y="232566"/>
                  </a:lnTo>
                  <a:lnTo>
                    <a:pt x="50554" y="238655"/>
                  </a:lnTo>
                  <a:lnTo>
                    <a:pt x="60328" y="241148"/>
                  </a:lnTo>
                  <a:lnTo>
                    <a:pt x="69965" y="239747"/>
                  </a:lnTo>
                  <a:lnTo>
                    <a:pt x="78373" y="234836"/>
                  </a:lnTo>
                  <a:lnTo>
                    <a:pt x="84462" y="226795"/>
                  </a:lnTo>
                  <a:lnTo>
                    <a:pt x="86976" y="216976"/>
                  </a:lnTo>
                  <a:lnTo>
                    <a:pt x="85576" y="207340"/>
                  </a:lnTo>
                  <a:lnTo>
                    <a:pt x="80665" y="198932"/>
                  </a:lnTo>
                  <a:lnTo>
                    <a:pt x="72624" y="192843"/>
                  </a:lnTo>
                  <a:lnTo>
                    <a:pt x="62851" y="190350"/>
                  </a:lnTo>
                  <a:close/>
                </a:path>
                <a:path w="4838065" h="1442720">
                  <a:moveTo>
                    <a:pt x="118390" y="107403"/>
                  </a:moveTo>
                  <a:lnTo>
                    <a:pt x="108931" y="109717"/>
                  </a:lnTo>
                  <a:lnTo>
                    <a:pt x="100770" y="115730"/>
                  </a:lnTo>
                  <a:lnTo>
                    <a:pt x="95598" y="124388"/>
                  </a:lnTo>
                  <a:lnTo>
                    <a:pt x="94197" y="134024"/>
                  </a:lnTo>
                  <a:lnTo>
                    <a:pt x="96511" y="143483"/>
                  </a:lnTo>
                  <a:lnTo>
                    <a:pt x="102486" y="151610"/>
                  </a:lnTo>
                  <a:lnTo>
                    <a:pt x="111145" y="156781"/>
                  </a:lnTo>
                  <a:lnTo>
                    <a:pt x="120781" y="158183"/>
                  </a:lnTo>
                  <a:lnTo>
                    <a:pt x="130239" y="155868"/>
                  </a:lnTo>
                  <a:lnTo>
                    <a:pt x="138366" y="149894"/>
                  </a:lnTo>
                  <a:lnTo>
                    <a:pt x="143572" y="141197"/>
                  </a:lnTo>
                  <a:lnTo>
                    <a:pt x="144973" y="131561"/>
                  </a:lnTo>
                  <a:lnTo>
                    <a:pt x="142659" y="122103"/>
                  </a:lnTo>
                  <a:lnTo>
                    <a:pt x="136685" y="113977"/>
                  </a:lnTo>
                  <a:lnTo>
                    <a:pt x="128026" y="108805"/>
                  </a:lnTo>
                  <a:lnTo>
                    <a:pt x="118390" y="107403"/>
                  </a:lnTo>
                  <a:close/>
                </a:path>
                <a:path w="4838065" h="1442720">
                  <a:moveTo>
                    <a:pt x="195533" y="45126"/>
                  </a:moveTo>
                  <a:lnTo>
                    <a:pt x="186004" y="48580"/>
                  </a:lnTo>
                  <a:lnTo>
                    <a:pt x="178590" y="55418"/>
                  </a:lnTo>
                  <a:lnTo>
                    <a:pt x="174515" y="64262"/>
                  </a:lnTo>
                  <a:lnTo>
                    <a:pt x="174054" y="73988"/>
                  </a:lnTo>
                  <a:lnTo>
                    <a:pt x="177481" y="83474"/>
                  </a:lnTo>
                  <a:lnTo>
                    <a:pt x="184319" y="90888"/>
                  </a:lnTo>
                  <a:lnTo>
                    <a:pt x="193163" y="94963"/>
                  </a:lnTo>
                  <a:lnTo>
                    <a:pt x="202890" y="95424"/>
                  </a:lnTo>
                  <a:lnTo>
                    <a:pt x="212377" y="91997"/>
                  </a:lnTo>
                  <a:lnTo>
                    <a:pt x="219833" y="85132"/>
                  </a:lnTo>
                  <a:lnTo>
                    <a:pt x="223908" y="76288"/>
                  </a:lnTo>
                  <a:lnTo>
                    <a:pt x="224369" y="66562"/>
                  </a:lnTo>
                  <a:lnTo>
                    <a:pt x="220943" y="57076"/>
                  </a:lnTo>
                  <a:lnTo>
                    <a:pt x="214103" y="49662"/>
                  </a:lnTo>
                  <a:lnTo>
                    <a:pt x="205259" y="45587"/>
                  </a:lnTo>
                  <a:lnTo>
                    <a:pt x="195533" y="45126"/>
                  </a:lnTo>
                  <a:close/>
                </a:path>
                <a:path w="4838065" h="1442720">
                  <a:moveTo>
                    <a:pt x="297432" y="8685"/>
                  </a:moveTo>
                  <a:lnTo>
                    <a:pt x="287310" y="9227"/>
                  </a:lnTo>
                  <a:lnTo>
                    <a:pt x="278233" y="13623"/>
                  </a:lnTo>
                  <a:lnTo>
                    <a:pt x="271769" y="20905"/>
                  </a:lnTo>
                  <a:lnTo>
                    <a:pt x="268508" y="30080"/>
                  </a:lnTo>
                  <a:lnTo>
                    <a:pt x="269038" y="40153"/>
                  </a:lnTo>
                  <a:lnTo>
                    <a:pt x="273433" y="49231"/>
                  </a:lnTo>
                  <a:lnTo>
                    <a:pt x="280716" y="55695"/>
                  </a:lnTo>
                  <a:lnTo>
                    <a:pt x="289891" y="58955"/>
                  </a:lnTo>
                  <a:lnTo>
                    <a:pt x="299963" y="58426"/>
                  </a:lnTo>
                  <a:lnTo>
                    <a:pt x="309091" y="54017"/>
                  </a:lnTo>
                  <a:lnTo>
                    <a:pt x="315554" y="46735"/>
                  </a:lnTo>
                  <a:lnTo>
                    <a:pt x="318815" y="37559"/>
                  </a:lnTo>
                  <a:lnTo>
                    <a:pt x="318286" y="27487"/>
                  </a:lnTo>
                  <a:lnTo>
                    <a:pt x="313890" y="18409"/>
                  </a:lnTo>
                  <a:lnTo>
                    <a:pt x="306607" y="11946"/>
                  </a:lnTo>
                  <a:lnTo>
                    <a:pt x="297432" y="8685"/>
                  </a:lnTo>
                  <a:close/>
                </a:path>
                <a:path w="4838065" h="1442720">
                  <a:moveTo>
                    <a:pt x="394665" y="0"/>
                  </a:moveTo>
                  <a:lnTo>
                    <a:pt x="384778" y="1996"/>
                  </a:lnTo>
                  <a:lnTo>
                    <a:pt x="376704" y="7439"/>
                  </a:lnTo>
                  <a:lnTo>
                    <a:pt x="371261" y="15513"/>
                  </a:lnTo>
                  <a:lnTo>
                    <a:pt x="369265" y="25400"/>
                  </a:lnTo>
                  <a:lnTo>
                    <a:pt x="371261" y="35286"/>
                  </a:lnTo>
                  <a:lnTo>
                    <a:pt x="376704" y="43360"/>
                  </a:lnTo>
                  <a:lnTo>
                    <a:pt x="384778" y="48803"/>
                  </a:lnTo>
                  <a:lnTo>
                    <a:pt x="394716" y="50800"/>
                  </a:lnTo>
                  <a:lnTo>
                    <a:pt x="404602" y="48803"/>
                  </a:lnTo>
                  <a:lnTo>
                    <a:pt x="412676" y="43360"/>
                  </a:lnTo>
                  <a:lnTo>
                    <a:pt x="418119" y="35286"/>
                  </a:lnTo>
                  <a:lnTo>
                    <a:pt x="420116" y="25400"/>
                  </a:lnTo>
                  <a:lnTo>
                    <a:pt x="418119" y="15513"/>
                  </a:lnTo>
                  <a:lnTo>
                    <a:pt x="412676" y="7439"/>
                  </a:lnTo>
                  <a:lnTo>
                    <a:pt x="404602" y="1996"/>
                  </a:lnTo>
                  <a:lnTo>
                    <a:pt x="394665" y="0"/>
                  </a:lnTo>
                  <a:close/>
                </a:path>
                <a:path w="4838065" h="1442720">
                  <a:moveTo>
                    <a:pt x="496316" y="0"/>
                  </a:moveTo>
                  <a:lnTo>
                    <a:pt x="486429" y="1996"/>
                  </a:lnTo>
                  <a:lnTo>
                    <a:pt x="478355" y="7439"/>
                  </a:lnTo>
                  <a:lnTo>
                    <a:pt x="472912" y="15513"/>
                  </a:lnTo>
                  <a:lnTo>
                    <a:pt x="470916" y="25400"/>
                  </a:lnTo>
                  <a:lnTo>
                    <a:pt x="472912" y="35286"/>
                  </a:lnTo>
                  <a:lnTo>
                    <a:pt x="478355" y="43360"/>
                  </a:lnTo>
                  <a:lnTo>
                    <a:pt x="486429" y="48803"/>
                  </a:lnTo>
                  <a:lnTo>
                    <a:pt x="496366" y="50800"/>
                  </a:lnTo>
                  <a:lnTo>
                    <a:pt x="506253" y="48803"/>
                  </a:lnTo>
                  <a:lnTo>
                    <a:pt x="514327" y="43360"/>
                  </a:lnTo>
                  <a:lnTo>
                    <a:pt x="519770" y="35286"/>
                  </a:lnTo>
                  <a:lnTo>
                    <a:pt x="521766" y="25400"/>
                  </a:lnTo>
                  <a:lnTo>
                    <a:pt x="519770" y="15513"/>
                  </a:lnTo>
                  <a:lnTo>
                    <a:pt x="514327" y="7439"/>
                  </a:lnTo>
                  <a:lnTo>
                    <a:pt x="506253" y="1996"/>
                  </a:lnTo>
                  <a:lnTo>
                    <a:pt x="496316" y="0"/>
                  </a:lnTo>
                  <a:close/>
                </a:path>
                <a:path w="4838065" h="1442720">
                  <a:moveTo>
                    <a:pt x="597966" y="0"/>
                  </a:moveTo>
                  <a:lnTo>
                    <a:pt x="588079" y="1996"/>
                  </a:lnTo>
                  <a:lnTo>
                    <a:pt x="580006" y="7439"/>
                  </a:lnTo>
                  <a:lnTo>
                    <a:pt x="574562" y="15513"/>
                  </a:lnTo>
                  <a:lnTo>
                    <a:pt x="572566" y="25400"/>
                  </a:lnTo>
                  <a:lnTo>
                    <a:pt x="574562" y="35286"/>
                  </a:lnTo>
                  <a:lnTo>
                    <a:pt x="580006" y="43360"/>
                  </a:lnTo>
                  <a:lnTo>
                    <a:pt x="588079" y="48803"/>
                  </a:lnTo>
                  <a:lnTo>
                    <a:pt x="598017" y="50800"/>
                  </a:lnTo>
                  <a:lnTo>
                    <a:pt x="607904" y="48803"/>
                  </a:lnTo>
                  <a:lnTo>
                    <a:pt x="615978" y="43360"/>
                  </a:lnTo>
                  <a:lnTo>
                    <a:pt x="621421" y="35286"/>
                  </a:lnTo>
                  <a:lnTo>
                    <a:pt x="623417" y="25400"/>
                  </a:lnTo>
                  <a:lnTo>
                    <a:pt x="621421" y="15513"/>
                  </a:lnTo>
                  <a:lnTo>
                    <a:pt x="615978" y="7439"/>
                  </a:lnTo>
                  <a:lnTo>
                    <a:pt x="607904" y="1996"/>
                  </a:lnTo>
                  <a:lnTo>
                    <a:pt x="597966" y="0"/>
                  </a:lnTo>
                  <a:close/>
                </a:path>
                <a:path w="4838065" h="1442720">
                  <a:moveTo>
                    <a:pt x="699617" y="0"/>
                  </a:moveTo>
                  <a:lnTo>
                    <a:pt x="689730" y="1996"/>
                  </a:lnTo>
                  <a:lnTo>
                    <a:pt x="681656" y="7439"/>
                  </a:lnTo>
                  <a:lnTo>
                    <a:pt x="676213" y="15513"/>
                  </a:lnTo>
                  <a:lnTo>
                    <a:pt x="674217" y="25400"/>
                  </a:lnTo>
                  <a:lnTo>
                    <a:pt x="676213" y="35286"/>
                  </a:lnTo>
                  <a:lnTo>
                    <a:pt x="681656" y="43360"/>
                  </a:lnTo>
                  <a:lnTo>
                    <a:pt x="689730" y="48803"/>
                  </a:lnTo>
                  <a:lnTo>
                    <a:pt x="699668" y="50800"/>
                  </a:lnTo>
                  <a:lnTo>
                    <a:pt x="709555" y="48803"/>
                  </a:lnTo>
                  <a:lnTo>
                    <a:pt x="717629" y="43360"/>
                  </a:lnTo>
                  <a:lnTo>
                    <a:pt x="723072" y="35286"/>
                  </a:lnTo>
                  <a:lnTo>
                    <a:pt x="725068" y="25400"/>
                  </a:lnTo>
                  <a:lnTo>
                    <a:pt x="723072" y="15513"/>
                  </a:lnTo>
                  <a:lnTo>
                    <a:pt x="717629" y="7439"/>
                  </a:lnTo>
                  <a:lnTo>
                    <a:pt x="709555" y="1996"/>
                  </a:lnTo>
                  <a:lnTo>
                    <a:pt x="699617" y="0"/>
                  </a:lnTo>
                  <a:close/>
                </a:path>
                <a:path w="4838065" h="1442720">
                  <a:moveTo>
                    <a:pt x="801270" y="0"/>
                  </a:moveTo>
                  <a:lnTo>
                    <a:pt x="791381" y="1996"/>
                  </a:lnTo>
                  <a:lnTo>
                    <a:pt x="783307" y="7439"/>
                  </a:lnTo>
                  <a:lnTo>
                    <a:pt x="777864" y="15513"/>
                  </a:lnTo>
                  <a:lnTo>
                    <a:pt x="775868" y="25400"/>
                  </a:lnTo>
                  <a:lnTo>
                    <a:pt x="777864" y="35286"/>
                  </a:lnTo>
                  <a:lnTo>
                    <a:pt x="783307" y="43360"/>
                  </a:lnTo>
                  <a:lnTo>
                    <a:pt x="791381" y="48803"/>
                  </a:lnTo>
                  <a:lnTo>
                    <a:pt x="801321" y="50800"/>
                  </a:lnTo>
                  <a:lnTo>
                    <a:pt x="811205" y="48803"/>
                  </a:lnTo>
                  <a:lnTo>
                    <a:pt x="819279" y="43360"/>
                  </a:lnTo>
                  <a:lnTo>
                    <a:pt x="824724" y="35286"/>
                  </a:lnTo>
                  <a:lnTo>
                    <a:pt x="826721" y="25400"/>
                  </a:lnTo>
                  <a:lnTo>
                    <a:pt x="824724" y="15513"/>
                  </a:lnTo>
                  <a:lnTo>
                    <a:pt x="819279" y="7439"/>
                  </a:lnTo>
                  <a:lnTo>
                    <a:pt x="811205" y="1996"/>
                  </a:lnTo>
                  <a:lnTo>
                    <a:pt x="801270" y="0"/>
                  </a:lnTo>
                  <a:close/>
                </a:path>
                <a:path w="4838065" h="1442720">
                  <a:moveTo>
                    <a:pt x="902921" y="0"/>
                  </a:moveTo>
                  <a:lnTo>
                    <a:pt x="893032" y="1996"/>
                  </a:lnTo>
                  <a:lnTo>
                    <a:pt x="884959" y="7439"/>
                  </a:lnTo>
                  <a:lnTo>
                    <a:pt x="879517" y="15513"/>
                  </a:lnTo>
                  <a:lnTo>
                    <a:pt x="877521" y="25400"/>
                  </a:lnTo>
                  <a:lnTo>
                    <a:pt x="879517" y="35286"/>
                  </a:lnTo>
                  <a:lnTo>
                    <a:pt x="884959" y="43360"/>
                  </a:lnTo>
                  <a:lnTo>
                    <a:pt x="893032" y="48803"/>
                  </a:lnTo>
                  <a:lnTo>
                    <a:pt x="902972" y="50800"/>
                  </a:lnTo>
                  <a:lnTo>
                    <a:pt x="912856" y="48803"/>
                  </a:lnTo>
                  <a:lnTo>
                    <a:pt x="920930" y="43360"/>
                  </a:lnTo>
                  <a:lnTo>
                    <a:pt x="926375" y="35286"/>
                  </a:lnTo>
                  <a:lnTo>
                    <a:pt x="928372" y="25400"/>
                  </a:lnTo>
                  <a:lnTo>
                    <a:pt x="926375" y="15513"/>
                  </a:lnTo>
                  <a:lnTo>
                    <a:pt x="920930" y="7439"/>
                  </a:lnTo>
                  <a:lnTo>
                    <a:pt x="912856" y="1996"/>
                  </a:lnTo>
                  <a:lnTo>
                    <a:pt x="902921" y="0"/>
                  </a:lnTo>
                  <a:close/>
                </a:path>
                <a:path w="4838065" h="1442720">
                  <a:moveTo>
                    <a:pt x="1004572" y="0"/>
                  </a:moveTo>
                  <a:lnTo>
                    <a:pt x="994683" y="1996"/>
                  </a:lnTo>
                  <a:lnTo>
                    <a:pt x="986609" y="7439"/>
                  </a:lnTo>
                  <a:lnTo>
                    <a:pt x="981167" y="15513"/>
                  </a:lnTo>
                  <a:lnTo>
                    <a:pt x="979172" y="25400"/>
                  </a:lnTo>
                  <a:lnTo>
                    <a:pt x="981167" y="35286"/>
                  </a:lnTo>
                  <a:lnTo>
                    <a:pt x="986609" y="43360"/>
                  </a:lnTo>
                  <a:lnTo>
                    <a:pt x="994683" y="48803"/>
                  </a:lnTo>
                  <a:lnTo>
                    <a:pt x="1004623" y="50800"/>
                  </a:lnTo>
                  <a:lnTo>
                    <a:pt x="1014507" y="48803"/>
                  </a:lnTo>
                  <a:lnTo>
                    <a:pt x="1022581" y="43360"/>
                  </a:lnTo>
                  <a:lnTo>
                    <a:pt x="1028026" y="35286"/>
                  </a:lnTo>
                  <a:lnTo>
                    <a:pt x="1030023" y="25400"/>
                  </a:lnTo>
                  <a:lnTo>
                    <a:pt x="1028026" y="15513"/>
                  </a:lnTo>
                  <a:lnTo>
                    <a:pt x="1022581" y="7439"/>
                  </a:lnTo>
                  <a:lnTo>
                    <a:pt x="1014507" y="1996"/>
                  </a:lnTo>
                  <a:lnTo>
                    <a:pt x="1004572" y="0"/>
                  </a:lnTo>
                  <a:close/>
                </a:path>
                <a:path w="4838065" h="1442720">
                  <a:moveTo>
                    <a:pt x="1106223" y="0"/>
                  </a:moveTo>
                  <a:lnTo>
                    <a:pt x="1096334" y="1996"/>
                  </a:lnTo>
                  <a:lnTo>
                    <a:pt x="1088260" y="7439"/>
                  </a:lnTo>
                  <a:lnTo>
                    <a:pt x="1082818" y="15513"/>
                  </a:lnTo>
                  <a:lnTo>
                    <a:pt x="1080823" y="25400"/>
                  </a:lnTo>
                  <a:lnTo>
                    <a:pt x="1082818" y="35286"/>
                  </a:lnTo>
                  <a:lnTo>
                    <a:pt x="1088260" y="43360"/>
                  </a:lnTo>
                  <a:lnTo>
                    <a:pt x="1096334" y="48803"/>
                  </a:lnTo>
                  <a:lnTo>
                    <a:pt x="1106274" y="50800"/>
                  </a:lnTo>
                  <a:lnTo>
                    <a:pt x="1116157" y="48803"/>
                  </a:lnTo>
                  <a:lnTo>
                    <a:pt x="1124231" y="43360"/>
                  </a:lnTo>
                  <a:lnTo>
                    <a:pt x="1129677" y="35286"/>
                  </a:lnTo>
                  <a:lnTo>
                    <a:pt x="1131674" y="25400"/>
                  </a:lnTo>
                  <a:lnTo>
                    <a:pt x="1129677" y="15513"/>
                  </a:lnTo>
                  <a:lnTo>
                    <a:pt x="1124231" y="7439"/>
                  </a:lnTo>
                  <a:lnTo>
                    <a:pt x="1116157" y="1996"/>
                  </a:lnTo>
                  <a:lnTo>
                    <a:pt x="1106223" y="0"/>
                  </a:lnTo>
                  <a:close/>
                </a:path>
                <a:path w="4838065" h="1442720">
                  <a:moveTo>
                    <a:pt x="1207874" y="0"/>
                  </a:moveTo>
                  <a:lnTo>
                    <a:pt x="1197985" y="1996"/>
                  </a:lnTo>
                  <a:lnTo>
                    <a:pt x="1189911" y="7439"/>
                  </a:lnTo>
                  <a:lnTo>
                    <a:pt x="1184469" y="15513"/>
                  </a:lnTo>
                  <a:lnTo>
                    <a:pt x="1182474" y="25400"/>
                  </a:lnTo>
                  <a:lnTo>
                    <a:pt x="1184469" y="35286"/>
                  </a:lnTo>
                  <a:lnTo>
                    <a:pt x="1189911" y="43360"/>
                  </a:lnTo>
                  <a:lnTo>
                    <a:pt x="1197985" y="48803"/>
                  </a:lnTo>
                  <a:lnTo>
                    <a:pt x="1207924" y="50800"/>
                  </a:lnTo>
                  <a:lnTo>
                    <a:pt x="1217808" y="48803"/>
                  </a:lnTo>
                  <a:lnTo>
                    <a:pt x="1225882" y="43360"/>
                  </a:lnTo>
                  <a:lnTo>
                    <a:pt x="1231327" y="35286"/>
                  </a:lnTo>
                  <a:lnTo>
                    <a:pt x="1233324" y="25400"/>
                  </a:lnTo>
                  <a:lnTo>
                    <a:pt x="1231327" y="15513"/>
                  </a:lnTo>
                  <a:lnTo>
                    <a:pt x="1225882" y="7439"/>
                  </a:lnTo>
                  <a:lnTo>
                    <a:pt x="1217808" y="1996"/>
                  </a:lnTo>
                  <a:lnTo>
                    <a:pt x="1207874" y="0"/>
                  </a:lnTo>
                  <a:close/>
                </a:path>
                <a:path w="4838065" h="1442720">
                  <a:moveTo>
                    <a:pt x="1309524" y="0"/>
                  </a:moveTo>
                  <a:lnTo>
                    <a:pt x="1299635" y="1996"/>
                  </a:lnTo>
                  <a:lnTo>
                    <a:pt x="1291562" y="7439"/>
                  </a:lnTo>
                  <a:lnTo>
                    <a:pt x="1286120" y="15513"/>
                  </a:lnTo>
                  <a:lnTo>
                    <a:pt x="1284124" y="25400"/>
                  </a:lnTo>
                  <a:lnTo>
                    <a:pt x="1286120" y="35286"/>
                  </a:lnTo>
                  <a:lnTo>
                    <a:pt x="1291562" y="43360"/>
                  </a:lnTo>
                  <a:lnTo>
                    <a:pt x="1299635" y="48803"/>
                  </a:lnTo>
                  <a:lnTo>
                    <a:pt x="1309575" y="50800"/>
                  </a:lnTo>
                  <a:lnTo>
                    <a:pt x="1319459" y="48803"/>
                  </a:lnTo>
                  <a:lnTo>
                    <a:pt x="1327533" y="43360"/>
                  </a:lnTo>
                  <a:lnTo>
                    <a:pt x="1332978" y="35286"/>
                  </a:lnTo>
                  <a:lnTo>
                    <a:pt x="1334975" y="25400"/>
                  </a:lnTo>
                  <a:lnTo>
                    <a:pt x="1332978" y="15513"/>
                  </a:lnTo>
                  <a:lnTo>
                    <a:pt x="1327533" y="7439"/>
                  </a:lnTo>
                  <a:lnTo>
                    <a:pt x="1319459" y="1996"/>
                  </a:lnTo>
                  <a:lnTo>
                    <a:pt x="1309524" y="0"/>
                  </a:lnTo>
                  <a:close/>
                </a:path>
                <a:path w="4838065" h="1442720">
                  <a:moveTo>
                    <a:pt x="1411175" y="0"/>
                  </a:moveTo>
                  <a:lnTo>
                    <a:pt x="1401286" y="1996"/>
                  </a:lnTo>
                  <a:lnTo>
                    <a:pt x="1393213" y="7439"/>
                  </a:lnTo>
                  <a:lnTo>
                    <a:pt x="1387771" y="15513"/>
                  </a:lnTo>
                  <a:lnTo>
                    <a:pt x="1385775" y="25400"/>
                  </a:lnTo>
                  <a:lnTo>
                    <a:pt x="1387771" y="35286"/>
                  </a:lnTo>
                  <a:lnTo>
                    <a:pt x="1393213" y="43360"/>
                  </a:lnTo>
                  <a:lnTo>
                    <a:pt x="1401286" y="48803"/>
                  </a:lnTo>
                  <a:lnTo>
                    <a:pt x="1411226" y="50800"/>
                  </a:lnTo>
                  <a:lnTo>
                    <a:pt x="1421110" y="48803"/>
                  </a:lnTo>
                  <a:lnTo>
                    <a:pt x="1429184" y="43360"/>
                  </a:lnTo>
                  <a:lnTo>
                    <a:pt x="1434629" y="35286"/>
                  </a:lnTo>
                  <a:lnTo>
                    <a:pt x="1436626" y="25400"/>
                  </a:lnTo>
                  <a:lnTo>
                    <a:pt x="1434629" y="15513"/>
                  </a:lnTo>
                  <a:lnTo>
                    <a:pt x="1429184" y="7439"/>
                  </a:lnTo>
                  <a:lnTo>
                    <a:pt x="1421110" y="1996"/>
                  </a:lnTo>
                  <a:lnTo>
                    <a:pt x="1411175" y="0"/>
                  </a:lnTo>
                  <a:close/>
                </a:path>
                <a:path w="4838065" h="1442720">
                  <a:moveTo>
                    <a:pt x="1512826" y="0"/>
                  </a:moveTo>
                  <a:lnTo>
                    <a:pt x="1502937" y="1996"/>
                  </a:lnTo>
                  <a:lnTo>
                    <a:pt x="1494863" y="7439"/>
                  </a:lnTo>
                  <a:lnTo>
                    <a:pt x="1489421" y="15513"/>
                  </a:lnTo>
                  <a:lnTo>
                    <a:pt x="1487426" y="25400"/>
                  </a:lnTo>
                  <a:lnTo>
                    <a:pt x="1489421" y="35286"/>
                  </a:lnTo>
                  <a:lnTo>
                    <a:pt x="1494863" y="43360"/>
                  </a:lnTo>
                  <a:lnTo>
                    <a:pt x="1502937" y="48803"/>
                  </a:lnTo>
                  <a:lnTo>
                    <a:pt x="1512877" y="50800"/>
                  </a:lnTo>
                  <a:lnTo>
                    <a:pt x="1522761" y="48803"/>
                  </a:lnTo>
                  <a:lnTo>
                    <a:pt x="1530835" y="43360"/>
                  </a:lnTo>
                  <a:lnTo>
                    <a:pt x="1536280" y="35286"/>
                  </a:lnTo>
                  <a:lnTo>
                    <a:pt x="1538277" y="25400"/>
                  </a:lnTo>
                  <a:lnTo>
                    <a:pt x="1536280" y="15513"/>
                  </a:lnTo>
                  <a:lnTo>
                    <a:pt x="1530835" y="7439"/>
                  </a:lnTo>
                  <a:lnTo>
                    <a:pt x="1522761" y="1996"/>
                  </a:lnTo>
                  <a:lnTo>
                    <a:pt x="1512826" y="0"/>
                  </a:lnTo>
                  <a:close/>
                </a:path>
                <a:path w="4838065" h="1442720">
                  <a:moveTo>
                    <a:pt x="1614477" y="0"/>
                  </a:moveTo>
                  <a:lnTo>
                    <a:pt x="1604588" y="1996"/>
                  </a:lnTo>
                  <a:lnTo>
                    <a:pt x="1596514" y="7439"/>
                  </a:lnTo>
                  <a:lnTo>
                    <a:pt x="1591072" y="15513"/>
                  </a:lnTo>
                  <a:lnTo>
                    <a:pt x="1589077" y="25400"/>
                  </a:lnTo>
                  <a:lnTo>
                    <a:pt x="1591072" y="35286"/>
                  </a:lnTo>
                  <a:lnTo>
                    <a:pt x="1596514" y="43360"/>
                  </a:lnTo>
                  <a:lnTo>
                    <a:pt x="1604588" y="48803"/>
                  </a:lnTo>
                  <a:lnTo>
                    <a:pt x="1614528" y="50800"/>
                  </a:lnTo>
                  <a:lnTo>
                    <a:pt x="1624411" y="48803"/>
                  </a:lnTo>
                  <a:lnTo>
                    <a:pt x="1632485" y="43360"/>
                  </a:lnTo>
                  <a:lnTo>
                    <a:pt x="1637931" y="35286"/>
                  </a:lnTo>
                  <a:lnTo>
                    <a:pt x="1639928" y="25400"/>
                  </a:lnTo>
                  <a:lnTo>
                    <a:pt x="1637931" y="15513"/>
                  </a:lnTo>
                  <a:lnTo>
                    <a:pt x="1632485" y="7439"/>
                  </a:lnTo>
                  <a:lnTo>
                    <a:pt x="1624411" y="1996"/>
                  </a:lnTo>
                  <a:lnTo>
                    <a:pt x="1614477" y="0"/>
                  </a:lnTo>
                  <a:close/>
                </a:path>
                <a:path w="4838065" h="1442720">
                  <a:moveTo>
                    <a:pt x="1716128" y="0"/>
                  </a:moveTo>
                  <a:lnTo>
                    <a:pt x="1706239" y="1996"/>
                  </a:lnTo>
                  <a:lnTo>
                    <a:pt x="1698165" y="7439"/>
                  </a:lnTo>
                  <a:lnTo>
                    <a:pt x="1692723" y="15513"/>
                  </a:lnTo>
                  <a:lnTo>
                    <a:pt x="1690728" y="25400"/>
                  </a:lnTo>
                  <a:lnTo>
                    <a:pt x="1692723" y="35286"/>
                  </a:lnTo>
                  <a:lnTo>
                    <a:pt x="1698165" y="43360"/>
                  </a:lnTo>
                  <a:lnTo>
                    <a:pt x="1706239" y="48803"/>
                  </a:lnTo>
                  <a:lnTo>
                    <a:pt x="1716178" y="50800"/>
                  </a:lnTo>
                  <a:lnTo>
                    <a:pt x="1726062" y="48803"/>
                  </a:lnTo>
                  <a:lnTo>
                    <a:pt x="1734136" y="43360"/>
                  </a:lnTo>
                  <a:lnTo>
                    <a:pt x="1739581" y="35286"/>
                  </a:lnTo>
                  <a:lnTo>
                    <a:pt x="1741578" y="25400"/>
                  </a:lnTo>
                  <a:lnTo>
                    <a:pt x="1739581" y="15513"/>
                  </a:lnTo>
                  <a:lnTo>
                    <a:pt x="1734136" y="7439"/>
                  </a:lnTo>
                  <a:lnTo>
                    <a:pt x="1726062" y="1996"/>
                  </a:lnTo>
                  <a:lnTo>
                    <a:pt x="1716128" y="0"/>
                  </a:lnTo>
                  <a:close/>
                </a:path>
                <a:path w="4838065" h="1442720">
                  <a:moveTo>
                    <a:pt x="1817778" y="0"/>
                  </a:moveTo>
                  <a:lnTo>
                    <a:pt x="1807889" y="1996"/>
                  </a:lnTo>
                  <a:lnTo>
                    <a:pt x="1799816" y="7439"/>
                  </a:lnTo>
                  <a:lnTo>
                    <a:pt x="1794374" y="15513"/>
                  </a:lnTo>
                  <a:lnTo>
                    <a:pt x="1792378" y="25400"/>
                  </a:lnTo>
                  <a:lnTo>
                    <a:pt x="1794374" y="35286"/>
                  </a:lnTo>
                  <a:lnTo>
                    <a:pt x="1799816" y="43360"/>
                  </a:lnTo>
                  <a:lnTo>
                    <a:pt x="1807889" y="48803"/>
                  </a:lnTo>
                  <a:lnTo>
                    <a:pt x="1817829" y="50800"/>
                  </a:lnTo>
                  <a:lnTo>
                    <a:pt x="1827713" y="48803"/>
                  </a:lnTo>
                  <a:lnTo>
                    <a:pt x="1835787" y="43360"/>
                  </a:lnTo>
                  <a:lnTo>
                    <a:pt x="1841232" y="35286"/>
                  </a:lnTo>
                  <a:lnTo>
                    <a:pt x="1843229" y="25400"/>
                  </a:lnTo>
                  <a:lnTo>
                    <a:pt x="1841232" y="15513"/>
                  </a:lnTo>
                  <a:lnTo>
                    <a:pt x="1835787" y="7439"/>
                  </a:lnTo>
                  <a:lnTo>
                    <a:pt x="1827713" y="1996"/>
                  </a:lnTo>
                  <a:lnTo>
                    <a:pt x="1817778" y="0"/>
                  </a:lnTo>
                  <a:close/>
                </a:path>
                <a:path w="4838065" h="1442720">
                  <a:moveTo>
                    <a:pt x="1919429" y="0"/>
                  </a:moveTo>
                  <a:lnTo>
                    <a:pt x="1909540" y="1996"/>
                  </a:lnTo>
                  <a:lnTo>
                    <a:pt x="1901467" y="7439"/>
                  </a:lnTo>
                  <a:lnTo>
                    <a:pt x="1896025" y="15513"/>
                  </a:lnTo>
                  <a:lnTo>
                    <a:pt x="1894029" y="25400"/>
                  </a:lnTo>
                  <a:lnTo>
                    <a:pt x="1896025" y="35286"/>
                  </a:lnTo>
                  <a:lnTo>
                    <a:pt x="1901467" y="43360"/>
                  </a:lnTo>
                  <a:lnTo>
                    <a:pt x="1909540" y="48803"/>
                  </a:lnTo>
                  <a:lnTo>
                    <a:pt x="1919480" y="50800"/>
                  </a:lnTo>
                  <a:lnTo>
                    <a:pt x="1929364" y="48803"/>
                  </a:lnTo>
                  <a:lnTo>
                    <a:pt x="1937438" y="43360"/>
                  </a:lnTo>
                  <a:lnTo>
                    <a:pt x="1942883" y="35286"/>
                  </a:lnTo>
                  <a:lnTo>
                    <a:pt x="1944880" y="25400"/>
                  </a:lnTo>
                  <a:lnTo>
                    <a:pt x="1942883" y="15513"/>
                  </a:lnTo>
                  <a:lnTo>
                    <a:pt x="1937438" y="7439"/>
                  </a:lnTo>
                  <a:lnTo>
                    <a:pt x="1929364" y="1996"/>
                  </a:lnTo>
                  <a:lnTo>
                    <a:pt x="1919429" y="0"/>
                  </a:lnTo>
                  <a:close/>
                </a:path>
                <a:path w="4838065" h="1442720">
                  <a:moveTo>
                    <a:pt x="2021080" y="0"/>
                  </a:moveTo>
                  <a:lnTo>
                    <a:pt x="2011191" y="1996"/>
                  </a:lnTo>
                  <a:lnTo>
                    <a:pt x="2003117" y="7439"/>
                  </a:lnTo>
                  <a:lnTo>
                    <a:pt x="1997675" y="15513"/>
                  </a:lnTo>
                  <a:lnTo>
                    <a:pt x="1995680" y="25400"/>
                  </a:lnTo>
                  <a:lnTo>
                    <a:pt x="1997675" y="35286"/>
                  </a:lnTo>
                  <a:lnTo>
                    <a:pt x="2003117" y="43360"/>
                  </a:lnTo>
                  <a:lnTo>
                    <a:pt x="2011191" y="48803"/>
                  </a:lnTo>
                  <a:lnTo>
                    <a:pt x="2021131" y="50800"/>
                  </a:lnTo>
                  <a:lnTo>
                    <a:pt x="2031015" y="48803"/>
                  </a:lnTo>
                  <a:lnTo>
                    <a:pt x="2039089" y="43360"/>
                  </a:lnTo>
                  <a:lnTo>
                    <a:pt x="2044534" y="35286"/>
                  </a:lnTo>
                  <a:lnTo>
                    <a:pt x="2046531" y="25400"/>
                  </a:lnTo>
                  <a:lnTo>
                    <a:pt x="2044534" y="15513"/>
                  </a:lnTo>
                  <a:lnTo>
                    <a:pt x="2039089" y="7439"/>
                  </a:lnTo>
                  <a:lnTo>
                    <a:pt x="2031015" y="1996"/>
                  </a:lnTo>
                  <a:lnTo>
                    <a:pt x="2021080" y="0"/>
                  </a:lnTo>
                  <a:close/>
                </a:path>
                <a:path w="4838065" h="1442720">
                  <a:moveTo>
                    <a:pt x="2122731" y="0"/>
                  </a:moveTo>
                  <a:lnTo>
                    <a:pt x="2112842" y="1996"/>
                  </a:lnTo>
                  <a:lnTo>
                    <a:pt x="2104768" y="7439"/>
                  </a:lnTo>
                  <a:lnTo>
                    <a:pt x="2099326" y="15513"/>
                  </a:lnTo>
                  <a:lnTo>
                    <a:pt x="2097331" y="25400"/>
                  </a:lnTo>
                  <a:lnTo>
                    <a:pt x="2099326" y="35286"/>
                  </a:lnTo>
                  <a:lnTo>
                    <a:pt x="2104768" y="43360"/>
                  </a:lnTo>
                  <a:lnTo>
                    <a:pt x="2112842" y="48803"/>
                  </a:lnTo>
                  <a:lnTo>
                    <a:pt x="2122782" y="50800"/>
                  </a:lnTo>
                  <a:lnTo>
                    <a:pt x="2132665" y="48803"/>
                  </a:lnTo>
                  <a:lnTo>
                    <a:pt x="2140739" y="43360"/>
                  </a:lnTo>
                  <a:lnTo>
                    <a:pt x="2146185" y="35286"/>
                  </a:lnTo>
                  <a:lnTo>
                    <a:pt x="2148182" y="25400"/>
                  </a:lnTo>
                  <a:lnTo>
                    <a:pt x="2146185" y="15513"/>
                  </a:lnTo>
                  <a:lnTo>
                    <a:pt x="2140739" y="7439"/>
                  </a:lnTo>
                  <a:lnTo>
                    <a:pt x="2132665" y="1996"/>
                  </a:lnTo>
                  <a:lnTo>
                    <a:pt x="2122731" y="0"/>
                  </a:lnTo>
                  <a:close/>
                </a:path>
                <a:path w="4838065" h="1442720">
                  <a:moveTo>
                    <a:pt x="2224382" y="0"/>
                  </a:moveTo>
                  <a:lnTo>
                    <a:pt x="2214493" y="1996"/>
                  </a:lnTo>
                  <a:lnTo>
                    <a:pt x="2206419" y="7439"/>
                  </a:lnTo>
                  <a:lnTo>
                    <a:pt x="2200977" y="15513"/>
                  </a:lnTo>
                  <a:lnTo>
                    <a:pt x="2198982" y="25400"/>
                  </a:lnTo>
                  <a:lnTo>
                    <a:pt x="2200977" y="35286"/>
                  </a:lnTo>
                  <a:lnTo>
                    <a:pt x="2206419" y="43360"/>
                  </a:lnTo>
                  <a:lnTo>
                    <a:pt x="2214493" y="48803"/>
                  </a:lnTo>
                  <a:lnTo>
                    <a:pt x="2224432" y="50800"/>
                  </a:lnTo>
                  <a:lnTo>
                    <a:pt x="2234316" y="48803"/>
                  </a:lnTo>
                  <a:lnTo>
                    <a:pt x="2242390" y="43360"/>
                  </a:lnTo>
                  <a:lnTo>
                    <a:pt x="2247835" y="35286"/>
                  </a:lnTo>
                  <a:lnTo>
                    <a:pt x="2249832" y="25400"/>
                  </a:lnTo>
                  <a:lnTo>
                    <a:pt x="2247835" y="15513"/>
                  </a:lnTo>
                  <a:lnTo>
                    <a:pt x="2242390" y="7439"/>
                  </a:lnTo>
                  <a:lnTo>
                    <a:pt x="2234316" y="1996"/>
                  </a:lnTo>
                  <a:lnTo>
                    <a:pt x="2224382" y="0"/>
                  </a:lnTo>
                  <a:close/>
                </a:path>
                <a:path w="4838065" h="1442720">
                  <a:moveTo>
                    <a:pt x="2326032" y="0"/>
                  </a:moveTo>
                  <a:lnTo>
                    <a:pt x="2316143" y="1996"/>
                  </a:lnTo>
                  <a:lnTo>
                    <a:pt x="2308070" y="7439"/>
                  </a:lnTo>
                  <a:lnTo>
                    <a:pt x="2302628" y="15513"/>
                  </a:lnTo>
                  <a:lnTo>
                    <a:pt x="2300632" y="25400"/>
                  </a:lnTo>
                  <a:lnTo>
                    <a:pt x="2302628" y="35286"/>
                  </a:lnTo>
                  <a:lnTo>
                    <a:pt x="2308070" y="43360"/>
                  </a:lnTo>
                  <a:lnTo>
                    <a:pt x="2316143" y="48803"/>
                  </a:lnTo>
                  <a:lnTo>
                    <a:pt x="2326083" y="50800"/>
                  </a:lnTo>
                  <a:lnTo>
                    <a:pt x="2335967" y="48803"/>
                  </a:lnTo>
                  <a:lnTo>
                    <a:pt x="2344041" y="43360"/>
                  </a:lnTo>
                  <a:lnTo>
                    <a:pt x="2349486" y="35286"/>
                  </a:lnTo>
                  <a:lnTo>
                    <a:pt x="2351483" y="25400"/>
                  </a:lnTo>
                  <a:lnTo>
                    <a:pt x="2349486" y="15513"/>
                  </a:lnTo>
                  <a:lnTo>
                    <a:pt x="2344041" y="7439"/>
                  </a:lnTo>
                  <a:lnTo>
                    <a:pt x="2335967" y="1996"/>
                  </a:lnTo>
                  <a:lnTo>
                    <a:pt x="2326032" y="0"/>
                  </a:lnTo>
                  <a:close/>
                </a:path>
                <a:path w="4838065" h="1442720">
                  <a:moveTo>
                    <a:pt x="2427683" y="0"/>
                  </a:moveTo>
                  <a:lnTo>
                    <a:pt x="2417794" y="1996"/>
                  </a:lnTo>
                  <a:lnTo>
                    <a:pt x="2409721" y="7439"/>
                  </a:lnTo>
                  <a:lnTo>
                    <a:pt x="2404279" y="15513"/>
                  </a:lnTo>
                  <a:lnTo>
                    <a:pt x="2402283" y="25400"/>
                  </a:lnTo>
                  <a:lnTo>
                    <a:pt x="2404279" y="35286"/>
                  </a:lnTo>
                  <a:lnTo>
                    <a:pt x="2409721" y="43360"/>
                  </a:lnTo>
                  <a:lnTo>
                    <a:pt x="2417794" y="48803"/>
                  </a:lnTo>
                  <a:lnTo>
                    <a:pt x="2427734" y="50800"/>
                  </a:lnTo>
                  <a:lnTo>
                    <a:pt x="2437618" y="48803"/>
                  </a:lnTo>
                  <a:lnTo>
                    <a:pt x="2445692" y="43360"/>
                  </a:lnTo>
                  <a:lnTo>
                    <a:pt x="2451137" y="35286"/>
                  </a:lnTo>
                  <a:lnTo>
                    <a:pt x="2453134" y="25400"/>
                  </a:lnTo>
                  <a:lnTo>
                    <a:pt x="2451137" y="15513"/>
                  </a:lnTo>
                  <a:lnTo>
                    <a:pt x="2445692" y="7439"/>
                  </a:lnTo>
                  <a:lnTo>
                    <a:pt x="2437618" y="1996"/>
                  </a:lnTo>
                  <a:lnTo>
                    <a:pt x="2427683" y="0"/>
                  </a:lnTo>
                  <a:close/>
                </a:path>
                <a:path w="4838065" h="1442720">
                  <a:moveTo>
                    <a:pt x="2529334" y="0"/>
                  </a:moveTo>
                  <a:lnTo>
                    <a:pt x="2519445" y="1996"/>
                  </a:lnTo>
                  <a:lnTo>
                    <a:pt x="2511371" y="7439"/>
                  </a:lnTo>
                  <a:lnTo>
                    <a:pt x="2505929" y="15513"/>
                  </a:lnTo>
                  <a:lnTo>
                    <a:pt x="2503934" y="25400"/>
                  </a:lnTo>
                  <a:lnTo>
                    <a:pt x="2505929" y="35286"/>
                  </a:lnTo>
                  <a:lnTo>
                    <a:pt x="2511371" y="43360"/>
                  </a:lnTo>
                  <a:lnTo>
                    <a:pt x="2519445" y="48803"/>
                  </a:lnTo>
                  <a:lnTo>
                    <a:pt x="2529385" y="50800"/>
                  </a:lnTo>
                  <a:lnTo>
                    <a:pt x="2539269" y="48803"/>
                  </a:lnTo>
                  <a:lnTo>
                    <a:pt x="2547343" y="43360"/>
                  </a:lnTo>
                  <a:lnTo>
                    <a:pt x="2552788" y="35286"/>
                  </a:lnTo>
                  <a:lnTo>
                    <a:pt x="2554785" y="25400"/>
                  </a:lnTo>
                  <a:lnTo>
                    <a:pt x="2552788" y="15513"/>
                  </a:lnTo>
                  <a:lnTo>
                    <a:pt x="2547343" y="7439"/>
                  </a:lnTo>
                  <a:lnTo>
                    <a:pt x="2539269" y="1996"/>
                  </a:lnTo>
                  <a:lnTo>
                    <a:pt x="2529334" y="0"/>
                  </a:lnTo>
                  <a:close/>
                </a:path>
                <a:path w="4838065" h="1442720">
                  <a:moveTo>
                    <a:pt x="2630985" y="0"/>
                  </a:moveTo>
                  <a:lnTo>
                    <a:pt x="2621096" y="1996"/>
                  </a:lnTo>
                  <a:lnTo>
                    <a:pt x="2613022" y="7439"/>
                  </a:lnTo>
                  <a:lnTo>
                    <a:pt x="2607580" y="15513"/>
                  </a:lnTo>
                  <a:lnTo>
                    <a:pt x="2605585" y="25400"/>
                  </a:lnTo>
                  <a:lnTo>
                    <a:pt x="2607580" y="35286"/>
                  </a:lnTo>
                  <a:lnTo>
                    <a:pt x="2613022" y="43360"/>
                  </a:lnTo>
                  <a:lnTo>
                    <a:pt x="2621096" y="48803"/>
                  </a:lnTo>
                  <a:lnTo>
                    <a:pt x="2631036" y="50800"/>
                  </a:lnTo>
                  <a:lnTo>
                    <a:pt x="2640919" y="48803"/>
                  </a:lnTo>
                  <a:lnTo>
                    <a:pt x="2648993" y="43360"/>
                  </a:lnTo>
                  <a:lnTo>
                    <a:pt x="2654439" y="35286"/>
                  </a:lnTo>
                  <a:lnTo>
                    <a:pt x="2656436" y="25400"/>
                  </a:lnTo>
                  <a:lnTo>
                    <a:pt x="2654439" y="15513"/>
                  </a:lnTo>
                  <a:lnTo>
                    <a:pt x="2648993" y="7439"/>
                  </a:lnTo>
                  <a:lnTo>
                    <a:pt x="2640919" y="1996"/>
                  </a:lnTo>
                  <a:lnTo>
                    <a:pt x="2630985" y="0"/>
                  </a:lnTo>
                  <a:close/>
                </a:path>
                <a:path w="4838065" h="1442720">
                  <a:moveTo>
                    <a:pt x="2732636" y="0"/>
                  </a:moveTo>
                  <a:lnTo>
                    <a:pt x="2722747" y="1996"/>
                  </a:lnTo>
                  <a:lnTo>
                    <a:pt x="2714673" y="7439"/>
                  </a:lnTo>
                  <a:lnTo>
                    <a:pt x="2709231" y="15513"/>
                  </a:lnTo>
                  <a:lnTo>
                    <a:pt x="2707236" y="25400"/>
                  </a:lnTo>
                  <a:lnTo>
                    <a:pt x="2709231" y="35286"/>
                  </a:lnTo>
                  <a:lnTo>
                    <a:pt x="2714673" y="43360"/>
                  </a:lnTo>
                  <a:lnTo>
                    <a:pt x="2722747" y="48803"/>
                  </a:lnTo>
                  <a:lnTo>
                    <a:pt x="2732686" y="50800"/>
                  </a:lnTo>
                  <a:lnTo>
                    <a:pt x="2742570" y="48803"/>
                  </a:lnTo>
                  <a:lnTo>
                    <a:pt x="2750644" y="43360"/>
                  </a:lnTo>
                  <a:lnTo>
                    <a:pt x="2756089" y="35286"/>
                  </a:lnTo>
                  <a:lnTo>
                    <a:pt x="2758086" y="25400"/>
                  </a:lnTo>
                  <a:lnTo>
                    <a:pt x="2756089" y="15513"/>
                  </a:lnTo>
                  <a:lnTo>
                    <a:pt x="2750644" y="7439"/>
                  </a:lnTo>
                  <a:lnTo>
                    <a:pt x="2742570" y="1996"/>
                  </a:lnTo>
                  <a:lnTo>
                    <a:pt x="2732636" y="0"/>
                  </a:lnTo>
                  <a:close/>
                </a:path>
                <a:path w="4838065" h="1442720">
                  <a:moveTo>
                    <a:pt x="2834286" y="0"/>
                  </a:moveTo>
                  <a:lnTo>
                    <a:pt x="2824397" y="1996"/>
                  </a:lnTo>
                  <a:lnTo>
                    <a:pt x="2816324" y="7439"/>
                  </a:lnTo>
                  <a:lnTo>
                    <a:pt x="2810882" y="15513"/>
                  </a:lnTo>
                  <a:lnTo>
                    <a:pt x="2808886" y="25400"/>
                  </a:lnTo>
                  <a:lnTo>
                    <a:pt x="2810882" y="35286"/>
                  </a:lnTo>
                  <a:lnTo>
                    <a:pt x="2816324" y="43360"/>
                  </a:lnTo>
                  <a:lnTo>
                    <a:pt x="2824397" y="48803"/>
                  </a:lnTo>
                  <a:lnTo>
                    <a:pt x="2834337" y="50800"/>
                  </a:lnTo>
                  <a:lnTo>
                    <a:pt x="2844221" y="48803"/>
                  </a:lnTo>
                  <a:lnTo>
                    <a:pt x="2852295" y="43360"/>
                  </a:lnTo>
                  <a:lnTo>
                    <a:pt x="2857740" y="35286"/>
                  </a:lnTo>
                  <a:lnTo>
                    <a:pt x="2859737" y="25400"/>
                  </a:lnTo>
                  <a:lnTo>
                    <a:pt x="2857740" y="15513"/>
                  </a:lnTo>
                  <a:lnTo>
                    <a:pt x="2852295" y="7439"/>
                  </a:lnTo>
                  <a:lnTo>
                    <a:pt x="2844221" y="1996"/>
                  </a:lnTo>
                  <a:lnTo>
                    <a:pt x="2834286" y="0"/>
                  </a:lnTo>
                  <a:close/>
                </a:path>
                <a:path w="4838065" h="1442720">
                  <a:moveTo>
                    <a:pt x="2935937" y="0"/>
                  </a:moveTo>
                  <a:lnTo>
                    <a:pt x="2926048" y="1996"/>
                  </a:lnTo>
                  <a:lnTo>
                    <a:pt x="2917975" y="7439"/>
                  </a:lnTo>
                  <a:lnTo>
                    <a:pt x="2912533" y="15513"/>
                  </a:lnTo>
                  <a:lnTo>
                    <a:pt x="2910537" y="25400"/>
                  </a:lnTo>
                  <a:lnTo>
                    <a:pt x="2912533" y="35286"/>
                  </a:lnTo>
                  <a:lnTo>
                    <a:pt x="2917975" y="43360"/>
                  </a:lnTo>
                  <a:lnTo>
                    <a:pt x="2926048" y="48803"/>
                  </a:lnTo>
                  <a:lnTo>
                    <a:pt x="2935988" y="50800"/>
                  </a:lnTo>
                  <a:lnTo>
                    <a:pt x="2945872" y="48803"/>
                  </a:lnTo>
                  <a:lnTo>
                    <a:pt x="2953946" y="43360"/>
                  </a:lnTo>
                  <a:lnTo>
                    <a:pt x="2959391" y="35286"/>
                  </a:lnTo>
                  <a:lnTo>
                    <a:pt x="2961388" y="25400"/>
                  </a:lnTo>
                  <a:lnTo>
                    <a:pt x="2959391" y="15513"/>
                  </a:lnTo>
                  <a:lnTo>
                    <a:pt x="2953946" y="7439"/>
                  </a:lnTo>
                  <a:lnTo>
                    <a:pt x="2945872" y="1996"/>
                  </a:lnTo>
                  <a:lnTo>
                    <a:pt x="2935937" y="0"/>
                  </a:lnTo>
                  <a:close/>
                </a:path>
                <a:path w="4838065" h="1442720">
                  <a:moveTo>
                    <a:pt x="3037588" y="0"/>
                  </a:moveTo>
                  <a:lnTo>
                    <a:pt x="3027699" y="1996"/>
                  </a:lnTo>
                  <a:lnTo>
                    <a:pt x="3019625" y="7439"/>
                  </a:lnTo>
                  <a:lnTo>
                    <a:pt x="3014183" y="15513"/>
                  </a:lnTo>
                  <a:lnTo>
                    <a:pt x="3012188" y="25400"/>
                  </a:lnTo>
                  <a:lnTo>
                    <a:pt x="3014183" y="35286"/>
                  </a:lnTo>
                  <a:lnTo>
                    <a:pt x="3019625" y="43360"/>
                  </a:lnTo>
                  <a:lnTo>
                    <a:pt x="3027699" y="48803"/>
                  </a:lnTo>
                  <a:lnTo>
                    <a:pt x="3037639" y="50800"/>
                  </a:lnTo>
                  <a:lnTo>
                    <a:pt x="3047523" y="48803"/>
                  </a:lnTo>
                  <a:lnTo>
                    <a:pt x="3055597" y="43360"/>
                  </a:lnTo>
                  <a:lnTo>
                    <a:pt x="3061042" y="35286"/>
                  </a:lnTo>
                  <a:lnTo>
                    <a:pt x="3063039" y="25400"/>
                  </a:lnTo>
                  <a:lnTo>
                    <a:pt x="3061042" y="15513"/>
                  </a:lnTo>
                  <a:lnTo>
                    <a:pt x="3055597" y="7439"/>
                  </a:lnTo>
                  <a:lnTo>
                    <a:pt x="3047523" y="1996"/>
                  </a:lnTo>
                  <a:lnTo>
                    <a:pt x="3037588" y="0"/>
                  </a:lnTo>
                  <a:close/>
                </a:path>
                <a:path w="4838065" h="1442720">
                  <a:moveTo>
                    <a:pt x="3139239" y="0"/>
                  </a:moveTo>
                  <a:lnTo>
                    <a:pt x="3129350" y="1996"/>
                  </a:lnTo>
                  <a:lnTo>
                    <a:pt x="3121276" y="7439"/>
                  </a:lnTo>
                  <a:lnTo>
                    <a:pt x="3115834" y="15513"/>
                  </a:lnTo>
                  <a:lnTo>
                    <a:pt x="3113839" y="25400"/>
                  </a:lnTo>
                  <a:lnTo>
                    <a:pt x="3115834" y="35286"/>
                  </a:lnTo>
                  <a:lnTo>
                    <a:pt x="3121276" y="43360"/>
                  </a:lnTo>
                  <a:lnTo>
                    <a:pt x="3129350" y="48803"/>
                  </a:lnTo>
                  <a:lnTo>
                    <a:pt x="3139290" y="50800"/>
                  </a:lnTo>
                  <a:lnTo>
                    <a:pt x="3149173" y="48803"/>
                  </a:lnTo>
                  <a:lnTo>
                    <a:pt x="3157247" y="43360"/>
                  </a:lnTo>
                  <a:lnTo>
                    <a:pt x="3162693" y="35286"/>
                  </a:lnTo>
                  <a:lnTo>
                    <a:pt x="3164690" y="25400"/>
                  </a:lnTo>
                  <a:lnTo>
                    <a:pt x="3162693" y="15513"/>
                  </a:lnTo>
                  <a:lnTo>
                    <a:pt x="3157247" y="7439"/>
                  </a:lnTo>
                  <a:lnTo>
                    <a:pt x="3149173" y="1996"/>
                  </a:lnTo>
                  <a:lnTo>
                    <a:pt x="3139239" y="0"/>
                  </a:lnTo>
                  <a:close/>
                </a:path>
                <a:path w="4838065" h="1442720">
                  <a:moveTo>
                    <a:pt x="3240890" y="0"/>
                  </a:moveTo>
                  <a:lnTo>
                    <a:pt x="3231001" y="1996"/>
                  </a:lnTo>
                  <a:lnTo>
                    <a:pt x="3222927" y="7439"/>
                  </a:lnTo>
                  <a:lnTo>
                    <a:pt x="3217485" y="15513"/>
                  </a:lnTo>
                  <a:lnTo>
                    <a:pt x="3215490" y="25400"/>
                  </a:lnTo>
                  <a:lnTo>
                    <a:pt x="3217485" y="35286"/>
                  </a:lnTo>
                  <a:lnTo>
                    <a:pt x="3222927" y="43360"/>
                  </a:lnTo>
                  <a:lnTo>
                    <a:pt x="3231001" y="48803"/>
                  </a:lnTo>
                  <a:lnTo>
                    <a:pt x="3240940" y="50800"/>
                  </a:lnTo>
                  <a:lnTo>
                    <a:pt x="3250824" y="48803"/>
                  </a:lnTo>
                  <a:lnTo>
                    <a:pt x="3258898" y="43360"/>
                  </a:lnTo>
                  <a:lnTo>
                    <a:pt x="3264343" y="35286"/>
                  </a:lnTo>
                  <a:lnTo>
                    <a:pt x="3266340" y="25400"/>
                  </a:lnTo>
                  <a:lnTo>
                    <a:pt x="3264343" y="15513"/>
                  </a:lnTo>
                  <a:lnTo>
                    <a:pt x="3258898" y="7439"/>
                  </a:lnTo>
                  <a:lnTo>
                    <a:pt x="3250824" y="1996"/>
                  </a:lnTo>
                  <a:lnTo>
                    <a:pt x="3240890" y="0"/>
                  </a:lnTo>
                  <a:close/>
                </a:path>
                <a:path w="4838065" h="1442720">
                  <a:moveTo>
                    <a:pt x="3342540" y="0"/>
                  </a:moveTo>
                  <a:lnTo>
                    <a:pt x="3332651" y="1996"/>
                  </a:lnTo>
                  <a:lnTo>
                    <a:pt x="3324578" y="7439"/>
                  </a:lnTo>
                  <a:lnTo>
                    <a:pt x="3319136" y="15513"/>
                  </a:lnTo>
                  <a:lnTo>
                    <a:pt x="3317140" y="25400"/>
                  </a:lnTo>
                  <a:lnTo>
                    <a:pt x="3319136" y="35286"/>
                  </a:lnTo>
                  <a:lnTo>
                    <a:pt x="3324578" y="43360"/>
                  </a:lnTo>
                  <a:lnTo>
                    <a:pt x="3332651" y="48803"/>
                  </a:lnTo>
                  <a:lnTo>
                    <a:pt x="3342591" y="50800"/>
                  </a:lnTo>
                  <a:lnTo>
                    <a:pt x="3352475" y="48803"/>
                  </a:lnTo>
                  <a:lnTo>
                    <a:pt x="3360549" y="43360"/>
                  </a:lnTo>
                  <a:lnTo>
                    <a:pt x="3365994" y="35286"/>
                  </a:lnTo>
                  <a:lnTo>
                    <a:pt x="3367991" y="25400"/>
                  </a:lnTo>
                  <a:lnTo>
                    <a:pt x="3365994" y="15513"/>
                  </a:lnTo>
                  <a:lnTo>
                    <a:pt x="3360549" y="7439"/>
                  </a:lnTo>
                  <a:lnTo>
                    <a:pt x="3352475" y="1996"/>
                  </a:lnTo>
                  <a:lnTo>
                    <a:pt x="3342540" y="0"/>
                  </a:lnTo>
                  <a:close/>
                </a:path>
                <a:path w="4838065" h="1442720">
                  <a:moveTo>
                    <a:pt x="3444191" y="0"/>
                  </a:moveTo>
                  <a:lnTo>
                    <a:pt x="3434302" y="1996"/>
                  </a:lnTo>
                  <a:lnTo>
                    <a:pt x="3426229" y="7439"/>
                  </a:lnTo>
                  <a:lnTo>
                    <a:pt x="3420787" y="15513"/>
                  </a:lnTo>
                  <a:lnTo>
                    <a:pt x="3418791" y="25400"/>
                  </a:lnTo>
                  <a:lnTo>
                    <a:pt x="3420787" y="35286"/>
                  </a:lnTo>
                  <a:lnTo>
                    <a:pt x="3426229" y="43360"/>
                  </a:lnTo>
                  <a:lnTo>
                    <a:pt x="3434302" y="48803"/>
                  </a:lnTo>
                  <a:lnTo>
                    <a:pt x="3444242" y="50800"/>
                  </a:lnTo>
                  <a:lnTo>
                    <a:pt x="3454126" y="48803"/>
                  </a:lnTo>
                  <a:lnTo>
                    <a:pt x="3462200" y="43360"/>
                  </a:lnTo>
                  <a:lnTo>
                    <a:pt x="3467645" y="35286"/>
                  </a:lnTo>
                  <a:lnTo>
                    <a:pt x="3469642" y="25400"/>
                  </a:lnTo>
                  <a:lnTo>
                    <a:pt x="3467645" y="15513"/>
                  </a:lnTo>
                  <a:lnTo>
                    <a:pt x="3462200" y="7439"/>
                  </a:lnTo>
                  <a:lnTo>
                    <a:pt x="3454126" y="1996"/>
                  </a:lnTo>
                  <a:lnTo>
                    <a:pt x="3444191" y="0"/>
                  </a:lnTo>
                  <a:close/>
                </a:path>
                <a:path w="4838065" h="1442720">
                  <a:moveTo>
                    <a:pt x="3545842" y="0"/>
                  </a:moveTo>
                  <a:lnTo>
                    <a:pt x="3535953" y="1996"/>
                  </a:lnTo>
                  <a:lnTo>
                    <a:pt x="3527879" y="7439"/>
                  </a:lnTo>
                  <a:lnTo>
                    <a:pt x="3522437" y="15513"/>
                  </a:lnTo>
                  <a:lnTo>
                    <a:pt x="3520442" y="25400"/>
                  </a:lnTo>
                  <a:lnTo>
                    <a:pt x="3522437" y="35286"/>
                  </a:lnTo>
                  <a:lnTo>
                    <a:pt x="3527879" y="43360"/>
                  </a:lnTo>
                  <a:lnTo>
                    <a:pt x="3535953" y="48803"/>
                  </a:lnTo>
                  <a:lnTo>
                    <a:pt x="3545893" y="50800"/>
                  </a:lnTo>
                  <a:lnTo>
                    <a:pt x="3555777" y="48803"/>
                  </a:lnTo>
                  <a:lnTo>
                    <a:pt x="3563851" y="43360"/>
                  </a:lnTo>
                  <a:lnTo>
                    <a:pt x="3569296" y="35286"/>
                  </a:lnTo>
                  <a:lnTo>
                    <a:pt x="3571293" y="25400"/>
                  </a:lnTo>
                  <a:lnTo>
                    <a:pt x="3569296" y="15513"/>
                  </a:lnTo>
                  <a:lnTo>
                    <a:pt x="3563851" y="7439"/>
                  </a:lnTo>
                  <a:lnTo>
                    <a:pt x="3555777" y="1996"/>
                  </a:lnTo>
                  <a:lnTo>
                    <a:pt x="3545842" y="0"/>
                  </a:lnTo>
                  <a:close/>
                </a:path>
                <a:path w="4838065" h="1442720">
                  <a:moveTo>
                    <a:pt x="3647493" y="0"/>
                  </a:moveTo>
                  <a:lnTo>
                    <a:pt x="3637604" y="1996"/>
                  </a:lnTo>
                  <a:lnTo>
                    <a:pt x="3629530" y="7439"/>
                  </a:lnTo>
                  <a:lnTo>
                    <a:pt x="3624088" y="15513"/>
                  </a:lnTo>
                  <a:lnTo>
                    <a:pt x="3622093" y="25400"/>
                  </a:lnTo>
                  <a:lnTo>
                    <a:pt x="3624088" y="35286"/>
                  </a:lnTo>
                  <a:lnTo>
                    <a:pt x="3629530" y="43360"/>
                  </a:lnTo>
                  <a:lnTo>
                    <a:pt x="3637604" y="48803"/>
                  </a:lnTo>
                  <a:lnTo>
                    <a:pt x="3647544" y="50800"/>
                  </a:lnTo>
                  <a:lnTo>
                    <a:pt x="3657427" y="48803"/>
                  </a:lnTo>
                  <a:lnTo>
                    <a:pt x="3665501" y="43360"/>
                  </a:lnTo>
                  <a:lnTo>
                    <a:pt x="3670947" y="35286"/>
                  </a:lnTo>
                  <a:lnTo>
                    <a:pt x="3672944" y="25400"/>
                  </a:lnTo>
                  <a:lnTo>
                    <a:pt x="3670947" y="15513"/>
                  </a:lnTo>
                  <a:lnTo>
                    <a:pt x="3665501" y="7439"/>
                  </a:lnTo>
                  <a:lnTo>
                    <a:pt x="3657427" y="1996"/>
                  </a:lnTo>
                  <a:lnTo>
                    <a:pt x="3647493" y="0"/>
                  </a:lnTo>
                  <a:close/>
                </a:path>
                <a:path w="4838065" h="1442720">
                  <a:moveTo>
                    <a:pt x="3749144" y="0"/>
                  </a:moveTo>
                  <a:lnTo>
                    <a:pt x="3739255" y="1996"/>
                  </a:lnTo>
                  <a:lnTo>
                    <a:pt x="3731181" y="7439"/>
                  </a:lnTo>
                  <a:lnTo>
                    <a:pt x="3725739" y="15513"/>
                  </a:lnTo>
                  <a:lnTo>
                    <a:pt x="3723744" y="25400"/>
                  </a:lnTo>
                  <a:lnTo>
                    <a:pt x="3725739" y="35286"/>
                  </a:lnTo>
                  <a:lnTo>
                    <a:pt x="3731181" y="43360"/>
                  </a:lnTo>
                  <a:lnTo>
                    <a:pt x="3739255" y="48803"/>
                  </a:lnTo>
                  <a:lnTo>
                    <a:pt x="3749194" y="50800"/>
                  </a:lnTo>
                  <a:lnTo>
                    <a:pt x="3759078" y="48803"/>
                  </a:lnTo>
                  <a:lnTo>
                    <a:pt x="3767152" y="43360"/>
                  </a:lnTo>
                  <a:lnTo>
                    <a:pt x="3772597" y="35286"/>
                  </a:lnTo>
                  <a:lnTo>
                    <a:pt x="3774594" y="25400"/>
                  </a:lnTo>
                  <a:lnTo>
                    <a:pt x="3772597" y="15513"/>
                  </a:lnTo>
                  <a:lnTo>
                    <a:pt x="3767152" y="7439"/>
                  </a:lnTo>
                  <a:lnTo>
                    <a:pt x="3759078" y="1996"/>
                  </a:lnTo>
                  <a:lnTo>
                    <a:pt x="3749144" y="0"/>
                  </a:lnTo>
                  <a:close/>
                </a:path>
                <a:path w="4838065" h="1442720">
                  <a:moveTo>
                    <a:pt x="3850794" y="0"/>
                  </a:moveTo>
                  <a:lnTo>
                    <a:pt x="3840905" y="1996"/>
                  </a:lnTo>
                  <a:lnTo>
                    <a:pt x="3832832" y="7439"/>
                  </a:lnTo>
                  <a:lnTo>
                    <a:pt x="3827390" y="15513"/>
                  </a:lnTo>
                  <a:lnTo>
                    <a:pt x="3825394" y="25400"/>
                  </a:lnTo>
                  <a:lnTo>
                    <a:pt x="3827390" y="35286"/>
                  </a:lnTo>
                  <a:lnTo>
                    <a:pt x="3832832" y="43360"/>
                  </a:lnTo>
                  <a:lnTo>
                    <a:pt x="3840905" y="48803"/>
                  </a:lnTo>
                  <a:lnTo>
                    <a:pt x="3850845" y="50800"/>
                  </a:lnTo>
                  <a:lnTo>
                    <a:pt x="3860729" y="48803"/>
                  </a:lnTo>
                  <a:lnTo>
                    <a:pt x="3868803" y="43360"/>
                  </a:lnTo>
                  <a:lnTo>
                    <a:pt x="3874248" y="35286"/>
                  </a:lnTo>
                  <a:lnTo>
                    <a:pt x="3876245" y="25400"/>
                  </a:lnTo>
                  <a:lnTo>
                    <a:pt x="3874248" y="15513"/>
                  </a:lnTo>
                  <a:lnTo>
                    <a:pt x="3868803" y="7439"/>
                  </a:lnTo>
                  <a:lnTo>
                    <a:pt x="3860729" y="1996"/>
                  </a:lnTo>
                  <a:lnTo>
                    <a:pt x="3850794" y="0"/>
                  </a:lnTo>
                  <a:close/>
                </a:path>
                <a:path w="4838065" h="1442720">
                  <a:moveTo>
                    <a:pt x="3952445" y="0"/>
                  </a:moveTo>
                  <a:lnTo>
                    <a:pt x="3942556" y="1996"/>
                  </a:lnTo>
                  <a:lnTo>
                    <a:pt x="3934483" y="7439"/>
                  </a:lnTo>
                  <a:lnTo>
                    <a:pt x="3929041" y="15513"/>
                  </a:lnTo>
                  <a:lnTo>
                    <a:pt x="3927045" y="25400"/>
                  </a:lnTo>
                  <a:lnTo>
                    <a:pt x="3929041" y="35286"/>
                  </a:lnTo>
                  <a:lnTo>
                    <a:pt x="3934483" y="43360"/>
                  </a:lnTo>
                  <a:lnTo>
                    <a:pt x="3942556" y="48803"/>
                  </a:lnTo>
                  <a:lnTo>
                    <a:pt x="3952496" y="50800"/>
                  </a:lnTo>
                  <a:lnTo>
                    <a:pt x="3962380" y="48803"/>
                  </a:lnTo>
                  <a:lnTo>
                    <a:pt x="3970454" y="43360"/>
                  </a:lnTo>
                  <a:lnTo>
                    <a:pt x="3975899" y="35286"/>
                  </a:lnTo>
                  <a:lnTo>
                    <a:pt x="3977896" y="25400"/>
                  </a:lnTo>
                  <a:lnTo>
                    <a:pt x="3975899" y="15513"/>
                  </a:lnTo>
                  <a:lnTo>
                    <a:pt x="3970454" y="7439"/>
                  </a:lnTo>
                  <a:lnTo>
                    <a:pt x="3962380" y="1996"/>
                  </a:lnTo>
                  <a:lnTo>
                    <a:pt x="3952445" y="0"/>
                  </a:lnTo>
                  <a:close/>
                </a:path>
                <a:path w="4838065" h="1442720">
                  <a:moveTo>
                    <a:pt x="4054096" y="0"/>
                  </a:moveTo>
                  <a:lnTo>
                    <a:pt x="4044207" y="1996"/>
                  </a:lnTo>
                  <a:lnTo>
                    <a:pt x="4036133" y="7439"/>
                  </a:lnTo>
                  <a:lnTo>
                    <a:pt x="4030691" y="15513"/>
                  </a:lnTo>
                  <a:lnTo>
                    <a:pt x="4028696" y="25400"/>
                  </a:lnTo>
                  <a:lnTo>
                    <a:pt x="4030691" y="35286"/>
                  </a:lnTo>
                  <a:lnTo>
                    <a:pt x="4036133" y="43360"/>
                  </a:lnTo>
                  <a:lnTo>
                    <a:pt x="4044207" y="48803"/>
                  </a:lnTo>
                  <a:lnTo>
                    <a:pt x="4054147" y="50800"/>
                  </a:lnTo>
                  <a:lnTo>
                    <a:pt x="4064031" y="48803"/>
                  </a:lnTo>
                  <a:lnTo>
                    <a:pt x="4072105" y="43360"/>
                  </a:lnTo>
                  <a:lnTo>
                    <a:pt x="4077550" y="35286"/>
                  </a:lnTo>
                  <a:lnTo>
                    <a:pt x="4079547" y="25400"/>
                  </a:lnTo>
                  <a:lnTo>
                    <a:pt x="4077550" y="15513"/>
                  </a:lnTo>
                  <a:lnTo>
                    <a:pt x="4072105" y="7439"/>
                  </a:lnTo>
                  <a:lnTo>
                    <a:pt x="4064031" y="1996"/>
                  </a:lnTo>
                  <a:lnTo>
                    <a:pt x="4054096" y="0"/>
                  </a:lnTo>
                  <a:close/>
                </a:path>
                <a:path w="4838065" h="1442720">
                  <a:moveTo>
                    <a:pt x="4155747" y="0"/>
                  </a:moveTo>
                  <a:lnTo>
                    <a:pt x="4145858" y="1996"/>
                  </a:lnTo>
                  <a:lnTo>
                    <a:pt x="4137784" y="7439"/>
                  </a:lnTo>
                  <a:lnTo>
                    <a:pt x="4132342" y="15513"/>
                  </a:lnTo>
                  <a:lnTo>
                    <a:pt x="4130347" y="25400"/>
                  </a:lnTo>
                  <a:lnTo>
                    <a:pt x="4132342" y="35286"/>
                  </a:lnTo>
                  <a:lnTo>
                    <a:pt x="4137784" y="43360"/>
                  </a:lnTo>
                  <a:lnTo>
                    <a:pt x="4145858" y="48803"/>
                  </a:lnTo>
                  <a:lnTo>
                    <a:pt x="4155798" y="50800"/>
                  </a:lnTo>
                  <a:lnTo>
                    <a:pt x="4165681" y="48803"/>
                  </a:lnTo>
                  <a:lnTo>
                    <a:pt x="4173755" y="43360"/>
                  </a:lnTo>
                  <a:lnTo>
                    <a:pt x="4179201" y="35286"/>
                  </a:lnTo>
                  <a:lnTo>
                    <a:pt x="4181198" y="25400"/>
                  </a:lnTo>
                  <a:lnTo>
                    <a:pt x="4179201" y="15513"/>
                  </a:lnTo>
                  <a:lnTo>
                    <a:pt x="4173755" y="7439"/>
                  </a:lnTo>
                  <a:lnTo>
                    <a:pt x="4165681" y="1996"/>
                  </a:lnTo>
                  <a:lnTo>
                    <a:pt x="4155747" y="0"/>
                  </a:lnTo>
                  <a:close/>
                </a:path>
                <a:path w="4838065" h="1442720">
                  <a:moveTo>
                    <a:pt x="4257398" y="0"/>
                  </a:moveTo>
                  <a:lnTo>
                    <a:pt x="4247509" y="1996"/>
                  </a:lnTo>
                  <a:lnTo>
                    <a:pt x="4239435" y="7439"/>
                  </a:lnTo>
                  <a:lnTo>
                    <a:pt x="4233993" y="15513"/>
                  </a:lnTo>
                  <a:lnTo>
                    <a:pt x="4231998" y="25400"/>
                  </a:lnTo>
                  <a:lnTo>
                    <a:pt x="4233993" y="35286"/>
                  </a:lnTo>
                  <a:lnTo>
                    <a:pt x="4239435" y="43360"/>
                  </a:lnTo>
                  <a:lnTo>
                    <a:pt x="4247509" y="48803"/>
                  </a:lnTo>
                  <a:lnTo>
                    <a:pt x="4257448" y="50800"/>
                  </a:lnTo>
                  <a:lnTo>
                    <a:pt x="4267332" y="48803"/>
                  </a:lnTo>
                  <a:lnTo>
                    <a:pt x="4275406" y="43360"/>
                  </a:lnTo>
                  <a:lnTo>
                    <a:pt x="4280851" y="35286"/>
                  </a:lnTo>
                  <a:lnTo>
                    <a:pt x="4282848" y="25400"/>
                  </a:lnTo>
                  <a:lnTo>
                    <a:pt x="4280851" y="15513"/>
                  </a:lnTo>
                  <a:lnTo>
                    <a:pt x="4275406" y="7439"/>
                  </a:lnTo>
                  <a:lnTo>
                    <a:pt x="4267332" y="1996"/>
                  </a:lnTo>
                  <a:lnTo>
                    <a:pt x="4257398" y="0"/>
                  </a:lnTo>
                  <a:close/>
                </a:path>
                <a:path w="4838065" h="1442720">
                  <a:moveTo>
                    <a:pt x="4359048" y="0"/>
                  </a:moveTo>
                  <a:lnTo>
                    <a:pt x="4349159" y="1996"/>
                  </a:lnTo>
                  <a:lnTo>
                    <a:pt x="4341086" y="7439"/>
                  </a:lnTo>
                  <a:lnTo>
                    <a:pt x="4335644" y="15513"/>
                  </a:lnTo>
                  <a:lnTo>
                    <a:pt x="4333648" y="25400"/>
                  </a:lnTo>
                  <a:lnTo>
                    <a:pt x="4335644" y="35286"/>
                  </a:lnTo>
                  <a:lnTo>
                    <a:pt x="4341086" y="43360"/>
                  </a:lnTo>
                  <a:lnTo>
                    <a:pt x="4349159" y="48803"/>
                  </a:lnTo>
                  <a:lnTo>
                    <a:pt x="4359099" y="50800"/>
                  </a:lnTo>
                  <a:lnTo>
                    <a:pt x="4368983" y="48803"/>
                  </a:lnTo>
                  <a:lnTo>
                    <a:pt x="4377057" y="43360"/>
                  </a:lnTo>
                  <a:lnTo>
                    <a:pt x="4382502" y="35286"/>
                  </a:lnTo>
                  <a:lnTo>
                    <a:pt x="4384499" y="25400"/>
                  </a:lnTo>
                  <a:lnTo>
                    <a:pt x="4382502" y="15513"/>
                  </a:lnTo>
                  <a:lnTo>
                    <a:pt x="4377057" y="7439"/>
                  </a:lnTo>
                  <a:lnTo>
                    <a:pt x="4368983" y="1996"/>
                  </a:lnTo>
                  <a:lnTo>
                    <a:pt x="4359048" y="0"/>
                  </a:lnTo>
                  <a:close/>
                </a:path>
                <a:path w="4838065" h="1442720">
                  <a:moveTo>
                    <a:pt x="4460699" y="0"/>
                  </a:moveTo>
                  <a:lnTo>
                    <a:pt x="4450810" y="1996"/>
                  </a:lnTo>
                  <a:lnTo>
                    <a:pt x="4442737" y="7439"/>
                  </a:lnTo>
                  <a:lnTo>
                    <a:pt x="4437295" y="15513"/>
                  </a:lnTo>
                  <a:lnTo>
                    <a:pt x="4435299" y="25400"/>
                  </a:lnTo>
                  <a:lnTo>
                    <a:pt x="4437295" y="35286"/>
                  </a:lnTo>
                  <a:lnTo>
                    <a:pt x="4442737" y="43360"/>
                  </a:lnTo>
                  <a:lnTo>
                    <a:pt x="4450810" y="48803"/>
                  </a:lnTo>
                  <a:lnTo>
                    <a:pt x="4460750" y="50800"/>
                  </a:lnTo>
                  <a:lnTo>
                    <a:pt x="4470634" y="48803"/>
                  </a:lnTo>
                  <a:lnTo>
                    <a:pt x="4478708" y="43360"/>
                  </a:lnTo>
                  <a:lnTo>
                    <a:pt x="4484153" y="35286"/>
                  </a:lnTo>
                  <a:lnTo>
                    <a:pt x="4486150" y="25400"/>
                  </a:lnTo>
                  <a:lnTo>
                    <a:pt x="4484153" y="15513"/>
                  </a:lnTo>
                  <a:lnTo>
                    <a:pt x="4478708" y="7439"/>
                  </a:lnTo>
                  <a:lnTo>
                    <a:pt x="4470634" y="1996"/>
                  </a:lnTo>
                  <a:lnTo>
                    <a:pt x="4460699" y="0"/>
                  </a:lnTo>
                  <a:close/>
                </a:path>
                <a:path w="4838065" h="1442720">
                  <a:moveTo>
                    <a:pt x="4557445" y="13077"/>
                  </a:moveTo>
                  <a:lnTo>
                    <a:pt x="4548267" y="16329"/>
                  </a:lnTo>
                  <a:lnTo>
                    <a:pt x="4540978" y="22786"/>
                  </a:lnTo>
                  <a:lnTo>
                    <a:pt x="4536569" y="31860"/>
                  </a:lnTo>
                  <a:lnTo>
                    <a:pt x="4536031" y="41932"/>
                  </a:lnTo>
                  <a:lnTo>
                    <a:pt x="4539284" y="51110"/>
                  </a:lnTo>
                  <a:lnTo>
                    <a:pt x="4545742" y="58398"/>
                  </a:lnTo>
                  <a:lnTo>
                    <a:pt x="4554819" y="62802"/>
                  </a:lnTo>
                  <a:lnTo>
                    <a:pt x="4564938" y="63354"/>
                  </a:lnTo>
                  <a:lnTo>
                    <a:pt x="4574115" y="60102"/>
                  </a:lnTo>
                  <a:lnTo>
                    <a:pt x="4581403" y="53645"/>
                  </a:lnTo>
                  <a:lnTo>
                    <a:pt x="4585807" y="44571"/>
                  </a:lnTo>
                  <a:lnTo>
                    <a:pt x="4586345" y="34499"/>
                  </a:lnTo>
                  <a:lnTo>
                    <a:pt x="4583094" y="25321"/>
                  </a:lnTo>
                  <a:lnTo>
                    <a:pt x="4576640" y="18032"/>
                  </a:lnTo>
                  <a:lnTo>
                    <a:pt x="4567519" y="13615"/>
                  </a:lnTo>
                  <a:lnTo>
                    <a:pt x="4557445" y="13077"/>
                  </a:lnTo>
                  <a:close/>
                </a:path>
                <a:path w="4838065" h="1442720">
                  <a:moveTo>
                    <a:pt x="4657289" y="54287"/>
                  </a:moveTo>
                  <a:lnTo>
                    <a:pt x="4647562" y="54756"/>
                  </a:lnTo>
                  <a:lnTo>
                    <a:pt x="4638723" y="58837"/>
                  </a:lnTo>
                  <a:lnTo>
                    <a:pt x="4631895" y="66257"/>
                  </a:lnTo>
                  <a:lnTo>
                    <a:pt x="4628475" y="75746"/>
                  </a:lnTo>
                  <a:lnTo>
                    <a:pt x="4628944" y="85471"/>
                  </a:lnTo>
                  <a:lnTo>
                    <a:pt x="4633026" y="94312"/>
                  </a:lnTo>
                  <a:lnTo>
                    <a:pt x="4640442" y="101145"/>
                  </a:lnTo>
                  <a:lnTo>
                    <a:pt x="4649973" y="104591"/>
                  </a:lnTo>
                  <a:lnTo>
                    <a:pt x="4659702" y="104122"/>
                  </a:lnTo>
                  <a:lnTo>
                    <a:pt x="4668545" y="100040"/>
                  </a:lnTo>
                  <a:lnTo>
                    <a:pt x="4675380" y="92621"/>
                  </a:lnTo>
                  <a:lnTo>
                    <a:pt x="4678795" y="83132"/>
                  </a:lnTo>
                  <a:lnTo>
                    <a:pt x="4678325" y="73406"/>
                  </a:lnTo>
                  <a:lnTo>
                    <a:pt x="4674242" y="64565"/>
                  </a:lnTo>
                  <a:lnTo>
                    <a:pt x="4666782" y="57706"/>
                  </a:lnTo>
                  <a:lnTo>
                    <a:pt x="4657289" y="54287"/>
                  </a:lnTo>
                  <a:close/>
                </a:path>
                <a:path w="4838065" h="1442720">
                  <a:moveTo>
                    <a:pt x="4731306" y="120467"/>
                  </a:moveTo>
                  <a:lnTo>
                    <a:pt x="4721668" y="121846"/>
                  </a:lnTo>
                  <a:lnTo>
                    <a:pt x="4712997" y="126997"/>
                  </a:lnTo>
                  <a:lnTo>
                    <a:pt x="4706999" y="135109"/>
                  </a:lnTo>
                  <a:lnTo>
                    <a:pt x="4704661" y="144562"/>
                  </a:lnTo>
                  <a:lnTo>
                    <a:pt x="4706041" y="154202"/>
                  </a:lnTo>
                  <a:lnTo>
                    <a:pt x="4711219" y="162910"/>
                  </a:lnTo>
                  <a:lnTo>
                    <a:pt x="4719333" y="168904"/>
                  </a:lnTo>
                  <a:lnTo>
                    <a:pt x="4728787" y="171241"/>
                  </a:lnTo>
                  <a:lnTo>
                    <a:pt x="4738426" y="169862"/>
                  </a:lnTo>
                  <a:lnTo>
                    <a:pt x="4747097" y="164711"/>
                  </a:lnTo>
                  <a:lnTo>
                    <a:pt x="4753096" y="156599"/>
                  </a:lnTo>
                  <a:lnTo>
                    <a:pt x="4755433" y="147146"/>
                  </a:lnTo>
                  <a:lnTo>
                    <a:pt x="4754053" y="137507"/>
                  </a:lnTo>
                  <a:lnTo>
                    <a:pt x="4748900" y="128836"/>
                  </a:lnTo>
                  <a:lnTo>
                    <a:pt x="4740756" y="122804"/>
                  </a:lnTo>
                  <a:lnTo>
                    <a:pt x="4731306" y="120467"/>
                  </a:lnTo>
                  <a:close/>
                </a:path>
                <a:path w="4838065" h="1442720">
                  <a:moveTo>
                    <a:pt x="4782593" y="206250"/>
                  </a:moveTo>
                  <a:lnTo>
                    <a:pt x="4772814" y="208734"/>
                  </a:lnTo>
                  <a:lnTo>
                    <a:pt x="4764771" y="214817"/>
                  </a:lnTo>
                  <a:lnTo>
                    <a:pt x="4759851" y="223221"/>
                  </a:lnTo>
                  <a:lnTo>
                    <a:pt x="4758441" y="232856"/>
                  </a:lnTo>
                  <a:lnTo>
                    <a:pt x="4760927" y="242632"/>
                  </a:lnTo>
                  <a:lnTo>
                    <a:pt x="4767031" y="250723"/>
                  </a:lnTo>
                  <a:lnTo>
                    <a:pt x="4775434" y="255641"/>
                  </a:lnTo>
                  <a:lnTo>
                    <a:pt x="4785070" y="257049"/>
                  </a:lnTo>
                  <a:lnTo>
                    <a:pt x="4794849" y="254565"/>
                  </a:lnTo>
                  <a:lnTo>
                    <a:pt x="4802891" y="248483"/>
                  </a:lnTo>
                  <a:lnTo>
                    <a:pt x="4807808" y="240079"/>
                  </a:lnTo>
                  <a:lnTo>
                    <a:pt x="4809217" y="230444"/>
                  </a:lnTo>
                  <a:lnTo>
                    <a:pt x="4806736" y="220668"/>
                  </a:lnTo>
                  <a:lnTo>
                    <a:pt x="4800632" y="212577"/>
                  </a:lnTo>
                  <a:lnTo>
                    <a:pt x="4792230" y="207658"/>
                  </a:lnTo>
                  <a:lnTo>
                    <a:pt x="4782593" y="206250"/>
                  </a:lnTo>
                  <a:close/>
                </a:path>
                <a:path w="4838065" h="1442720">
                  <a:moveTo>
                    <a:pt x="4806241" y="304332"/>
                  </a:moveTo>
                  <a:lnTo>
                    <a:pt x="4796759" y="307766"/>
                  </a:lnTo>
                  <a:lnTo>
                    <a:pt x="4789577" y="314343"/>
                  </a:lnTo>
                  <a:lnTo>
                    <a:pt x="4785383" y="323132"/>
                  </a:lnTo>
                  <a:lnTo>
                    <a:pt x="4784867" y="333206"/>
                  </a:lnTo>
                  <a:lnTo>
                    <a:pt x="4788313" y="342739"/>
                  </a:lnTo>
                  <a:lnTo>
                    <a:pt x="4794889" y="349920"/>
                  </a:lnTo>
                  <a:lnTo>
                    <a:pt x="4803676" y="354111"/>
                  </a:lnTo>
                  <a:lnTo>
                    <a:pt x="4813747" y="354624"/>
                  </a:lnTo>
                  <a:lnTo>
                    <a:pt x="4823233" y="351190"/>
                  </a:lnTo>
                  <a:lnTo>
                    <a:pt x="4830415" y="344614"/>
                  </a:lnTo>
                  <a:lnTo>
                    <a:pt x="4834606" y="335825"/>
                  </a:lnTo>
                  <a:lnTo>
                    <a:pt x="4835121" y="325752"/>
                  </a:lnTo>
                  <a:lnTo>
                    <a:pt x="4831674" y="316218"/>
                  </a:lnTo>
                  <a:lnTo>
                    <a:pt x="4825099" y="309037"/>
                  </a:lnTo>
                  <a:lnTo>
                    <a:pt x="4816311" y="304846"/>
                  </a:lnTo>
                  <a:lnTo>
                    <a:pt x="4806241" y="304332"/>
                  </a:lnTo>
                  <a:close/>
                </a:path>
                <a:path w="4838065" h="1442720">
                  <a:moveTo>
                    <a:pt x="4812362" y="405613"/>
                  </a:moveTo>
                  <a:lnTo>
                    <a:pt x="4802473" y="407610"/>
                  </a:lnTo>
                  <a:lnTo>
                    <a:pt x="4794400" y="413053"/>
                  </a:lnTo>
                  <a:lnTo>
                    <a:pt x="4788958" y="421127"/>
                  </a:lnTo>
                  <a:lnTo>
                    <a:pt x="4786962" y="431064"/>
                  </a:lnTo>
                  <a:lnTo>
                    <a:pt x="4788958" y="440951"/>
                  </a:lnTo>
                  <a:lnTo>
                    <a:pt x="4794400" y="449025"/>
                  </a:lnTo>
                  <a:lnTo>
                    <a:pt x="4802473" y="454468"/>
                  </a:lnTo>
                  <a:lnTo>
                    <a:pt x="4812362" y="456464"/>
                  </a:lnTo>
                  <a:lnTo>
                    <a:pt x="4822246" y="454468"/>
                  </a:lnTo>
                  <a:lnTo>
                    <a:pt x="4830320" y="449025"/>
                  </a:lnTo>
                  <a:lnTo>
                    <a:pt x="4835765" y="440951"/>
                  </a:lnTo>
                  <a:lnTo>
                    <a:pt x="4837762" y="431013"/>
                  </a:lnTo>
                  <a:lnTo>
                    <a:pt x="4835765" y="421127"/>
                  </a:lnTo>
                  <a:lnTo>
                    <a:pt x="4830320" y="413053"/>
                  </a:lnTo>
                  <a:lnTo>
                    <a:pt x="4822246" y="407610"/>
                  </a:lnTo>
                  <a:lnTo>
                    <a:pt x="4812362" y="405613"/>
                  </a:lnTo>
                  <a:close/>
                </a:path>
                <a:path w="4838065" h="1442720">
                  <a:moveTo>
                    <a:pt x="4812362" y="507264"/>
                  </a:moveTo>
                  <a:lnTo>
                    <a:pt x="4802473" y="509260"/>
                  </a:lnTo>
                  <a:lnTo>
                    <a:pt x="4794400" y="514704"/>
                  </a:lnTo>
                  <a:lnTo>
                    <a:pt x="4788958" y="522778"/>
                  </a:lnTo>
                  <a:lnTo>
                    <a:pt x="4786962" y="532716"/>
                  </a:lnTo>
                  <a:lnTo>
                    <a:pt x="4788958" y="542603"/>
                  </a:lnTo>
                  <a:lnTo>
                    <a:pt x="4794400" y="550676"/>
                  </a:lnTo>
                  <a:lnTo>
                    <a:pt x="4802473" y="556120"/>
                  </a:lnTo>
                  <a:lnTo>
                    <a:pt x="4812362" y="558116"/>
                  </a:lnTo>
                  <a:lnTo>
                    <a:pt x="4822246" y="556120"/>
                  </a:lnTo>
                  <a:lnTo>
                    <a:pt x="4830320" y="550676"/>
                  </a:lnTo>
                  <a:lnTo>
                    <a:pt x="4835765" y="542603"/>
                  </a:lnTo>
                  <a:lnTo>
                    <a:pt x="4837762" y="532664"/>
                  </a:lnTo>
                  <a:lnTo>
                    <a:pt x="4835765" y="522778"/>
                  </a:lnTo>
                  <a:lnTo>
                    <a:pt x="4830320" y="514704"/>
                  </a:lnTo>
                  <a:lnTo>
                    <a:pt x="4822246" y="509260"/>
                  </a:lnTo>
                  <a:lnTo>
                    <a:pt x="4812362" y="507264"/>
                  </a:lnTo>
                  <a:close/>
                </a:path>
                <a:path w="4838065" h="1442720">
                  <a:moveTo>
                    <a:pt x="4812362" y="608916"/>
                  </a:moveTo>
                  <a:lnTo>
                    <a:pt x="4802473" y="610912"/>
                  </a:lnTo>
                  <a:lnTo>
                    <a:pt x="4794400" y="616356"/>
                  </a:lnTo>
                  <a:lnTo>
                    <a:pt x="4788958" y="624429"/>
                  </a:lnTo>
                  <a:lnTo>
                    <a:pt x="4786962" y="634367"/>
                  </a:lnTo>
                  <a:lnTo>
                    <a:pt x="4788958" y="644253"/>
                  </a:lnTo>
                  <a:lnTo>
                    <a:pt x="4794400" y="652327"/>
                  </a:lnTo>
                  <a:lnTo>
                    <a:pt x="4802473" y="657771"/>
                  </a:lnTo>
                  <a:lnTo>
                    <a:pt x="4812362" y="659767"/>
                  </a:lnTo>
                  <a:lnTo>
                    <a:pt x="4822246" y="657771"/>
                  </a:lnTo>
                  <a:lnTo>
                    <a:pt x="4830320" y="652327"/>
                  </a:lnTo>
                  <a:lnTo>
                    <a:pt x="4835765" y="644253"/>
                  </a:lnTo>
                  <a:lnTo>
                    <a:pt x="4837762" y="634316"/>
                  </a:lnTo>
                  <a:lnTo>
                    <a:pt x="4835765" y="624429"/>
                  </a:lnTo>
                  <a:lnTo>
                    <a:pt x="4830320" y="616356"/>
                  </a:lnTo>
                  <a:lnTo>
                    <a:pt x="4822246" y="610912"/>
                  </a:lnTo>
                  <a:lnTo>
                    <a:pt x="4812362" y="608916"/>
                  </a:lnTo>
                  <a:close/>
                </a:path>
                <a:path w="4838065" h="1442720">
                  <a:moveTo>
                    <a:pt x="4812362" y="710567"/>
                  </a:moveTo>
                  <a:lnTo>
                    <a:pt x="4802473" y="712563"/>
                  </a:lnTo>
                  <a:lnTo>
                    <a:pt x="4794400" y="718006"/>
                  </a:lnTo>
                  <a:lnTo>
                    <a:pt x="4788958" y="726080"/>
                  </a:lnTo>
                  <a:lnTo>
                    <a:pt x="4786962" y="736018"/>
                  </a:lnTo>
                  <a:lnTo>
                    <a:pt x="4788958" y="745904"/>
                  </a:lnTo>
                  <a:lnTo>
                    <a:pt x="4794400" y="753978"/>
                  </a:lnTo>
                  <a:lnTo>
                    <a:pt x="4802473" y="759422"/>
                  </a:lnTo>
                  <a:lnTo>
                    <a:pt x="4812362" y="761418"/>
                  </a:lnTo>
                  <a:lnTo>
                    <a:pt x="4822246" y="759422"/>
                  </a:lnTo>
                  <a:lnTo>
                    <a:pt x="4830320" y="753978"/>
                  </a:lnTo>
                  <a:lnTo>
                    <a:pt x="4835765" y="745904"/>
                  </a:lnTo>
                  <a:lnTo>
                    <a:pt x="4837762" y="735967"/>
                  </a:lnTo>
                  <a:lnTo>
                    <a:pt x="4835765" y="726080"/>
                  </a:lnTo>
                  <a:lnTo>
                    <a:pt x="4830320" y="718006"/>
                  </a:lnTo>
                  <a:lnTo>
                    <a:pt x="4822246" y="712563"/>
                  </a:lnTo>
                  <a:lnTo>
                    <a:pt x="4812362" y="710567"/>
                  </a:lnTo>
                  <a:close/>
                </a:path>
                <a:path w="4838065" h="1442720">
                  <a:moveTo>
                    <a:pt x="4812362" y="812218"/>
                  </a:moveTo>
                  <a:lnTo>
                    <a:pt x="4802473" y="814214"/>
                  </a:lnTo>
                  <a:lnTo>
                    <a:pt x="4794400" y="819657"/>
                  </a:lnTo>
                  <a:lnTo>
                    <a:pt x="4788958" y="827731"/>
                  </a:lnTo>
                  <a:lnTo>
                    <a:pt x="4786962" y="837669"/>
                  </a:lnTo>
                  <a:lnTo>
                    <a:pt x="4788958" y="847555"/>
                  </a:lnTo>
                  <a:lnTo>
                    <a:pt x="4794400" y="855629"/>
                  </a:lnTo>
                  <a:lnTo>
                    <a:pt x="4802473" y="861072"/>
                  </a:lnTo>
                  <a:lnTo>
                    <a:pt x="4812362" y="863069"/>
                  </a:lnTo>
                  <a:lnTo>
                    <a:pt x="4822246" y="861072"/>
                  </a:lnTo>
                  <a:lnTo>
                    <a:pt x="4830320" y="855629"/>
                  </a:lnTo>
                  <a:lnTo>
                    <a:pt x="4835765" y="847555"/>
                  </a:lnTo>
                  <a:lnTo>
                    <a:pt x="4837762" y="837618"/>
                  </a:lnTo>
                  <a:lnTo>
                    <a:pt x="4835765" y="827731"/>
                  </a:lnTo>
                  <a:lnTo>
                    <a:pt x="4830320" y="819657"/>
                  </a:lnTo>
                  <a:lnTo>
                    <a:pt x="4822246" y="814214"/>
                  </a:lnTo>
                  <a:lnTo>
                    <a:pt x="4812362" y="812218"/>
                  </a:lnTo>
                  <a:close/>
                </a:path>
                <a:path w="4838065" h="1442720">
                  <a:moveTo>
                    <a:pt x="4812362" y="913869"/>
                  </a:moveTo>
                  <a:lnTo>
                    <a:pt x="4802473" y="915865"/>
                  </a:lnTo>
                  <a:lnTo>
                    <a:pt x="4794400" y="921308"/>
                  </a:lnTo>
                  <a:lnTo>
                    <a:pt x="4788958" y="929382"/>
                  </a:lnTo>
                  <a:lnTo>
                    <a:pt x="4786962" y="939319"/>
                  </a:lnTo>
                  <a:lnTo>
                    <a:pt x="4788958" y="949206"/>
                  </a:lnTo>
                  <a:lnTo>
                    <a:pt x="4794400" y="957280"/>
                  </a:lnTo>
                  <a:lnTo>
                    <a:pt x="4802473" y="962723"/>
                  </a:lnTo>
                  <a:lnTo>
                    <a:pt x="4812362" y="964719"/>
                  </a:lnTo>
                  <a:lnTo>
                    <a:pt x="4822246" y="962723"/>
                  </a:lnTo>
                  <a:lnTo>
                    <a:pt x="4830320" y="957280"/>
                  </a:lnTo>
                  <a:lnTo>
                    <a:pt x="4835765" y="949206"/>
                  </a:lnTo>
                  <a:lnTo>
                    <a:pt x="4837762" y="939269"/>
                  </a:lnTo>
                  <a:lnTo>
                    <a:pt x="4835765" y="929382"/>
                  </a:lnTo>
                  <a:lnTo>
                    <a:pt x="4830320" y="921308"/>
                  </a:lnTo>
                  <a:lnTo>
                    <a:pt x="4822246" y="915865"/>
                  </a:lnTo>
                  <a:lnTo>
                    <a:pt x="4812362" y="913869"/>
                  </a:lnTo>
                  <a:close/>
                </a:path>
                <a:path w="4838065" h="1442720">
                  <a:moveTo>
                    <a:pt x="4812362" y="1015519"/>
                  </a:moveTo>
                  <a:lnTo>
                    <a:pt x="4802473" y="1017515"/>
                  </a:lnTo>
                  <a:lnTo>
                    <a:pt x="4794400" y="1022959"/>
                  </a:lnTo>
                  <a:lnTo>
                    <a:pt x="4788958" y="1031032"/>
                  </a:lnTo>
                  <a:lnTo>
                    <a:pt x="4786962" y="1040970"/>
                  </a:lnTo>
                  <a:lnTo>
                    <a:pt x="4788958" y="1050857"/>
                  </a:lnTo>
                  <a:lnTo>
                    <a:pt x="4794400" y="1058930"/>
                  </a:lnTo>
                  <a:lnTo>
                    <a:pt x="4802473" y="1064374"/>
                  </a:lnTo>
                  <a:lnTo>
                    <a:pt x="4812362" y="1066370"/>
                  </a:lnTo>
                  <a:lnTo>
                    <a:pt x="4822246" y="1064374"/>
                  </a:lnTo>
                  <a:lnTo>
                    <a:pt x="4830320" y="1058930"/>
                  </a:lnTo>
                  <a:lnTo>
                    <a:pt x="4835765" y="1050857"/>
                  </a:lnTo>
                  <a:lnTo>
                    <a:pt x="4837762" y="1040919"/>
                  </a:lnTo>
                  <a:lnTo>
                    <a:pt x="4835765" y="1031032"/>
                  </a:lnTo>
                  <a:lnTo>
                    <a:pt x="4830320" y="1022959"/>
                  </a:lnTo>
                  <a:lnTo>
                    <a:pt x="4822246" y="1017515"/>
                  </a:lnTo>
                  <a:lnTo>
                    <a:pt x="4812362" y="1015519"/>
                  </a:lnTo>
                  <a:close/>
                </a:path>
                <a:path w="4838065" h="1442720">
                  <a:moveTo>
                    <a:pt x="4809314" y="1117022"/>
                  </a:moveTo>
                  <a:lnTo>
                    <a:pt x="4799237" y="1117536"/>
                  </a:lnTo>
                  <a:lnTo>
                    <a:pt x="4790445" y="1121728"/>
                  </a:lnTo>
                  <a:lnTo>
                    <a:pt x="4783868" y="1128910"/>
                  </a:lnTo>
                  <a:lnTo>
                    <a:pt x="4780434" y="1138394"/>
                  </a:lnTo>
                  <a:lnTo>
                    <a:pt x="4780949" y="1148517"/>
                  </a:lnTo>
                  <a:lnTo>
                    <a:pt x="4785140" y="1157306"/>
                  </a:lnTo>
                  <a:lnTo>
                    <a:pt x="4792322" y="1163882"/>
                  </a:lnTo>
                  <a:lnTo>
                    <a:pt x="4801809" y="1167315"/>
                  </a:lnTo>
                  <a:lnTo>
                    <a:pt x="4811879" y="1166801"/>
                  </a:lnTo>
                  <a:lnTo>
                    <a:pt x="4820666" y="1162609"/>
                  </a:lnTo>
                  <a:lnTo>
                    <a:pt x="4827242" y="1155427"/>
                  </a:lnTo>
                  <a:lnTo>
                    <a:pt x="4830688" y="1145893"/>
                  </a:lnTo>
                  <a:lnTo>
                    <a:pt x="4830172" y="1135820"/>
                  </a:lnTo>
                  <a:lnTo>
                    <a:pt x="4825978" y="1127031"/>
                  </a:lnTo>
                  <a:lnTo>
                    <a:pt x="4818796" y="1120456"/>
                  </a:lnTo>
                  <a:lnTo>
                    <a:pt x="4809314" y="1117022"/>
                  </a:lnTo>
                  <a:close/>
                </a:path>
                <a:path w="4838065" h="1442720">
                  <a:moveTo>
                    <a:pt x="4772306" y="1212019"/>
                  </a:moveTo>
                  <a:lnTo>
                    <a:pt x="4762669" y="1213426"/>
                  </a:lnTo>
                  <a:lnTo>
                    <a:pt x="4754262" y="1218343"/>
                  </a:lnTo>
                  <a:lnTo>
                    <a:pt x="4748176" y="1226388"/>
                  </a:lnTo>
                  <a:lnTo>
                    <a:pt x="4745676" y="1236209"/>
                  </a:lnTo>
                  <a:lnTo>
                    <a:pt x="4747081" y="1245844"/>
                  </a:lnTo>
                  <a:lnTo>
                    <a:pt x="4751996" y="1254249"/>
                  </a:lnTo>
                  <a:lnTo>
                    <a:pt x="4760038" y="1260332"/>
                  </a:lnTo>
                  <a:lnTo>
                    <a:pt x="4769817" y="1262818"/>
                  </a:lnTo>
                  <a:lnTo>
                    <a:pt x="4779455" y="1261411"/>
                  </a:lnTo>
                  <a:lnTo>
                    <a:pt x="4787861" y="1256494"/>
                  </a:lnTo>
                  <a:lnTo>
                    <a:pt x="4793947" y="1248449"/>
                  </a:lnTo>
                  <a:lnTo>
                    <a:pt x="4796448" y="1238628"/>
                  </a:lnTo>
                  <a:lnTo>
                    <a:pt x="4795043" y="1228992"/>
                  </a:lnTo>
                  <a:lnTo>
                    <a:pt x="4790127" y="1220588"/>
                  </a:lnTo>
                  <a:lnTo>
                    <a:pt x="4782085" y="1214504"/>
                  </a:lnTo>
                  <a:lnTo>
                    <a:pt x="4772306" y="1212019"/>
                  </a:lnTo>
                  <a:close/>
                </a:path>
                <a:path w="4838065" h="1442720">
                  <a:moveTo>
                    <a:pt x="4711312" y="1292927"/>
                  </a:moveTo>
                  <a:lnTo>
                    <a:pt x="4701677" y="1294335"/>
                  </a:lnTo>
                  <a:lnTo>
                    <a:pt x="4693020" y="1299513"/>
                  </a:lnTo>
                  <a:lnTo>
                    <a:pt x="4687012" y="1307678"/>
                  </a:lnTo>
                  <a:lnTo>
                    <a:pt x="4684703" y="1317138"/>
                  </a:lnTo>
                  <a:lnTo>
                    <a:pt x="4686112" y="1326773"/>
                  </a:lnTo>
                  <a:lnTo>
                    <a:pt x="4691293" y="1335429"/>
                  </a:lnTo>
                  <a:lnTo>
                    <a:pt x="4699421" y="1341398"/>
                  </a:lnTo>
                  <a:lnTo>
                    <a:pt x="4708879" y="1343705"/>
                  </a:lnTo>
                  <a:lnTo>
                    <a:pt x="4718514" y="1342297"/>
                  </a:lnTo>
                  <a:lnTo>
                    <a:pt x="4727209" y="1337085"/>
                  </a:lnTo>
                  <a:lnTo>
                    <a:pt x="4733177" y="1328954"/>
                  </a:lnTo>
                  <a:lnTo>
                    <a:pt x="4735483" y="1319495"/>
                  </a:lnTo>
                  <a:lnTo>
                    <a:pt x="4734074" y="1309860"/>
                  </a:lnTo>
                  <a:lnTo>
                    <a:pt x="4728898" y="1301203"/>
                  </a:lnTo>
                  <a:lnTo>
                    <a:pt x="4720770" y="1295235"/>
                  </a:lnTo>
                  <a:lnTo>
                    <a:pt x="4711312" y="1292927"/>
                  </a:lnTo>
                  <a:close/>
                </a:path>
                <a:path w="4838065" h="1442720">
                  <a:moveTo>
                    <a:pt x="4627094" y="1352574"/>
                  </a:moveTo>
                  <a:lnTo>
                    <a:pt x="4617316" y="1355039"/>
                  </a:lnTo>
                  <a:lnTo>
                    <a:pt x="4609209" y="1361128"/>
                  </a:lnTo>
                  <a:lnTo>
                    <a:pt x="4604274" y="1369522"/>
                  </a:lnTo>
                  <a:lnTo>
                    <a:pt x="4602847" y="1379154"/>
                  </a:lnTo>
                  <a:lnTo>
                    <a:pt x="4605314" y="1388935"/>
                  </a:lnTo>
                  <a:lnTo>
                    <a:pt x="4611383" y="1396993"/>
                  </a:lnTo>
                  <a:lnTo>
                    <a:pt x="4619778" y="1401927"/>
                  </a:lnTo>
                  <a:lnTo>
                    <a:pt x="4629408" y="1403355"/>
                  </a:lnTo>
                  <a:lnTo>
                    <a:pt x="4639236" y="1400868"/>
                  </a:lnTo>
                  <a:lnTo>
                    <a:pt x="4647291" y="1394801"/>
                  </a:lnTo>
                  <a:lnTo>
                    <a:pt x="4652226" y="1386407"/>
                  </a:lnTo>
                  <a:lnTo>
                    <a:pt x="4653654" y="1376775"/>
                  </a:lnTo>
                  <a:lnTo>
                    <a:pt x="4651187" y="1366994"/>
                  </a:lnTo>
                  <a:lnTo>
                    <a:pt x="4645123" y="1358936"/>
                  </a:lnTo>
                  <a:lnTo>
                    <a:pt x="4636728" y="1354001"/>
                  </a:lnTo>
                  <a:lnTo>
                    <a:pt x="4627094" y="1352574"/>
                  </a:lnTo>
                  <a:close/>
                </a:path>
                <a:path w="4838065" h="1442720">
                  <a:moveTo>
                    <a:pt x="4528771" y="1385975"/>
                  </a:moveTo>
                  <a:lnTo>
                    <a:pt x="4519248" y="1389446"/>
                  </a:lnTo>
                  <a:lnTo>
                    <a:pt x="4512088" y="1396044"/>
                  </a:lnTo>
                  <a:lnTo>
                    <a:pt x="4507927" y="1404846"/>
                  </a:lnTo>
                  <a:lnTo>
                    <a:pt x="4507448" y="1414920"/>
                  </a:lnTo>
                  <a:lnTo>
                    <a:pt x="4510907" y="1424394"/>
                  </a:lnTo>
                  <a:lnTo>
                    <a:pt x="4517503" y="1431555"/>
                  </a:lnTo>
                  <a:lnTo>
                    <a:pt x="4526304" y="1435719"/>
                  </a:lnTo>
                  <a:lnTo>
                    <a:pt x="4536429" y="1436194"/>
                  </a:lnTo>
                  <a:lnTo>
                    <a:pt x="4545902" y="1432730"/>
                  </a:lnTo>
                  <a:lnTo>
                    <a:pt x="4553063" y="1426131"/>
                  </a:lnTo>
                  <a:lnTo>
                    <a:pt x="4557228" y="1417329"/>
                  </a:lnTo>
                  <a:lnTo>
                    <a:pt x="4557715" y="1407255"/>
                  </a:lnTo>
                  <a:lnTo>
                    <a:pt x="4554248" y="1397782"/>
                  </a:lnTo>
                  <a:lnTo>
                    <a:pt x="4547648" y="1390621"/>
                  </a:lnTo>
                  <a:lnTo>
                    <a:pt x="4538846" y="1386457"/>
                  </a:lnTo>
                  <a:lnTo>
                    <a:pt x="4528771" y="1385975"/>
                  </a:lnTo>
                  <a:close/>
                </a:path>
                <a:path w="4838065" h="1442720">
                  <a:moveTo>
                    <a:pt x="4431273" y="1391759"/>
                  </a:moveTo>
                  <a:lnTo>
                    <a:pt x="4421384" y="1393756"/>
                  </a:lnTo>
                  <a:lnTo>
                    <a:pt x="4413311" y="1399199"/>
                  </a:lnTo>
                  <a:lnTo>
                    <a:pt x="4407869" y="1407273"/>
                  </a:lnTo>
                  <a:lnTo>
                    <a:pt x="4405873" y="1417159"/>
                  </a:lnTo>
                  <a:lnTo>
                    <a:pt x="4407869" y="1427046"/>
                  </a:lnTo>
                  <a:lnTo>
                    <a:pt x="4413311" y="1435120"/>
                  </a:lnTo>
                  <a:lnTo>
                    <a:pt x="4421384" y="1440563"/>
                  </a:lnTo>
                  <a:lnTo>
                    <a:pt x="4431324" y="1442559"/>
                  </a:lnTo>
                  <a:lnTo>
                    <a:pt x="4441208" y="1440563"/>
                  </a:lnTo>
                  <a:lnTo>
                    <a:pt x="4449282" y="1435120"/>
                  </a:lnTo>
                  <a:lnTo>
                    <a:pt x="4454727" y="1427046"/>
                  </a:lnTo>
                  <a:lnTo>
                    <a:pt x="4456724" y="1417159"/>
                  </a:lnTo>
                  <a:lnTo>
                    <a:pt x="4454727" y="1407273"/>
                  </a:lnTo>
                  <a:lnTo>
                    <a:pt x="4449282" y="1399199"/>
                  </a:lnTo>
                  <a:lnTo>
                    <a:pt x="4441208" y="1393756"/>
                  </a:lnTo>
                  <a:lnTo>
                    <a:pt x="4431273" y="1391759"/>
                  </a:lnTo>
                  <a:close/>
                </a:path>
                <a:path w="4838065" h="1442720">
                  <a:moveTo>
                    <a:pt x="4329623" y="1391759"/>
                  </a:moveTo>
                  <a:lnTo>
                    <a:pt x="4319733" y="1393756"/>
                  </a:lnTo>
                  <a:lnTo>
                    <a:pt x="4311660" y="1399199"/>
                  </a:lnTo>
                  <a:lnTo>
                    <a:pt x="4306218" y="1407273"/>
                  </a:lnTo>
                  <a:lnTo>
                    <a:pt x="4304223" y="1417159"/>
                  </a:lnTo>
                  <a:lnTo>
                    <a:pt x="4306218" y="1427046"/>
                  </a:lnTo>
                  <a:lnTo>
                    <a:pt x="4311660" y="1435120"/>
                  </a:lnTo>
                  <a:lnTo>
                    <a:pt x="4319733" y="1440563"/>
                  </a:lnTo>
                  <a:lnTo>
                    <a:pt x="4329673" y="1442559"/>
                  </a:lnTo>
                  <a:lnTo>
                    <a:pt x="4339557" y="1440563"/>
                  </a:lnTo>
                  <a:lnTo>
                    <a:pt x="4347631" y="1435120"/>
                  </a:lnTo>
                  <a:lnTo>
                    <a:pt x="4353076" y="1427046"/>
                  </a:lnTo>
                  <a:lnTo>
                    <a:pt x="4355073" y="1417159"/>
                  </a:lnTo>
                  <a:lnTo>
                    <a:pt x="4353076" y="1407273"/>
                  </a:lnTo>
                  <a:lnTo>
                    <a:pt x="4347631" y="1399199"/>
                  </a:lnTo>
                  <a:lnTo>
                    <a:pt x="4339557" y="1393756"/>
                  </a:lnTo>
                  <a:lnTo>
                    <a:pt x="4329623" y="1391759"/>
                  </a:lnTo>
                  <a:close/>
                </a:path>
                <a:path w="4838065" h="1442720">
                  <a:moveTo>
                    <a:pt x="4227972" y="1391759"/>
                  </a:moveTo>
                  <a:lnTo>
                    <a:pt x="4218083" y="1393756"/>
                  </a:lnTo>
                  <a:lnTo>
                    <a:pt x="4210009" y="1399199"/>
                  </a:lnTo>
                  <a:lnTo>
                    <a:pt x="4204567" y="1407273"/>
                  </a:lnTo>
                  <a:lnTo>
                    <a:pt x="4202572" y="1417159"/>
                  </a:lnTo>
                  <a:lnTo>
                    <a:pt x="4204567" y="1427046"/>
                  </a:lnTo>
                  <a:lnTo>
                    <a:pt x="4210009" y="1435120"/>
                  </a:lnTo>
                  <a:lnTo>
                    <a:pt x="4218083" y="1440563"/>
                  </a:lnTo>
                  <a:lnTo>
                    <a:pt x="4228023" y="1442559"/>
                  </a:lnTo>
                  <a:lnTo>
                    <a:pt x="4237906" y="1440563"/>
                  </a:lnTo>
                  <a:lnTo>
                    <a:pt x="4245980" y="1435120"/>
                  </a:lnTo>
                  <a:lnTo>
                    <a:pt x="4251425" y="1427046"/>
                  </a:lnTo>
                  <a:lnTo>
                    <a:pt x="4253423" y="1417159"/>
                  </a:lnTo>
                  <a:lnTo>
                    <a:pt x="4251425" y="1407273"/>
                  </a:lnTo>
                  <a:lnTo>
                    <a:pt x="4245980" y="1399199"/>
                  </a:lnTo>
                  <a:lnTo>
                    <a:pt x="4237906" y="1393756"/>
                  </a:lnTo>
                  <a:lnTo>
                    <a:pt x="4227972" y="1391759"/>
                  </a:lnTo>
                  <a:close/>
                </a:path>
                <a:path w="4838065" h="1442720">
                  <a:moveTo>
                    <a:pt x="4126321" y="1391759"/>
                  </a:moveTo>
                  <a:lnTo>
                    <a:pt x="4116432" y="1393756"/>
                  </a:lnTo>
                  <a:lnTo>
                    <a:pt x="4108358" y="1399199"/>
                  </a:lnTo>
                  <a:lnTo>
                    <a:pt x="4102916" y="1407273"/>
                  </a:lnTo>
                  <a:lnTo>
                    <a:pt x="4100921" y="1417159"/>
                  </a:lnTo>
                  <a:lnTo>
                    <a:pt x="4102916" y="1427046"/>
                  </a:lnTo>
                  <a:lnTo>
                    <a:pt x="4108358" y="1435120"/>
                  </a:lnTo>
                  <a:lnTo>
                    <a:pt x="4116432" y="1440563"/>
                  </a:lnTo>
                  <a:lnTo>
                    <a:pt x="4126372" y="1442559"/>
                  </a:lnTo>
                  <a:lnTo>
                    <a:pt x="4136256" y="1440563"/>
                  </a:lnTo>
                  <a:lnTo>
                    <a:pt x="4144330" y="1435120"/>
                  </a:lnTo>
                  <a:lnTo>
                    <a:pt x="4149775" y="1427046"/>
                  </a:lnTo>
                  <a:lnTo>
                    <a:pt x="4151772" y="1417159"/>
                  </a:lnTo>
                  <a:lnTo>
                    <a:pt x="4149775" y="1407273"/>
                  </a:lnTo>
                  <a:lnTo>
                    <a:pt x="4144330" y="1399199"/>
                  </a:lnTo>
                  <a:lnTo>
                    <a:pt x="4136256" y="1393756"/>
                  </a:lnTo>
                  <a:lnTo>
                    <a:pt x="4126321" y="1391759"/>
                  </a:lnTo>
                  <a:close/>
                </a:path>
                <a:path w="4838065" h="1442720">
                  <a:moveTo>
                    <a:pt x="4024670" y="1391759"/>
                  </a:moveTo>
                  <a:lnTo>
                    <a:pt x="4014781" y="1393756"/>
                  </a:lnTo>
                  <a:lnTo>
                    <a:pt x="4006708" y="1399199"/>
                  </a:lnTo>
                  <a:lnTo>
                    <a:pt x="4001265" y="1407273"/>
                  </a:lnTo>
                  <a:lnTo>
                    <a:pt x="3999270" y="1417159"/>
                  </a:lnTo>
                  <a:lnTo>
                    <a:pt x="4001265" y="1427046"/>
                  </a:lnTo>
                  <a:lnTo>
                    <a:pt x="4006708" y="1435120"/>
                  </a:lnTo>
                  <a:lnTo>
                    <a:pt x="4014781" y="1440563"/>
                  </a:lnTo>
                  <a:lnTo>
                    <a:pt x="4024721" y="1442559"/>
                  </a:lnTo>
                  <a:lnTo>
                    <a:pt x="4034605" y="1440563"/>
                  </a:lnTo>
                  <a:lnTo>
                    <a:pt x="4042679" y="1435120"/>
                  </a:lnTo>
                  <a:lnTo>
                    <a:pt x="4048124" y="1427046"/>
                  </a:lnTo>
                  <a:lnTo>
                    <a:pt x="4050121" y="1417159"/>
                  </a:lnTo>
                  <a:lnTo>
                    <a:pt x="4048124" y="1407273"/>
                  </a:lnTo>
                  <a:lnTo>
                    <a:pt x="4042679" y="1399199"/>
                  </a:lnTo>
                  <a:lnTo>
                    <a:pt x="4034605" y="1393756"/>
                  </a:lnTo>
                  <a:lnTo>
                    <a:pt x="4024670" y="1391759"/>
                  </a:lnTo>
                  <a:close/>
                </a:path>
                <a:path w="4838065" h="1442720">
                  <a:moveTo>
                    <a:pt x="3923019" y="1391759"/>
                  </a:moveTo>
                  <a:lnTo>
                    <a:pt x="3913130" y="1393756"/>
                  </a:lnTo>
                  <a:lnTo>
                    <a:pt x="3905057" y="1399199"/>
                  </a:lnTo>
                  <a:lnTo>
                    <a:pt x="3899615" y="1407273"/>
                  </a:lnTo>
                  <a:lnTo>
                    <a:pt x="3897619" y="1417159"/>
                  </a:lnTo>
                  <a:lnTo>
                    <a:pt x="3899615" y="1427046"/>
                  </a:lnTo>
                  <a:lnTo>
                    <a:pt x="3905057" y="1435120"/>
                  </a:lnTo>
                  <a:lnTo>
                    <a:pt x="3913130" y="1440563"/>
                  </a:lnTo>
                  <a:lnTo>
                    <a:pt x="3923070" y="1442559"/>
                  </a:lnTo>
                  <a:lnTo>
                    <a:pt x="3932954" y="1440563"/>
                  </a:lnTo>
                  <a:lnTo>
                    <a:pt x="3941028" y="1435120"/>
                  </a:lnTo>
                  <a:lnTo>
                    <a:pt x="3946473" y="1427046"/>
                  </a:lnTo>
                  <a:lnTo>
                    <a:pt x="3948470" y="1417159"/>
                  </a:lnTo>
                  <a:lnTo>
                    <a:pt x="3946473" y="1407273"/>
                  </a:lnTo>
                  <a:lnTo>
                    <a:pt x="3941028" y="1399199"/>
                  </a:lnTo>
                  <a:lnTo>
                    <a:pt x="3932954" y="1393756"/>
                  </a:lnTo>
                  <a:lnTo>
                    <a:pt x="3923019" y="1391759"/>
                  </a:lnTo>
                  <a:close/>
                </a:path>
                <a:path w="4838065" h="1442720">
                  <a:moveTo>
                    <a:pt x="3821369" y="1391759"/>
                  </a:moveTo>
                  <a:lnTo>
                    <a:pt x="3811479" y="1393756"/>
                  </a:lnTo>
                  <a:lnTo>
                    <a:pt x="3803406" y="1399199"/>
                  </a:lnTo>
                  <a:lnTo>
                    <a:pt x="3797964" y="1407273"/>
                  </a:lnTo>
                  <a:lnTo>
                    <a:pt x="3795969" y="1417159"/>
                  </a:lnTo>
                  <a:lnTo>
                    <a:pt x="3797964" y="1427046"/>
                  </a:lnTo>
                  <a:lnTo>
                    <a:pt x="3803406" y="1435120"/>
                  </a:lnTo>
                  <a:lnTo>
                    <a:pt x="3811479" y="1440563"/>
                  </a:lnTo>
                  <a:lnTo>
                    <a:pt x="3821419" y="1442559"/>
                  </a:lnTo>
                  <a:lnTo>
                    <a:pt x="3831303" y="1440563"/>
                  </a:lnTo>
                  <a:lnTo>
                    <a:pt x="3839377" y="1435120"/>
                  </a:lnTo>
                  <a:lnTo>
                    <a:pt x="3844822" y="1427046"/>
                  </a:lnTo>
                  <a:lnTo>
                    <a:pt x="3846819" y="1417159"/>
                  </a:lnTo>
                  <a:lnTo>
                    <a:pt x="3844822" y="1407273"/>
                  </a:lnTo>
                  <a:lnTo>
                    <a:pt x="3839377" y="1399199"/>
                  </a:lnTo>
                  <a:lnTo>
                    <a:pt x="3831303" y="1393756"/>
                  </a:lnTo>
                  <a:lnTo>
                    <a:pt x="3821369" y="1391759"/>
                  </a:lnTo>
                  <a:close/>
                </a:path>
                <a:path w="4838065" h="1442720">
                  <a:moveTo>
                    <a:pt x="3719718" y="1391759"/>
                  </a:moveTo>
                  <a:lnTo>
                    <a:pt x="3709829" y="1393756"/>
                  </a:lnTo>
                  <a:lnTo>
                    <a:pt x="3701755" y="1399199"/>
                  </a:lnTo>
                  <a:lnTo>
                    <a:pt x="3696313" y="1407273"/>
                  </a:lnTo>
                  <a:lnTo>
                    <a:pt x="3694318" y="1417159"/>
                  </a:lnTo>
                  <a:lnTo>
                    <a:pt x="3696313" y="1427046"/>
                  </a:lnTo>
                  <a:lnTo>
                    <a:pt x="3701755" y="1435120"/>
                  </a:lnTo>
                  <a:lnTo>
                    <a:pt x="3709829" y="1440563"/>
                  </a:lnTo>
                  <a:lnTo>
                    <a:pt x="3719769" y="1442559"/>
                  </a:lnTo>
                  <a:lnTo>
                    <a:pt x="3729652" y="1440563"/>
                  </a:lnTo>
                  <a:lnTo>
                    <a:pt x="3737726" y="1435120"/>
                  </a:lnTo>
                  <a:lnTo>
                    <a:pt x="3743171" y="1427046"/>
                  </a:lnTo>
                  <a:lnTo>
                    <a:pt x="3745169" y="1417159"/>
                  </a:lnTo>
                  <a:lnTo>
                    <a:pt x="3743171" y="1407273"/>
                  </a:lnTo>
                  <a:lnTo>
                    <a:pt x="3737726" y="1399199"/>
                  </a:lnTo>
                  <a:lnTo>
                    <a:pt x="3729652" y="1393756"/>
                  </a:lnTo>
                  <a:lnTo>
                    <a:pt x="3719718" y="1391759"/>
                  </a:lnTo>
                  <a:close/>
                </a:path>
                <a:path w="4838065" h="1442720">
                  <a:moveTo>
                    <a:pt x="3618067" y="1391759"/>
                  </a:moveTo>
                  <a:lnTo>
                    <a:pt x="3608178" y="1393756"/>
                  </a:lnTo>
                  <a:lnTo>
                    <a:pt x="3600104" y="1399199"/>
                  </a:lnTo>
                  <a:lnTo>
                    <a:pt x="3594662" y="1407273"/>
                  </a:lnTo>
                  <a:lnTo>
                    <a:pt x="3592667" y="1417159"/>
                  </a:lnTo>
                  <a:lnTo>
                    <a:pt x="3594662" y="1427046"/>
                  </a:lnTo>
                  <a:lnTo>
                    <a:pt x="3600104" y="1435120"/>
                  </a:lnTo>
                  <a:lnTo>
                    <a:pt x="3608178" y="1440563"/>
                  </a:lnTo>
                  <a:lnTo>
                    <a:pt x="3618118" y="1442559"/>
                  </a:lnTo>
                  <a:lnTo>
                    <a:pt x="3628002" y="1440563"/>
                  </a:lnTo>
                  <a:lnTo>
                    <a:pt x="3636076" y="1435120"/>
                  </a:lnTo>
                  <a:lnTo>
                    <a:pt x="3641521" y="1427046"/>
                  </a:lnTo>
                  <a:lnTo>
                    <a:pt x="3643518" y="1417159"/>
                  </a:lnTo>
                  <a:lnTo>
                    <a:pt x="3641521" y="1407273"/>
                  </a:lnTo>
                  <a:lnTo>
                    <a:pt x="3636076" y="1399199"/>
                  </a:lnTo>
                  <a:lnTo>
                    <a:pt x="3628002" y="1393756"/>
                  </a:lnTo>
                  <a:lnTo>
                    <a:pt x="3618067" y="1391759"/>
                  </a:lnTo>
                  <a:close/>
                </a:path>
                <a:path w="4838065" h="1442720">
                  <a:moveTo>
                    <a:pt x="3516416" y="1391759"/>
                  </a:moveTo>
                  <a:lnTo>
                    <a:pt x="3506527" y="1393756"/>
                  </a:lnTo>
                  <a:lnTo>
                    <a:pt x="3498454" y="1399199"/>
                  </a:lnTo>
                  <a:lnTo>
                    <a:pt x="3493011" y="1407273"/>
                  </a:lnTo>
                  <a:lnTo>
                    <a:pt x="3491016" y="1417159"/>
                  </a:lnTo>
                  <a:lnTo>
                    <a:pt x="3493011" y="1427046"/>
                  </a:lnTo>
                  <a:lnTo>
                    <a:pt x="3498454" y="1435120"/>
                  </a:lnTo>
                  <a:lnTo>
                    <a:pt x="3506527" y="1440563"/>
                  </a:lnTo>
                  <a:lnTo>
                    <a:pt x="3516467" y="1442559"/>
                  </a:lnTo>
                  <a:lnTo>
                    <a:pt x="3526351" y="1440563"/>
                  </a:lnTo>
                  <a:lnTo>
                    <a:pt x="3534425" y="1435120"/>
                  </a:lnTo>
                  <a:lnTo>
                    <a:pt x="3539870" y="1427046"/>
                  </a:lnTo>
                  <a:lnTo>
                    <a:pt x="3541867" y="1417159"/>
                  </a:lnTo>
                  <a:lnTo>
                    <a:pt x="3539870" y="1407273"/>
                  </a:lnTo>
                  <a:lnTo>
                    <a:pt x="3534425" y="1399199"/>
                  </a:lnTo>
                  <a:lnTo>
                    <a:pt x="3526351" y="1393756"/>
                  </a:lnTo>
                  <a:lnTo>
                    <a:pt x="3516416" y="1391759"/>
                  </a:lnTo>
                  <a:close/>
                </a:path>
                <a:path w="4838065" h="1442720">
                  <a:moveTo>
                    <a:pt x="3414765" y="1391759"/>
                  </a:moveTo>
                  <a:lnTo>
                    <a:pt x="3404876" y="1393756"/>
                  </a:lnTo>
                  <a:lnTo>
                    <a:pt x="3396803" y="1399199"/>
                  </a:lnTo>
                  <a:lnTo>
                    <a:pt x="3391361" y="1407273"/>
                  </a:lnTo>
                  <a:lnTo>
                    <a:pt x="3389365" y="1417159"/>
                  </a:lnTo>
                  <a:lnTo>
                    <a:pt x="3391361" y="1427046"/>
                  </a:lnTo>
                  <a:lnTo>
                    <a:pt x="3396803" y="1435120"/>
                  </a:lnTo>
                  <a:lnTo>
                    <a:pt x="3404876" y="1440563"/>
                  </a:lnTo>
                  <a:lnTo>
                    <a:pt x="3414816" y="1442559"/>
                  </a:lnTo>
                  <a:lnTo>
                    <a:pt x="3424700" y="1440563"/>
                  </a:lnTo>
                  <a:lnTo>
                    <a:pt x="3432774" y="1435120"/>
                  </a:lnTo>
                  <a:lnTo>
                    <a:pt x="3438219" y="1427046"/>
                  </a:lnTo>
                  <a:lnTo>
                    <a:pt x="3440216" y="1417159"/>
                  </a:lnTo>
                  <a:lnTo>
                    <a:pt x="3438219" y="1407273"/>
                  </a:lnTo>
                  <a:lnTo>
                    <a:pt x="3432774" y="1399199"/>
                  </a:lnTo>
                  <a:lnTo>
                    <a:pt x="3424700" y="1393756"/>
                  </a:lnTo>
                  <a:lnTo>
                    <a:pt x="3414765" y="1391759"/>
                  </a:lnTo>
                  <a:close/>
                </a:path>
                <a:path w="4838065" h="1442720">
                  <a:moveTo>
                    <a:pt x="3313115" y="1391759"/>
                  </a:moveTo>
                  <a:lnTo>
                    <a:pt x="3303225" y="1393756"/>
                  </a:lnTo>
                  <a:lnTo>
                    <a:pt x="3295152" y="1399199"/>
                  </a:lnTo>
                  <a:lnTo>
                    <a:pt x="3289710" y="1407273"/>
                  </a:lnTo>
                  <a:lnTo>
                    <a:pt x="3287715" y="1417159"/>
                  </a:lnTo>
                  <a:lnTo>
                    <a:pt x="3289710" y="1427046"/>
                  </a:lnTo>
                  <a:lnTo>
                    <a:pt x="3295152" y="1435120"/>
                  </a:lnTo>
                  <a:lnTo>
                    <a:pt x="3303225" y="1440563"/>
                  </a:lnTo>
                  <a:lnTo>
                    <a:pt x="3313165" y="1442559"/>
                  </a:lnTo>
                  <a:lnTo>
                    <a:pt x="3323049" y="1440563"/>
                  </a:lnTo>
                  <a:lnTo>
                    <a:pt x="3331123" y="1435120"/>
                  </a:lnTo>
                  <a:lnTo>
                    <a:pt x="3336568" y="1427046"/>
                  </a:lnTo>
                  <a:lnTo>
                    <a:pt x="3338565" y="1417159"/>
                  </a:lnTo>
                  <a:lnTo>
                    <a:pt x="3336568" y="1407273"/>
                  </a:lnTo>
                  <a:lnTo>
                    <a:pt x="3331123" y="1399199"/>
                  </a:lnTo>
                  <a:lnTo>
                    <a:pt x="3323049" y="1393756"/>
                  </a:lnTo>
                  <a:lnTo>
                    <a:pt x="3313115" y="1391759"/>
                  </a:lnTo>
                  <a:close/>
                </a:path>
                <a:path w="4838065" h="1442720">
                  <a:moveTo>
                    <a:pt x="3211464" y="1391759"/>
                  </a:moveTo>
                  <a:lnTo>
                    <a:pt x="3201575" y="1393756"/>
                  </a:lnTo>
                  <a:lnTo>
                    <a:pt x="3193501" y="1399199"/>
                  </a:lnTo>
                  <a:lnTo>
                    <a:pt x="3188059" y="1407273"/>
                  </a:lnTo>
                  <a:lnTo>
                    <a:pt x="3186064" y="1417159"/>
                  </a:lnTo>
                  <a:lnTo>
                    <a:pt x="3188059" y="1427046"/>
                  </a:lnTo>
                  <a:lnTo>
                    <a:pt x="3193501" y="1435120"/>
                  </a:lnTo>
                  <a:lnTo>
                    <a:pt x="3201575" y="1440563"/>
                  </a:lnTo>
                  <a:lnTo>
                    <a:pt x="3211515" y="1442559"/>
                  </a:lnTo>
                  <a:lnTo>
                    <a:pt x="3221398" y="1440563"/>
                  </a:lnTo>
                  <a:lnTo>
                    <a:pt x="3229472" y="1435120"/>
                  </a:lnTo>
                  <a:lnTo>
                    <a:pt x="3234917" y="1427046"/>
                  </a:lnTo>
                  <a:lnTo>
                    <a:pt x="3236915" y="1417159"/>
                  </a:lnTo>
                  <a:lnTo>
                    <a:pt x="3234917" y="1407273"/>
                  </a:lnTo>
                  <a:lnTo>
                    <a:pt x="3229472" y="1399199"/>
                  </a:lnTo>
                  <a:lnTo>
                    <a:pt x="3221398" y="1393756"/>
                  </a:lnTo>
                  <a:lnTo>
                    <a:pt x="3211464" y="1391759"/>
                  </a:lnTo>
                  <a:close/>
                </a:path>
                <a:path w="4838065" h="1442720">
                  <a:moveTo>
                    <a:pt x="3109813" y="1391759"/>
                  </a:moveTo>
                  <a:lnTo>
                    <a:pt x="3099924" y="1393756"/>
                  </a:lnTo>
                  <a:lnTo>
                    <a:pt x="3091850" y="1399199"/>
                  </a:lnTo>
                  <a:lnTo>
                    <a:pt x="3086408" y="1407273"/>
                  </a:lnTo>
                  <a:lnTo>
                    <a:pt x="3084413" y="1417159"/>
                  </a:lnTo>
                  <a:lnTo>
                    <a:pt x="3086408" y="1427046"/>
                  </a:lnTo>
                  <a:lnTo>
                    <a:pt x="3091850" y="1435120"/>
                  </a:lnTo>
                  <a:lnTo>
                    <a:pt x="3099924" y="1440563"/>
                  </a:lnTo>
                  <a:lnTo>
                    <a:pt x="3109864" y="1442559"/>
                  </a:lnTo>
                  <a:lnTo>
                    <a:pt x="3119748" y="1440563"/>
                  </a:lnTo>
                  <a:lnTo>
                    <a:pt x="3127822" y="1435120"/>
                  </a:lnTo>
                  <a:lnTo>
                    <a:pt x="3133267" y="1427046"/>
                  </a:lnTo>
                  <a:lnTo>
                    <a:pt x="3135264" y="1417159"/>
                  </a:lnTo>
                  <a:lnTo>
                    <a:pt x="3133267" y="1407273"/>
                  </a:lnTo>
                  <a:lnTo>
                    <a:pt x="3127822" y="1399199"/>
                  </a:lnTo>
                  <a:lnTo>
                    <a:pt x="3119748" y="1393756"/>
                  </a:lnTo>
                  <a:lnTo>
                    <a:pt x="3109813" y="1391759"/>
                  </a:lnTo>
                  <a:close/>
                </a:path>
                <a:path w="4838065" h="1442720">
                  <a:moveTo>
                    <a:pt x="3008162" y="1391759"/>
                  </a:moveTo>
                  <a:lnTo>
                    <a:pt x="2998273" y="1393756"/>
                  </a:lnTo>
                  <a:lnTo>
                    <a:pt x="2990200" y="1399199"/>
                  </a:lnTo>
                  <a:lnTo>
                    <a:pt x="2984757" y="1407273"/>
                  </a:lnTo>
                  <a:lnTo>
                    <a:pt x="2982762" y="1417159"/>
                  </a:lnTo>
                  <a:lnTo>
                    <a:pt x="2984757" y="1427046"/>
                  </a:lnTo>
                  <a:lnTo>
                    <a:pt x="2990200" y="1435120"/>
                  </a:lnTo>
                  <a:lnTo>
                    <a:pt x="2998273" y="1440563"/>
                  </a:lnTo>
                  <a:lnTo>
                    <a:pt x="3008213" y="1442559"/>
                  </a:lnTo>
                  <a:lnTo>
                    <a:pt x="3018097" y="1440563"/>
                  </a:lnTo>
                  <a:lnTo>
                    <a:pt x="3026171" y="1435120"/>
                  </a:lnTo>
                  <a:lnTo>
                    <a:pt x="3031616" y="1427046"/>
                  </a:lnTo>
                  <a:lnTo>
                    <a:pt x="3033613" y="1417159"/>
                  </a:lnTo>
                  <a:lnTo>
                    <a:pt x="3031616" y="1407273"/>
                  </a:lnTo>
                  <a:lnTo>
                    <a:pt x="3026171" y="1399199"/>
                  </a:lnTo>
                  <a:lnTo>
                    <a:pt x="3018097" y="1393756"/>
                  </a:lnTo>
                  <a:lnTo>
                    <a:pt x="3008162" y="1391759"/>
                  </a:lnTo>
                  <a:close/>
                </a:path>
                <a:path w="4838065" h="1442720">
                  <a:moveTo>
                    <a:pt x="2906511" y="1391759"/>
                  </a:moveTo>
                  <a:lnTo>
                    <a:pt x="2896622" y="1393756"/>
                  </a:lnTo>
                  <a:lnTo>
                    <a:pt x="2888549" y="1399199"/>
                  </a:lnTo>
                  <a:lnTo>
                    <a:pt x="2883107" y="1407273"/>
                  </a:lnTo>
                  <a:lnTo>
                    <a:pt x="2881111" y="1417159"/>
                  </a:lnTo>
                  <a:lnTo>
                    <a:pt x="2883107" y="1427046"/>
                  </a:lnTo>
                  <a:lnTo>
                    <a:pt x="2888549" y="1435120"/>
                  </a:lnTo>
                  <a:lnTo>
                    <a:pt x="2896622" y="1440563"/>
                  </a:lnTo>
                  <a:lnTo>
                    <a:pt x="2906562" y="1442559"/>
                  </a:lnTo>
                  <a:lnTo>
                    <a:pt x="2916446" y="1440563"/>
                  </a:lnTo>
                  <a:lnTo>
                    <a:pt x="2924520" y="1435120"/>
                  </a:lnTo>
                  <a:lnTo>
                    <a:pt x="2929965" y="1427046"/>
                  </a:lnTo>
                  <a:lnTo>
                    <a:pt x="2931962" y="1417159"/>
                  </a:lnTo>
                  <a:lnTo>
                    <a:pt x="2929965" y="1407273"/>
                  </a:lnTo>
                  <a:lnTo>
                    <a:pt x="2924520" y="1399199"/>
                  </a:lnTo>
                  <a:lnTo>
                    <a:pt x="2916446" y="1393756"/>
                  </a:lnTo>
                  <a:lnTo>
                    <a:pt x="2906511" y="1391759"/>
                  </a:lnTo>
                  <a:close/>
                </a:path>
                <a:path w="4838065" h="1442720">
                  <a:moveTo>
                    <a:pt x="2804861" y="1391759"/>
                  </a:moveTo>
                  <a:lnTo>
                    <a:pt x="2794971" y="1393756"/>
                  </a:lnTo>
                  <a:lnTo>
                    <a:pt x="2786898" y="1399199"/>
                  </a:lnTo>
                  <a:lnTo>
                    <a:pt x="2781456" y="1407273"/>
                  </a:lnTo>
                  <a:lnTo>
                    <a:pt x="2779461" y="1417159"/>
                  </a:lnTo>
                  <a:lnTo>
                    <a:pt x="2781456" y="1427046"/>
                  </a:lnTo>
                  <a:lnTo>
                    <a:pt x="2786898" y="1435120"/>
                  </a:lnTo>
                  <a:lnTo>
                    <a:pt x="2794971" y="1440563"/>
                  </a:lnTo>
                  <a:lnTo>
                    <a:pt x="2804911" y="1442559"/>
                  </a:lnTo>
                  <a:lnTo>
                    <a:pt x="2814795" y="1440563"/>
                  </a:lnTo>
                  <a:lnTo>
                    <a:pt x="2822869" y="1435120"/>
                  </a:lnTo>
                  <a:lnTo>
                    <a:pt x="2828314" y="1427046"/>
                  </a:lnTo>
                  <a:lnTo>
                    <a:pt x="2830311" y="1417159"/>
                  </a:lnTo>
                  <a:lnTo>
                    <a:pt x="2828314" y="1407273"/>
                  </a:lnTo>
                  <a:lnTo>
                    <a:pt x="2822869" y="1399199"/>
                  </a:lnTo>
                  <a:lnTo>
                    <a:pt x="2814795" y="1393756"/>
                  </a:lnTo>
                  <a:lnTo>
                    <a:pt x="2804861" y="1391759"/>
                  </a:lnTo>
                  <a:close/>
                </a:path>
                <a:path w="4838065" h="1442720">
                  <a:moveTo>
                    <a:pt x="2703210" y="1391759"/>
                  </a:moveTo>
                  <a:lnTo>
                    <a:pt x="2693321" y="1393756"/>
                  </a:lnTo>
                  <a:lnTo>
                    <a:pt x="2685247" y="1399199"/>
                  </a:lnTo>
                  <a:lnTo>
                    <a:pt x="2679805" y="1407273"/>
                  </a:lnTo>
                  <a:lnTo>
                    <a:pt x="2677810" y="1417159"/>
                  </a:lnTo>
                  <a:lnTo>
                    <a:pt x="2679805" y="1427046"/>
                  </a:lnTo>
                  <a:lnTo>
                    <a:pt x="2685247" y="1435120"/>
                  </a:lnTo>
                  <a:lnTo>
                    <a:pt x="2693321" y="1440563"/>
                  </a:lnTo>
                  <a:lnTo>
                    <a:pt x="2703261" y="1442559"/>
                  </a:lnTo>
                  <a:lnTo>
                    <a:pt x="2713144" y="1440563"/>
                  </a:lnTo>
                  <a:lnTo>
                    <a:pt x="2721218" y="1435120"/>
                  </a:lnTo>
                  <a:lnTo>
                    <a:pt x="2726663" y="1427046"/>
                  </a:lnTo>
                  <a:lnTo>
                    <a:pt x="2728661" y="1417159"/>
                  </a:lnTo>
                  <a:lnTo>
                    <a:pt x="2726663" y="1407273"/>
                  </a:lnTo>
                  <a:lnTo>
                    <a:pt x="2721218" y="1399199"/>
                  </a:lnTo>
                  <a:lnTo>
                    <a:pt x="2713144" y="1393756"/>
                  </a:lnTo>
                  <a:lnTo>
                    <a:pt x="2703210" y="1391759"/>
                  </a:lnTo>
                  <a:close/>
                </a:path>
                <a:path w="4838065" h="1442720">
                  <a:moveTo>
                    <a:pt x="2601559" y="1391759"/>
                  </a:moveTo>
                  <a:lnTo>
                    <a:pt x="2591670" y="1393756"/>
                  </a:lnTo>
                  <a:lnTo>
                    <a:pt x="2583596" y="1399199"/>
                  </a:lnTo>
                  <a:lnTo>
                    <a:pt x="2578154" y="1407273"/>
                  </a:lnTo>
                  <a:lnTo>
                    <a:pt x="2576159" y="1417159"/>
                  </a:lnTo>
                  <a:lnTo>
                    <a:pt x="2578154" y="1427046"/>
                  </a:lnTo>
                  <a:lnTo>
                    <a:pt x="2583596" y="1435120"/>
                  </a:lnTo>
                  <a:lnTo>
                    <a:pt x="2591670" y="1440563"/>
                  </a:lnTo>
                  <a:lnTo>
                    <a:pt x="2601610" y="1442559"/>
                  </a:lnTo>
                  <a:lnTo>
                    <a:pt x="2611494" y="1440563"/>
                  </a:lnTo>
                  <a:lnTo>
                    <a:pt x="2619568" y="1435120"/>
                  </a:lnTo>
                  <a:lnTo>
                    <a:pt x="2625013" y="1427046"/>
                  </a:lnTo>
                  <a:lnTo>
                    <a:pt x="2627010" y="1417159"/>
                  </a:lnTo>
                  <a:lnTo>
                    <a:pt x="2625013" y="1407273"/>
                  </a:lnTo>
                  <a:lnTo>
                    <a:pt x="2619568" y="1399199"/>
                  </a:lnTo>
                  <a:lnTo>
                    <a:pt x="2611494" y="1393756"/>
                  </a:lnTo>
                  <a:lnTo>
                    <a:pt x="2601559" y="1391759"/>
                  </a:lnTo>
                  <a:close/>
                </a:path>
                <a:path w="4838065" h="1442720">
                  <a:moveTo>
                    <a:pt x="2499908" y="1391759"/>
                  </a:moveTo>
                  <a:lnTo>
                    <a:pt x="2490019" y="1393756"/>
                  </a:lnTo>
                  <a:lnTo>
                    <a:pt x="2481946" y="1399199"/>
                  </a:lnTo>
                  <a:lnTo>
                    <a:pt x="2476503" y="1407273"/>
                  </a:lnTo>
                  <a:lnTo>
                    <a:pt x="2474508" y="1417159"/>
                  </a:lnTo>
                  <a:lnTo>
                    <a:pt x="2476503" y="1427046"/>
                  </a:lnTo>
                  <a:lnTo>
                    <a:pt x="2481946" y="1435120"/>
                  </a:lnTo>
                  <a:lnTo>
                    <a:pt x="2490019" y="1440563"/>
                  </a:lnTo>
                  <a:lnTo>
                    <a:pt x="2499959" y="1442559"/>
                  </a:lnTo>
                  <a:lnTo>
                    <a:pt x="2509843" y="1440563"/>
                  </a:lnTo>
                  <a:lnTo>
                    <a:pt x="2517917" y="1435120"/>
                  </a:lnTo>
                  <a:lnTo>
                    <a:pt x="2523362" y="1427046"/>
                  </a:lnTo>
                  <a:lnTo>
                    <a:pt x="2525359" y="1417159"/>
                  </a:lnTo>
                  <a:lnTo>
                    <a:pt x="2523362" y="1407273"/>
                  </a:lnTo>
                  <a:lnTo>
                    <a:pt x="2517917" y="1399199"/>
                  </a:lnTo>
                  <a:lnTo>
                    <a:pt x="2509843" y="1393756"/>
                  </a:lnTo>
                  <a:lnTo>
                    <a:pt x="2499908" y="1391759"/>
                  </a:lnTo>
                  <a:close/>
                </a:path>
                <a:path w="4838065" h="1442720">
                  <a:moveTo>
                    <a:pt x="2398257" y="1391759"/>
                  </a:moveTo>
                  <a:lnTo>
                    <a:pt x="2388368" y="1393756"/>
                  </a:lnTo>
                  <a:lnTo>
                    <a:pt x="2380295" y="1399199"/>
                  </a:lnTo>
                  <a:lnTo>
                    <a:pt x="2374853" y="1407273"/>
                  </a:lnTo>
                  <a:lnTo>
                    <a:pt x="2372857" y="1417159"/>
                  </a:lnTo>
                  <a:lnTo>
                    <a:pt x="2374853" y="1427046"/>
                  </a:lnTo>
                  <a:lnTo>
                    <a:pt x="2380295" y="1435120"/>
                  </a:lnTo>
                  <a:lnTo>
                    <a:pt x="2388368" y="1440563"/>
                  </a:lnTo>
                  <a:lnTo>
                    <a:pt x="2398308" y="1442559"/>
                  </a:lnTo>
                  <a:lnTo>
                    <a:pt x="2408192" y="1440563"/>
                  </a:lnTo>
                  <a:lnTo>
                    <a:pt x="2416266" y="1435120"/>
                  </a:lnTo>
                  <a:lnTo>
                    <a:pt x="2421711" y="1427046"/>
                  </a:lnTo>
                  <a:lnTo>
                    <a:pt x="2423708" y="1417159"/>
                  </a:lnTo>
                  <a:lnTo>
                    <a:pt x="2421711" y="1407273"/>
                  </a:lnTo>
                  <a:lnTo>
                    <a:pt x="2416266" y="1399199"/>
                  </a:lnTo>
                  <a:lnTo>
                    <a:pt x="2408192" y="1393756"/>
                  </a:lnTo>
                  <a:lnTo>
                    <a:pt x="2398257" y="1391759"/>
                  </a:lnTo>
                  <a:close/>
                </a:path>
                <a:path w="4838065" h="1442720">
                  <a:moveTo>
                    <a:pt x="2296607" y="1391759"/>
                  </a:moveTo>
                  <a:lnTo>
                    <a:pt x="2286717" y="1393756"/>
                  </a:lnTo>
                  <a:lnTo>
                    <a:pt x="2278644" y="1399199"/>
                  </a:lnTo>
                  <a:lnTo>
                    <a:pt x="2273202" y="1407273"/>
                  </a:lnTo>
                  <a:lnTo>
                    <a:pt x="2271207" y="1417159"/>
                  </a:lnTo>
                  <a:lnTo>
                    <a:pt x="2273202" y="1427046"/>
                  </a:lnTo>
                  <a:lnTo>
                    <a:pt x="2278644" y="1435120"/>
                  </a:lnTo>
                  <a:lnTo>
                    <a:pt x="2286717" y="1440563"/>
                  </a:lnTo>
                  <a:lnTo>
                    <a:pt x="2296657" y="1442559"/>
                  </a:lnTo>
                  <a:lnTo>
                    <a:pt x="2306541" y="1440563"/>
                  </a:lnTo>
                  <a:lnTo>
                    <a:pt x="2314615" y="1435120"/>
                  </a:lnTo>
                  <a:lnTo>
                    <a:pt x="2320060" y="1427046"/>
                  </a:lnTo>
                  <a:lnTo>
                    <a:pt x="2322057" y="1417159"/>
                  </a:lnTo>
                  <a:lnTo>
                    <a:pt x="2320060" y="1407273"/>
                  </a:lnTo>
                  <a:lnTo>
                    <a:pt x="2314615" y="1399199"/>
                  </a:lnTo>
                  <a:lnTo>
                    <a:pt x="2306541" y="1393756"/>
                  </a:lnTo>
                  <a:lnTo>
                    <a:pt x="2296607" y="1391759"/>
                  </a:lnTo>
                  <a:close/>
                </a:path>
                <a:path w="4838065" h="1442720">
                  <a:moveTo>
                    <a:pt x="2194956" y="1391759"/>
                  </a:moveTo>
                  <a:lnTo>
                    <a:pt x="2185067" y="1393756"/>
                  </a:lnTo>
                  <a:lnTo>
                    <a:pt x="2176993" y="1399199"/>
                  </a:lnTo>
                  <a:lnTo>
                    <a:pt x="2171551" y="1407273"/>
                  </a:lnTo>
                  <a:lnTo>
                    <a:pt x="2169556" y="1417159"/>
                  </a:lnTo>
                  <a:lnTo>
                    <a:pt x="2171551" y="1427046"/>
                  </a:lnTo>
                  <a:lnTo>
                    <a:pt x="2176993" y="1435120"/>
                  </a:lnTo>
                  <a:lnTo>
                    <a:pt x="2185067" y="1440563"/>
                  </a:lnTo>
                  <a:lnTo>
                    <a:pt x="2195007" y="1442559"/>
                  </a:lnTo>
                  <a:lnTo>
                    <a:pt x="2204890" y="1440563"/>
                  </a:lnTo>
                  <a:lnTo>
                    <a:pt x="2212964" y="1435120"/>
                  </a:lnTo>
                  <a:lnTo>
                    <a:pt x="2218409" y="1427046"/>
                  </a:lnTo>
                  <a:lnTo>
                    <a:pt x="2220407" y="1417159"/>
                  </a:lnTo>
                  <a:lnTo>
                    <a:pt x="2218409" y="1407273"/>
                  </a:lnTo>
                  <a:lnTo>
                    <a:pt x="2212964" y="1399199"/>
                  </a:lnTo>
                  <a:lnTo>
                    <a:pt x="2204890" y="1393756"/>
                  </a:lnTo>
                  <a:lnTo>
                    <a:pt x="2194956" y="1391759"/>
                  </a:lnTo>
                  <a:close/>
                </a:path>
                <a:path w="4838065" h="1442720">
                  <a:moveTo>
                    <a:pt x="2093305" y="1391759"/>
                  </a:moveTo>
                  <a:lnTo>
                    <a:pt x="2083416" y="1393756"/>
                  </a:lnTo>
                  <a:lnTo>
                    <a:pt x="2075342" y="1399199"/>
                  </a:lnTo>
                  <a:lnTo>
                    <a:pt x="2069900" y="1407273"/>
                  </a:lnTo>
                  <a:lnTo>
                    <a:pt x="2067905" y="1417159"/>
                  </a:lnTo>
                  <a:lnTo>
                    <a:pt x="2069900" y="1427046"/>
                  </a:lnTo>
                  <a:lnTo>
                    <a:pt x="2075342" y="1435120"/>
                  </a:lnTo>
                  <a:lnTo>
                    <a:pt x="2083416" y="1440563"/>
                  </a:lnTo>
                  <a:lnTo>
                    <a:pt x="2093356" y="1442559"/>
                  </a:lnTo>
                  <a:lnTo>
                    <a:pt x="2103240" y="1440563"/>
                  </a:lnTo>
                  <a:lnTo>
                    <a:pt x="2111314" y="1435120"/>
                  </a:lnTo>
                  <a:lnTo>
                    <a:pt x="2116759" y="1427046"/>
                  </a:lnTo>
                  <a:lnTo>
                    <a:pt x="2118756" y="1417159"/>
                  </a:lnTo>
                  <a:lnTo>
                    <a:pt x="2116759" y="1407273"/>
                  </a:lnTo>
                  <a:lnTo>
                    <a:pt x="2111314" y="1399199"/>
                  </a:lnTo>
                  <a:lnTo>
                    <a:pt x="2103240" y="1393756"/>
                  </a:lnTo>
                  <a:lnTo>
                    <a:pt x="2093305" y="1391759"/>
                  </a:lnTo>
                  <a:close/>
                </a:path>
                <a:path w="4838065" h="1442720">
                  <a:moveTo>
                    <a:pt x="1991654" y="1391759"/>
                  </a:moveTo>
                  <a:lnTo>
                    <a:pt x="1981765" y="1393756"/>
                  </a:lnTo>
                  <a:lnTo>
                    <a:pt x="1973692" y="1399199"/>
                  </a:lnTo>
                  <a:lnTo>
                    <a:pt x="1968249" y="1407273"/>
                  </a:lnTo>
                  <a:lnTo>
                    <a:pt x="1966254" y="1417159"/>
                  </a:lnTo>
                  <a:lnTo>
                    <a:pt x="1968249" y="1427046"/>
                  </a:lnTo>
                  <a:lnTo>
                    <a:pt x="1973692" y="1435120"/>
                  </a:lnTo>
                  <a:lnTo>
                    <a:pt x="1981765" y="1440563"/>
                  </a:lnTo>
                  <a:lnTo>
                    <a:pt x="1991705" y="1442559"/>
                  </a:lnTo>
                  <a:lnTo>
                    <a:pt x="2001589" y="1440563"/>
                  </a:lnTo>
                  <a:lnTo>
                    <a:pt x="2009663" y="1435120"/>
                  </a:lnTo>
                  <a:lnTo>
                    <a:pt x="2015108" y="1427046"/>
                  </a:lnTo>
                  <a:lnTo>
                    <a:pt x="2017105" y="1417159"/>
                  </a:lnTo>
                  <a:lnTo>
                    <a:pt x="2015108" y="1407273"/>
                  </a:lnTo>
                  <a:lnTo>
                    <a:pt x="2009663" y="1399199"/>
                  </a:lnTo>
                  <a:lnTo>
                    <a:pt x="2001589" y="1393756"/>
                  </a:lnTo>
                  <a:lnTo>
                    <a:pt x="1991654" y="1391759"/>
                  </a:lnTo>
                  <a:close/>
                </a:path>
                <a:path w="4838065" h="1442720">
                  <a:moveTo>
                    <a:pt x="1890003" y="1391759"/>
                  </a:moveTo>
                  <a:lnTo>
                    <a:pt x="1880114" y="1393756"/>
                  </a:lnTo>
                  <a:lnTo>
                    <a:pt x="1872041" y="1399199"/>
                  </a:lnTo>
                  <a:lnTo>
                    <a:pt x="1866599" y="1407273"/>
                  </a:lnTo>
                  <a:lnTo>
                    <a:pt x="1864603" y="1417159"/>
                  </a:lnTo>
                  <a:lnTo>
                    <a:pt x="1866599" y="1427046"/>
                  </a:lnTo>
                  <a:lnTo>
                    <a:pt x="1872041" y="1435120"/>
                  </a:lnTo>
                  <a:lnTo>
                    <a:pt x="1880114" y="1440563"/>
                  </a:lnTo>
                  <a:lnTo>
                    <a:pt x="1890054" y="1442559"/>
                  </a:lnTo>
                  <a:lnTo>
                    <a:pt x="1899938" y="1440563"/>
                  </a:lnTo>
                  <a:lnTo>
                    <a:pt x="1908012" y="1435120"/>
                  </a:lnTo>
                  <a:lnTo>
                    <a:pt x="1913457" y="1427046"/>
                  </a:lnTo>
                  <a:lnTo>
                    <a:pt x="1915454" y="1417159"/>
                  </a:lnTo>
                  <a:lnTo>
                    <a:pt x="1913457" y="1407273"/>
                  </a:lnTo>
                  <a:lnTo>
                    <a:pt x="1908012" y="1399199"/>
                  </a:lnTo>
                  <a:lnTo>
                    <a:pt x="1899938" y="1393756"/>
                  </a:lnTo>
                  <a:lnTo>
                    <a:pt x="1890003" y="1391759"/>
                  </a:lnTo>
                  <a:close/>
                </a:path>
                <a:path w="4838065" h="1442720">
                  <a:moveTo>
                    <a:pt x="1788353" y="1391759"/>
                  </a:moveTo>
                  <a:lnTo>
                    <a:pt x="1778463" y="1393756"/>
                  </a:lnTo>
                  <a:lnTo>
                    <a:pt x="1770390" y="1399199"/>
                  </a:lnTo>
                  <a:lnTo>
                    <a:pt x="1764948" y="1407273"/>
                  </a:lnTo>
                  <a:lnTo>
                    <a:pt x="1762953" y="1417159"/>
                  </a:lnTo>
                  <a:lnTo>
                    <a:pt x="1764948" y="1427046"/>
                  </a:lnTo>
                  <a:lnTo>
                    <a:pt x="1770390" y="1435120"/>
                  </a:lnTo>
                  <a:lnTo>
                    <a:pt x="1778463" y="1440563"/>
                  </a:lnTo>
                  <a:lnTo>
                    <a:pt x="1788403" y="1442559"/>
                  </a:lnTo>
                  <a:lnTo>
                    <a:pt x="1798287" y="1440563"/>
                  </a:lnTo>
                  <a:lnTo>
                    <a:pt x="1806361" y="1435120"/>
                  </a:lnTo>
                  <a:lnTo>
                    <a:pt x="1811806" y="1427046"/>
                  </a:lnTo>
                  <a:lnTo>
                    <a:pt x="1813803" y="1417159"/>
                  </a:lnTo>
                  <a:lnTo>
                    <a:pt x="1811806" y="1407273"/>
                  </a:lnTo>
                  <a:lnTo>
                    <a:pt x="1806361" y="1399199"/>
                  </a:lnTo>
                  <a:lnTo>
                    <a:pt x="1798287" y="1393756"/>
                  </a:lnTo>
                  <a:lnTo>
                    <a:pt x="1788353" y="1391759"/>
                  </a:lnTo>
                  <a:close/>
                </a:path>
                <a:path w="4838065" h="1442720">
                  <a:moveTo>
                    <a:pt x="1686702" y="1391759"/>
                  </a:moveTo>
                  <a:lnTo>
                    <a:pt x="1676813" y="1393756"/>
                  </a:lnTo>
                  <a:lnTo>
                    <a:pt x="1668739" y="1399199"/>
                  </a:lnTo>
                  <a:lnTo>
                    <a:pt x="1663297" y="1407273"/>
                  </a:lnTo>
                  <a:lnTo>
                    <a:pt x="1661302" y="1417159"/>
                  </a:lnTo>
                  <a:lnTo>
                    <a:pt x="1663297" y="1427046"/>
                  </a:lnTo>
                  <a:lnTo>
                    <a:pt x="1668739" y="1435120"/>
                  </a:lnTo>
                  <a:lnTo>
                    <a:pt x="1676813" y="1440563"/>
                  </a:lnTo>
                  <a:lnTo>
                    <a:pt x="1686753" y="1442559"/>
                  </a:lnTo>
                  <a:lnTo>
                    <a:pt x="1696636" y="1440563"/>
                  </a:lnTo>
                  <a:lnTo>
                    <a:pt x="1704710" y="1435120"/>
                  </a:lnTo>
                  <a:lnTo>
                    <a:pt x="1710155" y="1427046"/>
                  </a:lnTo>
                  <a:lnTo>
                    <a:pt x="1712153" y="1417159"/>
                  </a:lnTo>
                  <a:lnTo>
                    <a:pt x="1710155" y="1407273"/>
                  </a:lnTo>
                  <a:lnTo>
                    <a:pt x="1704710" y="1399199"/>
                  </a:lnTo>
                  <a:lnTo>
                    <a:pt x="1696636" y="1393756"/>
                  </a:lnTo>
                  <a:lnTo>
                    <a:pt x="1686702" y="1391759"/>
                  </a:lnTo>
                  <a:close/>
                </a:path>
                <a:path w="4838065" h="1442720">
                  <a:moveTo>
                    <a:pt x="1585051" y="1391759"/>
                  </a:moveTo>
                  <a:lnTo>
                    <a:pt x="1575162" y="1393756"/>
                  </a:lnTo>
                  <a:lnTo>
                    <a:pt x="1567088" y="1399199"/>
                  </a:lnTo>
                  <a:lnTo>
                    <a:pt x="1561646" y="1407273"/>
                  </a:lnTo>
                  <a:lnTo>
                    <a:pt x="1559651" y="1417159"/>
                  </a:lnTo>
                  <a:lnTo>
                    <a:pt x="1561646" y="1427046"/>
                  </a:lnTo>
                  <a:lnTo>
                    <a:pt x="1567088" y="1435120"/>
                  </a:lnTo>
                  <a:lnTo>
                    <a:pt x="1575162" y="1440563"/>
                  </a:lnTo>
                  <a:lnTo>
                    <a:pt x="1585102" y="1442559"/>
                  </a:lnTo>
                  <a:lnTo>
                    <a:pt x="1594986" y="1440563"/>
                  </a:lnTo>
                  <a:lnTo>
                    <a:pt x="1603060" y="1435120"/>
                  </a:lnTo>
                  <a:lnTo>
                    <a:pt x="1608505" y="1427046"/>
                  </a:lnTo>
                  <a:lnTo>
                    <a:pt x="1610502" y="1417159"/>
                  </a:lnTo>
                  <a:lnTo>
                    <a:pt x="1608505" y="1407273"/>
                  </a:lnTo>
                  <a:lnTo>
                    <a:pt x="1603060" y="1399199"/>
                  </a:lnTo>
                  <a:lnTo>
                    <a:pt x="1594986" y="1393756"/>
                  </a:lnTo>
                  <a:lnTo>
                    <a:pt x="1585051" y="1391759"/>
                  </a:lnTo>
                  <a:close/>
                </a:path>
                <a:path w="4838065" h="1442720">
                  <a:moveTo>
                    <a:pt x="1483400" y="1391759"/>
                  </a:moveTo>
                  <a:lnTo>
                    <a:pt x="1473511" y="1393756"/>
                  </a:lnTo>
                  <a:lnTo>
                    <a:pt x="1465438" y="1399199"/>
                  </a:lnTo>
                  <a:lnTo>
                    <a:pt x="1459995" y="1407273"/>
                  </a:lnTo>
                  <a:lnTo>
                    <a:pt x="1458000" y="1417159"/>
                  </a:lnTo>
                  <a:lnTo>
                    <a:pt x="1459995" y="1427046"/>
                  </a:lnTo>
                  <a:lnTo>
                    <a:pt x="1465438" y="1435120"/>
                  </a:lnTo>
                  <a:lnTo>
                    <a:pt x="1473511" y="1440563"/>
                  </a:lnTo>
                  <a:lnTo>
                    <a:pt x="1483451" y="1442559"/>
                  </a:lnTo>
                  <a:lnTo>
                    <a:pt x="1493335" y="1440563"/>
                  </a:lnTo>
                  <a:lnTo>
                    <a:pt x="1501409" y="1435120"/>
                  </a:lnTo>
                  <a:lnTo>
                    <a:pt x="1506854" y="1427046"/>
                  </a:lnTo>
                  <a:lnTo>
                    <a:pt x="1508851" y="1417159"/>
                  </a:lnTo>
                  <a:lnTo>
                    <a:pt x="1506854" y="1407273"/>
                  </a:lnTo>
                  <a:lnTo>
                    <a:pt x="1501409" y="1399199"/>
                  </a:lnTo>
                  <a:lnTo>
                    <a:pt x="1493335" y="1393756"/>
                  </a:lnTo>
                  <a:lnTo>
                    <a:pt x="1483400" y="1391759"/>
                  </a:lnTo>
                  <a:close/>
                </a:path>
                <a:path w="4838065" h="1442720">
                  <a:moveTo>
                    <a:pt x="1381749" y="1391759"/>
                  </a:moveTo>
                  <a:lnTo>
                    <a:pt x="1371860" y="1393756"/>
                  </a:lnTo>
                  <a:lnTo>
                    <a:pt x="1363787" y="1399199"/>
                  </a:lnTo>
                  <a:lnTo>
                    <a:pt x="1358345" y="1407273"/>
                  </a:lnTo>
                  <a:lnTo>
                    <a:pt x="1356349" y="1417159"/>
                  </a:lnTo>
                  <a:lnTo>
                    <a:pt x="1358345" y="1427046"/>
                  </a:lnTo>
                  <a:lnTo>
                    <a:pt x="1363787" y="1435120"/>
                  </a:lnTo>
                  <a:lnTo>
                    <a:pt x="1371860" y="1440563"/>
                  </a:lnTo>
                  <a:lnTo>
                    <a:pt x="1381800" y="1442559"/>
                  </a:lnTo>
                  <a:lnTo>
                    <a:pt x="1391684" y="1440563"/>
                  </a:lnTo>
                  <a:lnTo>
                    <a:pt x="1399758" y="1435120"/>
                  </a:lnTo>
                  <a:lnTo>
                    <a:pt x="1405203" y="1427046"/>
                  </a:lnTo>
                  <a:lnTo>
                    <a:pt x="1407200" y="1417159"/>
                  </a:lnTo>
                  <a:lnTo>
                    <a:pt x="1405203" y="1407273"/>
                  </a:lnTo>
                  <a:lnTo>
                    <a:pt x="1399758" y="1399199"/>
                  </a:lnTo>
                  <a:lnTo>
                    <a:pt x="1391684" y="1393756"/>
                  </a:lnTo>
                  <a:lnTo>
                    <a:pt x="1381749" y="1391759"/>
                  </a:lnTo>
                  <a:close/>
                </a:path>
                <a:path w="4838065" h="1442720">
                  <a:moveTo>
                    <a:pt x="1280099" y="1391759"/>
                  </a:moveTo>
                  <a:lnTo>
                    <a:pt x="1270209" y="1393756"/>
                  </a:lnTo>
                  <a:lnTo>
                    <a:pt x="1262136" y="1399199"/>
                  </a:lnTo>
                  <a:lnTo>
                    <a:pt x="1256694" y="1407273"/>
                  </a:lnTo>
                  <a:lnTo>
                    <a:pt x="1254699" y="1417159"/>
                  </a:lnTo>
                  <a:lnTo>
                    <a:pt x="1256694" y="1427046"/>
                  </a:lnTo>
                  <a:lnTo>
                    <a:pt x="1262136" y="1435120"/>
                  </a:lnTo>
                  <a:lnTo>
                    <a:pt x="1270209" y="1440563"/>
                  </a:lnTo>
                  <a:lnTo>
                    <a:pt x="1280149" y="1442559"/>
                  </a:lnTo>
                  <a:lnTo>
                    <a:pt x="1290033" y="1440563"/>
                  </a:lnTo>
                  <a:lnTo>
                    <a:pt x="1298107" y="1435120"/>
                  </a:lnTo>
                  <a:lnTo>
                    <a:pt x="1303552" y="1427046"/>
                  </a:lnTo>
                  <a:lnTo>
                    <a:pt x="1305549" y="1417159"/>
                  </a:lnTo>
                  <a:lnTo>
                    <a:pt x="1303552" y="1407273"/>
                  </a:lnTo>
                  <a:lnTo>
                    <a:pt x="1298107" y="1399199"/>
                  </a:lnTo>
                  <a:lnTo>
                    <a:pt x="1290033" y="1393756"/>
                  </a:lnTo>
                  <a:lnTo>
                    <a:pt x="1280099" y="1391759"/>
                  </a:lnTo>
                  <a:close/>
                </a:path>
                <a:path w="4838065" h="1442720">
                  <a:moveTo>
                    <a:pt x="1178448" y="1391759"/>
                  </a:moveTo>
                  <a:lnTo>
                    <a:pt x="1168559" y="1393756"/>
                  </a:lnTo>
                  <a:lnTo>
                    <a:pt x="1160485" y="1399199"/>
                  </a:lnTo>
                  <a:lnTo>
                    <a:pt x="1155043" y="1407273"/>
                  </a:lnTo>
                  <a:lnTo>
                    <a:pt x="1153048" y="1417159"/>
                  </a:lnTo>
                  <a:lnTo>
                    <a:pt x="1155043" y="1427046"/>
                  </a:lnTo>
                  <a:lnTo>
                    <a:pt x="1160485" y="1435120"/>
                  </a:lnTo>
                  <a:lnTo>
                    <a:pt x="1168559" y="1440563"/>
                  </a:lnTo>
                  <a:lnTo>
                    <a:pt x="1178499" y="1442559"/>
                  </a:lnTo>
                  <a:lnTo>
                    <a:pt x="1188382" y="1440563"/>
                  </a:lnTo>
                  <a:lnTo>
                    <a:pt x="1196456" y="1435120"/>
                  </a:lnTo>
                  <a:lnTo>
                    <a:pt x="1201901" y="1427046"/>
                  </a:lnTo>
                  <a:lnTo>
                    <a:pt x="1203899" y="1417159"/>
                  </a:lnTo>
                  <a:lnTo>
                    <a:pt x="1201901" y="1407273"/>
                  </a:lnTo>
                  <a:lnTo>
                    <a:pt x="1196456" y="1399199"/>
                  </a:lnTo>
                  <a:lnTo>
                    <a:pt x="1188382" y="1393756"/>
                  </a:lnTo>
                  <a:lnTo>
                    <a:pt x="1178448" y="1391759"/>
                  </a:lnTo>
                  <a:close/>
                </a:path>
                <a:path w="4838065" h="1442720">
                  <a:moveTo>
                    <a:pt x="1076797" y="1391759"/>
                  </a:moveTo>
                  <a:lnTo>
                    <a:pt x="1066908" y="1393756"/>
                  </a:lnTo>
                  <a:lnTo>
                    <a:pt x="1058834" y="1399199"/>
                  </a:lnTo>
                  <a:lnTo>
                    <a:pt x="1053392" y="1407273"/>
                  </a:lnTo>
                  <a:lnTo>
                    <a:pt x="1051397" y="1417159"/>
                  </a:lnTo>
                  <a:lnTo>
                    <a:pt x="1053392" y="1427046"/>
                  </a:lnTo>
                  <a:lnTo>
                    <a:pt x="1058834" y="1435120"/>
                  </a:lnTo>
                  <a:lnTo>
                    <a:pt x="1066908" y="1440563"/>
                  </a:lnTo>
                  <a:lnTo>
                    <a:pt x="1076848" y="1442559"/>
                  </a:lnTo>
                  <a:lnTo>
                    <a:pt x="1086732" y="1440563"/>
                  </a:lnTo>
                  <a:lnTo>
                    <a:pt x="1094806" y="1435120"/>
                  </a:lnTo>
                  <a:lnTo>
                    <a:pt x="1100251" y="1427046"/>
                  </a:lnTo>
                  <a:lnTo>
                    <a:pt x="1102248" y="1417159"/>
                  </a:lnTo>
                  <a:lnTo>
                    <a:pt x="1100251" y="1407273"/>
                  </a:lnTo>
                  <a:lnTo>
                    <a:pt x="1094806" y="1399199"/>
                  </a:lnTo>
                  <a:lnTo>
                    <a:pt x="1086732" y="1393756"/>
                  </a:lnTo>
                  <a:lnTo>
                    <a:pt x="1076797" y="1391759"/>
                  </a:lnTo>
                  <a:close/>
                </a:path>
                <a:path w="4838065" h="1442720">
                  <a:moveTo>
                    <a:pt x="975146" y="1391759"/>
                  </a:moveTo>
                  <a:lnTo>
                    <a:pt x="965257" y="1393756"/>
                  </a:lnTo>
                  <a:lnTo>
                    <a:pt x="957184" y="1399199"/>
                  </a:lnTo>
                  <a:lnTo>
                    <a:pt x="951741" y="1407273"/>
                  </a:lnTo>
                  <a:lnTo>
                    <a:pt x="949746" y="1417159"/>
                  </a:lnTo>
                  <a:lnTo>
                    <a:pt x="951741" y="1427046"/>
                  </a:lnTo>
                  <a:lnTo>
                    <a:pt x="957184" y="1435120"/>
                  </a:lnTo>
                  <a:lnTo>
                    <a:pt x="965257" y="1440563"/>
                  </a:lnTo>
                  <a:lnTo>
                    <a:pt x="975197" y="1442559"/>
                  </a:lnTo>
                  <a:lnTo>
                    <a:pt x="985081" y="1440563"/>
                  </a:lnTo>
                  <a:lnTo>
                    <a:pt x="993155" y="1435120"/>
                  </a:lnTo>
                  <a:lnTo>
                    <a:pt x="998600" y="1427046"/>
                  </a:lnTo>
                  <a:lnTo>
                    <a:pt x="1000597" y="1417159"/>
                  </a:lnTo>
                  <a:lnTo>
                    <a:pt x="998600" y="1407273"/>
                  </a:lnTo>
                  <a:lnTo>
                    <a:pt x="993155" y="1399199"/>
                  </a:lnTo>
                  <a:lnTo>
                    <a:pt x="985081" y="1393756"/>
                  </a:lnTo>
                  <a:lnTo>
                    <a:pt x="975146" y="1391759"/>
                  </a:lnTo>
                  <a:close/>
                </a:path>
                <a:path w="4838065" h="1442720">
                  <a:moveTo>
                    <a:pt x="873495" y="1391759"/>
                  </a:moveTo>
                  <a:lnTo>
                    <a:pt x="863606" y="1393756"/>
                  </a:lnTo>
                  <a:lnTo>
                    <a:pt x="855533" y="1399199"/>
                  </a:lnTo>
                  <a:lnTo>
                    <a:pt x="850091" y="1407273"/>
                  </a:lnTo>
                  <a:lnTo>
                    <a:pt x="848095" y="1417159"/>
                  </a:lnTo>
                  <a:lnTo>
                    <a:pt x="850091" y="1427046"/>
                  </a:lnTo>
                  <a:lnTo>
                    <a:pt x="855533" y="1435120"/>
                  </a:lnTo>
                  <a:lnTo>
                    <a:pt x="863606" y="1440563"/>
                  </a:lnTo>
                  <a:lnTo>
                    <a:pt x="873546" y="1442559"/>
                  </a:lnTo>
                  <a:lnTo>
                    <a:pt x="883430" y="1440563"/>
                  </a:lnTo>
                  <a:lnTo>
                    <a:pt x="891504" y="1435120"/>
                  </a:lnTo>
                  <a:lnTo>
                    <a:pt x="896949" y="1427046"/>
                  </a:lnTo>
                  <a:lnTo>
                    <a:pt x="898946" y="1417159"/>
                  </a:lnTo>
                  <a:lnTo>
                    <a:pt x="896949" y="1407273"/>
                  </a:lnTo>
                  <a:lnTo>
                    <a:pt x="891504" y="1399199"/>
                  </a:lnTo>
                  <a:lnTo>
                    <a:pt x="883430" y="1393756"/>
                  </a:lnTo>
                  <a:lnTo>
                    <a:pt x="873495" y="1391759"/>
                  </a:lnTo>
                  <a:close/>
                </a:path>
                <a:path w="4838065" h="1442720">
                  <a:moveTo>
                    <a:pt x="771843" y="1391759"/>
                  </a:moveTo>
                  <a:lnTo>
                    <a:pt x="761956" y="1393756"/>
                  </a:lnTo>
                  <a:lnTo>
                    <a:pt x="753883" y="1399199"/>
                  </a:lnTo>
                  <a:lnTo>
                    <a:pt x="748439" y="1407273"/>
                  </a:lnTo>
                  <a:lnTo>
                    <a:pt x="746443" y="1417159"/>
                  </a:lnTo>
                  <a:lnTo>
                    <a:pt x="748439" y="1427046"/>
                  </a:lnTo>
                  <a:lnTo>
                    <a:pt x="753883" y="1435120"/>
                  </a:lnTo>
                  <a:lnTo>
                    <a:pt x="761956" y="1440563"/>
                  </a:lnTo>
                  <a:lnTo>
                    <a:pt x="771894" y="1442559"/>
                  </a:lnTo>
                  <a:lnTo>
                    <a:pt x="781781" y="1440563"/>
                  </a:lnTo>
                  <a:lnTo>
                    <a:pt x="789855" y="1435120"/>
                  </a:lnTo>
                  <a:lnTo>
                    <a:pt x="795299" y="1427046"/>
                  </a:lnTo>
                  <a:lnTo>
                    <a:pt x="797295" y="1417159"/>
                  </a:lnTo>
                  <a:lnTo>
                    <a:pt x="795299" y="1407273"/>
                  </a:lnTo>
                  <a:lnTo>
                    <a:pt x="789855" y="1399199"/>
                  </a:lnTo>
                  <a:lnTo>
                    <a:pt x="781781" y="1393756"/>
                  </a:lnTo>
                  <a:lnTo>
                    <a:pt x="771843" y="1391759"/>
                  </a:lnTo>
                  <a:close/>
                </a:path>
                <a:path w="4838065" h="1442720">
                  <a:moveTo>
                    <a:pt x="670192" y="1391759"/>
                  </a:moveTo>
                  <a:lnTo>
                    <a:pt x="660305" y="1393756"/>
                  </a:lnTo>
                  <a:lnTo>
                    <a:pt x="652232" y="1399199"/>
                  </a:lnTo>
                  <a:lnTo>
                    <a:pt x="646788" y="1407273"/>
                  </a:lnTo>
                  <a:lnTo>
                    <a:pt x="644792" y="1417159"/>
                  </a:lnTo>
                  <a:lnTo>
                    <a:pt x="646788" y="1427046"/>
                  </a:lnTo>
                  <a:lnTo>
                    <a:pt x="652232" y="1435120"/>
                  </a:lnTo>
                  <a:lnTo>
                    <a:pt x="660305" y="1440563"/>
                  </a:lnTo>
                  <a:lnTo>
                    <a:pt x="670243" y="1442559"/>
                  </a:lnTo>
                  <a:lnTo>
                    <a:pt x="680130" y="1440563"/>
                  </a:lnTo>
                  <a:lnTo>
                    <a:pt x="688204" y="1435120"/>
                  </a:lnTo>
                  <a:lnTo>
                    <a:pt x="693647" y="1427046"/>
                  </a:lnTo>
                  <a:lnTo>
                    <a:pt x="695643" y="1417159"/>
                  </a:lnTo>
                  <a:lnTo>
                    <a:pt x="693647" y="1407273"/>
                  </a:lnTo>
                  <a:lnTo>
                    <a:pt x="688204" y="1399199"/>
                  </a:lnTo>
                  <a:lnTo>
                    <a:pt x="680130" y="1393756"/>
                  </a:lnTo>
                  <a:lnTo>
                    <a:pt x="670192" y="1391759"/>
                  </a:lnTo>
                  <a:close/>
                </a:path>
                <a:path w="4838065" h="1442720">
                  <a:moveTo>
                    <a:pt x="568542" y="1391759"/>
                  </a:moveTo>
                  <a:lnTo>
                    <a:pt x="558655" y="1393756"/>
                  </a:lnTo>
                  <a:lnTo>
                    <a:pt x="550581" y="1399199"/>
                  </a:lnTo>
                  <a:lnTo>
                    <a:pt x="545138" y="1407273"/>
                  </a:lnTo>
                  <a:lnTo>
                    <a:pt x="543142" y="1417159"/>
                  </a:lnTo>
                  <a:lnTo>
                    <a:pt x="545138" y="1427046"/>
                  </a:lnTo>
                  <a:lnTo>
                    <a:pt x="550581" y="1435120"/>
                  </a:lnTo>
                  <a:lnTo>
                    <a:pt x="558655" y="1440563"/>
                  </a:lnTo>
                  <a:lnTo>
                    <a:pt x="568592" y="1442559"/>
                  </a:lnTo>
                  <a:lnTo>
                    <a:pt x="578479" y="1440563"/>
                  </a:lnTo>
                  <a:lnTo>
                    <a:pt x="586553" y="1435120"/>
                  </a:lnTo>
                  <a:lnTo>
                    <a:pt x="591996" y="1427046"/>
                  </a:lnTo>
                  <a:lnTo>
                    <a:pt x="593992" y="1417159"/>
                  </a:lnTo>
                  <a:lnTo>
                    <a:pt x="591996" y="1407273"/>
                  </a:lnTo>
                  <a:lnTo>
                    <a:pt x="586553" y="1399199"/>
                  </a:lnTo>
                  <a:lnTo>
                    <a:pt x="578479" y="1393756"/>
                  </a:lnTo>
                  <a:lnTo>
                    <a:pt x="568542" y="1391759"/>
                  </a:lnTo>
                  <a:close/>
                </a:path>
                <a:path w="4838065" h="1442720">
                  <a:moveTo>
                    <a:pt x="466891" y="1391759"/>
                  </a:moveTo>
                  <a:lnTo>
                    <a:pt x="457004" y="1393756"/>
                  </a:lnTo>
                  <a:lnTo>
                    <a:pt x="448930" y="1399199"/>
                  </a:lnTo>
                  <a:lnTo>
                    <a:pt x="443487" y="1407273"/>
                  </a:lnTo>
                  <a:lnTo>
                    <a:pt x="441491" y="1417159"/>
                  </a:lnTo>
                  <a:lnTo>
                    <a:pt x="443487" y="1427046"/>
                  </a:lnTo>
                  <a:lnTo>
                    <a:pt x="448930" y="1435120"/>
                  </a:lnTo>
                  <a:lnTo>
                    <a:pt x="457004" y="1440563"/>
                  </a:lnTo>
                  <a:lnTo>
                    <a:pt x="466942" y="1442559"/>
                  </a:lnTo>
                  <a:lnTo>
                    <a:pt x="476829" y="1440563"/>
                  </a:lnTo>
                  <a:lnTo>
                    <a:pt x="484902" y="1435120"/>
                  </a:lnTo>
                  <a:lnTo>
                    <a:pt x="490346" y="1427046"/>
                  </a:lnTo>
                  <a:lnTo>
                    <a:pt x="492342" y="1417159"/>
                  </a:lnTo>
                  <a:lnTo>
                    <a:pt x="490346" y="1407273"/>
                  </a:lnTo>
                  <a:lnTo>
                    <a:pt x="484902" y="1399199"/>
                  </a:lnTo>
                  <a:lnTo>
                    <a:pt x="476829" y="1393756"/>
                  </a:lnTo>
                  <a:lnTo>
                    <a:pt x="466891" y="1391759"/>
                  </a:lnTo>
                  <a:close/>
                </a:path>
                <a:path w="4838065" h="1442720">
                  <a:moveTo>
                    <a:pt x="366544" y="1391631"/>
                  </a:moveTo>
                  <a:lnTo>
                    <a:pt x="356521" y="1393136"/>
                  </a:lnTo>
                  <a:lnTo>
                    <a:pt x="348189" y="1398176"/>
                  </a:lnTo>
                  <a:lnTo>
                    <a:pt x="342355" y="1405972"/>
                  </a:lnTo>
                  <a:lnTo>
                    <a:pt x="339876" y="1415749"/>
                  </a:lnTo>
                  <a:lnTo>
                    <a:pt x="341382" y="1425722"/>
                  </a:lnTo>
                  <a:lnTo>
                    <a:pt x="346422" y="1434054"/>
                  </a:lnTo>
                  <a:lnTo>
                    <a:pt x="354218" y="1439888"/>
                  </a:lnTo>
                  <a:lnTo>
                    <a:pt x="364045" y="1442370"/>
                  </a:lnTo>
                  <a:lnTo>
                    <a:pt x="374019" y="1440863"/>
                  </a:lnTo>
                  <a:lnTo>
                    <a:pt x="382350" y="1435824"/>
                  </a:lnTo>
                  <a:lnTo>
                    <a:pt x="388184" y="1428028"/>
                  </a:lnTo>
                  <a:lnTo>
                    <a:pt x="390664" y="1418250"/>
                  </a:lnTo>
                  <a:lnTo>
                    <a:pt x="389157" y="1408278"/>
                  </a:lnTo>
                  <a:lnTo>
                    <a:pt x="384118" y="1399946"/>
                  </a:lnTo>
                  <a:lnTo>
                    <a:pt x="376322" y="1394112"/>
                  </a:lnTo>
                  <a:lnTo>
                    <a:pt x="366544" y="1391631"/>
                  </a:lnTo>
                  <a:close/>
                </a:path>
                <a:path w="4838065" h="1442720">
                  <a:moveTo>
                    <a:pt x="263958" y="1375903"/>
                  </a:moveTo>
                  <a:lnTo>
                    <a:pt x="254503" y="1378232"/>
                  </a:lnTo>
                  <a:lnTo>
                    <a:pt x="246612" y="1383937"/>
                  </a:lnTo>
                  <a:lnTo>
                    <a:pt x="241333" y="1392532"/>
                  </a:lnTo>
                  <a:lnTo>
                    <a:pt x="239802" y="1402501"/>
                  </a:lnTo>
                  <a:lnTo>
                    <a:pt x="242132" y="1411955"/>
                  </a:lnTo>
                  <a:lnTo>
                    <a:pt x="247837" y="1419847"/>
                  </a:lnTo>
                  <a:lnTo>
                    <a:pt x="256479" y="1425143"/>
                  </a:lnTo>
                  <a:lnTo>
                    <a:pt x="266448" y="1426674"/>
                  </a:lnTo>
                  <a:lnTo>
                    <a:pt x="275903" y="1424345"/>
                  </a:lnTo>
                  <a:lnTo>
                    <a:pt x="283794" y="1418640"/>
                  </a:lnTo>
                  <a:lnTo>
                    <a:pt x="289073" y="1410045"/>
                  </a:lnTo>
                  <a:lnTo>
                    <a:pt x="290604" y="1400076"/>
                  </a:lnTo>
                  <a:lnTo>
                    <a:pt x="288274" y="1390621"/>
                  </a:lnTo>
                  <a:lnTo>
                    <a:pt x="282569" y="1382730"/>
                  </a:lnTo>
                  <a:lnTo>
                    <a:pt x="273975" y="1377452"/>
                  </a:lnTo>
                  <a:lnTo>
                    <a:pt x="263958" y="1375903"/>
                  </a:lnTo>
                  <a:close/>
                </a:path>
                <a:path w="4838065" h="1442720">
                  <a:moveTo>
                    <a:pt x="170558" y="1331615"/>
                  </a:moveTo>
                  <a:lnTo>
                    <a:pt x="161367" y="1334828"/>
                  </a:lnTo>
                  <a:lnTo>
                    <a:pt x="153852" y="1341556"/>
                  </a:lnTo>
                  <a:lnTo>
                    <a:pt x="149537" y="1350674"/>
                  </a:lnTo>
                  <a:lnTo>
                    <a:pt x="149069" y="1360400"/>
                  </a:lnTo>
                  <a:lnTo>
                    <a:pt x="152283" y="1369592"/>
                  </a:lnTo>
                  <a:lnTo>
                    <a:pt x="159052" y="1377135"/>
                  </a:lnTo>
                  <a:lnTo>
                    <a:pt x="168168" y="1381451"/>
                  </a:lnTo>
                  <a:lnTo>
                    <a:pt x="177894" y="1381919"/>
                  </a:lnTo>
                  <a:lnTo>
                    <a:pt x="187086" y="1378706"/>
                  </a:lnTo>
                  <a:lnTo>
                    <a:pt x="194600" y="1371977"/>
                  </a:lnTo>
                  <a:lnTo>
                    <a:pt x="198915" y="1362860"/>
                  </a:lnTo>
                  <a:lnTo>
                    <a:pt x="199383" y="1353134"/>
                  </a:lnTo>
                  <a:lnTo>
                    <a:pt x="196170" y="1343942"/>
                  </a:lnTo>
                  <a:lnTo>
                    <a:pt x="189442" y="1336428"/>
                  </a:lnTo>
                  <a:lnTo>
                    <a:pt x="180284" y="1332083"/>
                  </a:lnTo>
                  <a:lnTo>
                    <a:pt x="170558" y="1331615"/>
                  </a:lnTo>
                  <a:close/>
                </a:path>
                <a:path w="4838065" h="1442720">
                  <a:moveTo>
                    <a:pt x="103822" y="1262473"/>
                  </a:moveTo>
                  <a:lnTo>
                    <a:pt x="94097" y="1262956"/>
                  </a:lnTo>
                  <a:lnTo>
                    <a:pt x="84987" y="1267284"/>
                  </a:lnTo>
                  <a:lnTo>
                    <a:pt x="78269" y="1274808"/>
                  </a:lnTo>
                  <a:lnTo>
                    <a:pt x="75070" y="1284005"/>
                  </a:lnTo>
                  <a:lnTo>
                    <a:pt x="75552" y="1293730"/>
                  </a:lnTo>
                  <a:lnTo>
                    <a:pt x="79910" y="1302881"/>
                  </a:lnTo>
                  <a:lnTo>
                    <a:pt x="87435" y="1309599"/>
                  </a:lnTo>
                  <a:lnTo>
                    <a:pt x="96631" y="1312799"/>
                  </a:lnTo>
                  <a:lnTo>
                    <a:pt x="106357" y="1312316"/>
                  </a:lnTo>
                  <a:lnTo>
                    <a:pt x="115467" y="1307988"/>
                  </a:lnTo>
                  <a:lnTo>
                    <a:pt x="122184" y="1300464"/>
                  </a:lnTo>
                  <a:lnTo>
                    <a:pt x="125384" y="1291267"/>
                  </a:lnTo>
                  <a:lnTo>
                    <a:pt x="124902" y="1281542"/>
                  </a:lnTo>
                  <a:lnTo>
                    <a:pt x="120573" y="1272432"/>
                  </a:lnTo>
                  <a:lnTo>
                    <a:pt x="113019" y="1265673"/>
                  </a:lnTo>
                  <a:lnTo>
                    <a:pt x="103822" y="1262473"/>
                  </a:lnTo>
                  <a:close/>
                </a:path>
                <a:path w="4838065" h="1442720">
                  <a:moveTo>
                    <a:pt x="50795" y="1174591"/>
                  </a:moveTo>
                  <a:lnTo>
                    <a:pt x="40824" y="1176112"/>
                  </a:lnTo>
                  <a:lnTo>
                    <a:pt x="32224" y="1181382"/>
                  </a:lnTo>
                  <a:lnTo>
                    <a:pt x="26511" y="1189267"/>
                  </a:lnTo>
                  <a:lnTo>
                    <a:pt x="24171" y="1198719"/>
                  </a:lnTo>
                  <a:lnTo>
                    <a:pt x="25709" y="1208739"/>
                  </a:lnTo>
                  <a:lnTo>
                    <a:pt x="30979" y="1217338"/>
                  </a:lnTo>
                  <a:lnTo>
                    <a:pt x="38864" y="1223051"/>
                  </a:lnTo>
                  <a:lnTo>
                    <a:pt x="48316" y="1225390"/>
                  </a:lnTo>
                  <a:lnTo>
                    <a:pt x="58287" y="1223869"/>
                  </a:lnTo>
                  <a:lnTo>
                    <a:pt x="66887" y="1218599"/>
                  </a:lnTo>
                  <a:lnTo>
                    <a:pt x="72600" y="1210714"/>
                  </a:lnTo>
                  <a:lnTo>
                    <a:pt x="74940" y="1201262"/>
                  </a:lnTo>
                  <a:lnTo>
                    <a:pt x="73419" y="1191291"/>
                  </a:lnTo>
                  <a:lnTo>
                    <a:pt x="68132" y="1182644"/>
                  </a:lnTo>
                  <a:lnTo>
                    <a:pt x="60247" y="1176931"/>
                  </a:lnTo>
                  <a:lnTo>
                    <a:pt x="50795" y="1174591"/>
                  </a:lnTo>
                  <a:close/>
                </a:path>
                <a:path w="4838065" h="1442720">
                  <a:moveTo>
                    <a:pt x="25493" y="1075969"/>
                  </a:moveTo>
                  <a:lnTo>
                    <a:pt x="15720" y="1078461"/>
                  </a:lnTo>
                  <a:lnTo>
                    <a:pt x="7931" y="1084304"/>
                  </a:lnTo>
                  <a:lnTo>
                    <a:pt x="2902" y="1092642"/>
                  </a:lnTo>
                  <a:lnTo>
                    <a:pt x="1409" y="1102668"/>
                  </a:lnTo>
                  <a:lnTo>
                    <a:pt x="3901" y="1112441"/>
                  </a:lnTo>
                  <a:lnTo>
                    <a:pt x="9745" y="1120230"/>
                  </a:lnTo>
                  <a:lnTo>
                    <a:pt x="18083" y="1125260"/>
                  </a:lnTo>
                  <a:lnTo>
                    <a:pt x="28058" y="1126755"/>
                  </a:lnTo>
                  <a:lnTo>
                    <a:pt x="37831" y="1124263"/>
                  </a:lnTo>
                  <a:lnTo>
                    <a:pt x="45620" y="1118419"/>
                  </a:lnTo>
                  <a:lnTo>
                    <a:pt x="50649" y="1110082"/>
                  </a:lnTo>
                  <a:lnTo>
                    <a:pt x="52144" y="1100107"/>
                  </a:lnTo>
                  <a:lnTo>
                    <a:pt x="49650" y="1090282"/>
                  </a:lnTo>
                  <a:lnTo>
                    <a:pt x="43806" y="1082494"/>
                  </a:lnTo>
                  <a:lnTo>
                    <a:pt x="35469" y="1077464"/>
                  </a:lnTo>
                  <a:lnTo>
                    <a:pt x="25493" y="1075969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3588161" y="2767076"/>
            <a:ext cx="156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</a:t>
            </a:r>
            <a:r>
              <a:rPr sz="1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1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3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51627" y="5217616"/>
            <a:ext cx="4857115" cy="3462020"/>
          </a:xfrm>
          <a:custGeom>
            <a:avLst/>
            <a:gdLst/>
            <a:ahLst/>
            <a:cxnLst/>
            <a:rect l="l" t="t" r="r" b="b"/>
            <a:pathLst>
              <a:path w="4857115" h="3462020">
                <a:moveTo>
                  <a:pt x="50800" y="1023277"/>
                </a:moveTo>
                <a:lnTo>
                  <a:pt x="48806" y="1013383"/>
                </a:lnTo>
                <a:lnTo>
                  <a:pt x="43370" y="1005306"/>
                </a:lnTo>
                <a:lnTo>
                  <a:pt x="35293" y="999871"/>
                </a:lnTo>
                <a:lnTo>
                  <a:pt x="25400" y="997877"/>
                </a:lnTo>
                <a:lnTo>
                  <a:pt x="15519" y="999871"/>
                </a:lnTo>
                <a:lnTo>
                  <a:pt x="7442" y="1005306"/>
                </a:lnTo>
                <a:lnTo>
                  <a:pt x="1993" y="1013383"/>
                </a:lnTo>
                <a:lnTo>
                  <a:pt x="0" y="1023327"/>
                </a:lnTo>
                <a:lnTo>
                  <a:pt x="1993" y="1033208"/>
                </a:lnTo>
                <a:lnTo>
                  <a:pt x="7442" y="1041285"/>
                </a:lnTo>
                <a:lnTo>
                  <a:pt x="15519" y="1046734"/>
                </a:lnTo>
                <a:lnTo>
                  <a:pt x="25400" y="1048727"/>
                </a:lnTo>
                <a:lnTo>
                  <a:pt x="35293" y="1046734"/>
                </a:lnTo>
                <a:lnTo>
                  <a:pt x="43370" y="1041285"/>
                </a:lnTo>
                <a:lnTo>
                  <a:pt x="48806" y="1033208"/>
                </a:lnTo>
                <a:lnTo>
                  <a:pt x="50800" y="1023277"/>
                </a:lnTo>
                <a:close/>
              </a:path>
              <a:path w="4857115" h="3462020">
                <a:moveTo>
                  <a:pt x="50800" y="921626"/>
                </a:moveTo>
                <a:lnTo>
                  <a:pt x="48806" y="911733"/>
                </a:lnTo>
                <a:lnTo>
                  <a:pt x="43370" y="903655"/>
                </a:lnTo>
                <a:lnTo>
                  <a:pt x="35293" y="898220"/>
                </a:lnTo>
                <a:lnTo>
                  <a:pt x="25400" y="896226"/>
                </a:lnTo>
                <a:lnTo>
                  <a:pt x="15519" y="898220"/>
                </a:lnTo>
                <a:lnTo>
                  <a:pt x="7442" y="903655"/>
                </a:lnTo>
                <a:lnTo>
                  <a:pt x="1993" y="911733"/>
                </a:lnTo>
                <a:lnTo>
                  <a:pt x="0" y="921677"/>
                </a:lnTo>
                <a:lnTo>
                  <a:pt x="1993" y="931557"/>
                </a:lnTo>
                <a:lnTo>
                  <a:pt x="7442" y="939634"/>
                </a:lnTo>
                <a:lnTo>
                  <a:pt x="15519" y="945083"/>
                </a:lnTo>
                <a:lnTo>
                  <a:pt x="25400" y="947077"/>
                </a:lnTo>
                <a:lnTo>
                  <a:pt x="35293" y="945083"/>
                </a:lnTo>
                <a:lnTo>
                  <a:pt x="43370" y="939634"/>
                </a:lnTo>
                <a:lnTo>
                  <a:pt x="48806" y="931557"/>
                </a:lnTo>
                <a:lnTo>
                  <a:pt x="50800" y="921626"/>
                </a:lnTo>
                <a:close/>
              </a:path>
              <a:path w="4857115" h="3462020">
                <a:moveTo>
                  <a:pt x="50800" y="819975"/>
                </a:moveTo>
                <a:lnTo>
                  <a:pt x="48806" y="810082"/>
                </a:lnTo>
                <a:lnTo>
                  <a:pt x="43370" y="802005"/>
                </a:lnTo>
                <a:lnTo>
                  <a:pt x="35293" y="796569"/>
                </a:lnTo>
                <a:lnTo>
                  <a:pt x="25400" y="794575"/>
                </a:lnTo>
                <a:lnTo>
                  <a:pt x="15519" y="796569"/>
                </a:lnTo>
                <a:lnTo>
                  <a:pt x="7442" y="802005"/>
                </a:lnTo>
                <a:lnTo>
                  <a:pt x="1993" y="810082"/>
                </a:lnTo>
                <a:lnTo>
                  <a:pt x="0" y="820026"/>
                </a:lnTo>
                <a:lnTo>
                  <a:pt x="1993" y="829906"/>
                </a:lnTo>
                <a:lnTo>
                  <a:pt x="7442" y="837984"/>
                </a:lnTo>
                <a:lnTo>
                  <a:pt x="15519" y="843432"/>
                </a:lnTo>
                <a:lnTo>
                  <a:pt x="25400" y="845426"/>
                </a:lnTo>
                <a:lnTo>
                  <a:pt x="35293" y="843432"/>
                </a:lnTo>
                <a:lnTo>
                  <a:pt x="43370" y="837984"/>
                </a:lnTo>
                <a:lnTo>
                  <a:pt x="48806" y="829906"/>
                </a:lnTo>
                <a:lnTo>
                  <a:pt x="50800" y="819975"/>
                </a:lnTo>
                <a:close/>
              </a:path>
              <a:path w="4857115" h="3462020">
                <a:moveTo>
                  <a:pt x="50800" y="718324"/>
                </a:moveTo>
                <a:lnTo>
                  <a:pt x="48806" y="708431"/>
                </a:lnTo>
                <a:lnTo>
                  <a:pt x="43370" y="700354"/>
                </a:lnTo>
                <a:lnTo>
                  <a:pt x="35293" y="694918"/>
                </a:lnTo>
                <a:lnTo>
                  <a:pt x="25400" y="692924"/>
                </a:lnTo>
                <a:lnTo>
                  <a:pt x="15519" y="694918"/>
                </a:lnTo>
                <a:lnTo>
                  <a:pt x="7442" y="700354"/>
                </a:lnTo>
                <a:lnTo>
                  <a:pt x="1993" y="708431"/>
                </a:lnTo>
                <a:lnTo>
                  <a:pt x="0" y="718375"/>
                </a:lnTo>
                <a:lnTo>
                  <a:pt x="1993" y="728256"/>
                </a:lnTo>
                <a:lnTo>
                  <a:pt x="7442" y="736333"/>
                </a:lnTo>
                <a:lnTo>
                  <a:pt x="15519" y="741781"/>
                </a:lnTo>
                <a:lnTo>
                  <a:pt x="25400" y="743775"/>
                </a:lnTo>
                <a:lnTo>
                  <a:pt x="35293" y="741781"/>
                </a:lnTo>
                <a:lnTo>
                  <a:pt x="43370" y="736333"/>
                </a:lnTo>
                <a:lnTo>
                  <a:pt x="48806" y="728256"/>
                </a:lnTo>
                <a:lnTo>
                  <a:pt x="50800" y="718324"/>
                </a:lnTo>
                <a:close/>
              </a:path>
              <a:path w="4857115" h="3462020">
                <a:moveTo>
                  <a:pt x="50800" y="616673"/>
                </a:moveTo>
                <a:lnTo>
                  <a:pt x="48806" y="606780"/>
                </a:lnTo>
                <a:lnTo>
                  <a:pt x="43370" y="598703"/>
                </a:lnTo>
                <a:lnTo>
                  <a:pt x="35293" y="593267"/>
                </a:lnTo>
                <a:lnTo>
                  <a:pt x="25400" y="591273"/>
                </a:lnTo>
                <a:lnTo>
                  <a:pt x="15519" y="593267"/>
                </a:lnTo>
                <a:lnTo>
                  <a:pt x="7442" y="598703"/>
                </a:lnTo>
                <a:lnTo>
                  <a:pt x="1993" y="606780"/>
                </a:lnTo>
                <a:lnTo>
                  <a:pt x="0" y="616724"/>
                </a:lnTo>
                <a:lnTo>
                  <a:pt x="1993" y="626605"/>
                </a:lnTo>
                <a:lnTo>
                  <a:pt x="7442" y="634682"/>
                </a:lnTo>
                <a:lnTo>
                  <a:pt x="15519" y="640130"/>
                </a:lnTo>
                <a:lnTo>
                  <a:pt x="25400" y="642124"/>
                </a:lnTo>
                <a:lnTo>
                  <a:pt x="35293" y="640130"/>
                </a:lnTo>
                <a:lnTo>
                  <a:pt x="43370" y="634682"/>
                </a:lnTo>
                <a:lnTo>
                  <a:pt x="48806" y="626605"/>
                </a:lnTo>
                <a:lnTo>
                  <a:pt x="50800" y="616673"/>
                </a:lnTo>
                <a:close/>
              </a:path>
              <a:path w="4857115" h="3462020">
                <a:moveTo>
                  <a:pt x="50800" y="515023"/>
                </a:moveTo>
                <a:lnTo>
                  <a:pt x="48806" y="505129"/>
                </a:lnTo>
                <a:lnTo>
                  <a:pt x="43370" y="497052"/>
                </a:lnTo>
                <a:lnTo>
                  <a:pt x="35293" y="491617"/>
                </a:lnTo>
                <a:lnTo>
                  <a:pt x="25400" y="489623"/>
                </a:lnTo>
                <a:lnTo>
                  <a:pt x="15519" y="491617"/>
                </a:lnTo>
                <a:lnTo>
                  <a:pt x="7442" y="497052"/>
                </a:lnTo>
                <a:lnTo>
                  <a:pt x="1993" y="505129"/>
                </a:lnTo>
                <a:lnTo>
                  <a:pt x="0" y="515073"/>
                </a:lnTo>
                <a:lnTo>
                  <a:pt x="1993" y="524954"/>
                </a:lnTo>
                <a:lnTo>
                  <a:pt x="7442" y="533031"/>
                </a:lnTo>
                <a:lnTo>
                  <a:pt x="15519" y="538480"/>
                </a:lnTo>
                <a:lnTo>
                  <a:pt x="25400" y="540473"/>
                </a:lnTo>
                <a:lnTo>
                  <a:pt x="35293" y="538480"/>
                </a:lnTo>
                <a:lnTo>
                  <a:pt x="43370" y="533031"/>
                </a:lnTo>
                <a:lnTo>
                  <a:pt x="48806" y="524954"/>
                </a:lnTo>
                <a:lnTo>
                  <a:pt x="50800" y="515023"/>
                </a:lnTo>
                <a:close/>
              </a:path>
              <a:path w="4857115" h="3462020">
                <a:moveTo>
                  <a:pt x="50800" y="413372"/>
                </a:moveTo>
                <a:lnTo>
                  <a:pt x="48806" y="403479"/>
                </a:lnTo>
                <a:lnTo>
                  <a:pt x="43370" y="395401"/>
                </a:lnTo>
                <a:lnTo>
                  <a:pt x="35293" y="389966"/>
                </a:lnTo>
                <a:lnTo>
                  <a:pt x="25400" y="387972"/>
                </a:lnTo>
                <a:lnTo>
                  <a:pt x="15519" y="389966"/>
                </a:lnTo>
                <a:lnTo>
                  <a:pt x="7442" y="395401"/>
                </a:lnTo>
                <a:lnTo>
                  <a:pt x="1993" y="403479"/>
                </a:lnTo>
                <a:lnTo>
                  <a:pt x="0" y="413423"/>
                </a:lnTo>
                <a:lnTo>
                  <a:pt x="1993" y="423303"/>
                </a:lnTo>
                <a:lnTo>
                  <a:pt x="7442" y="431380"/>
                </a:lnTo>
                <a:lnTo>
                  <a:pt x="15519" y="436829"/>
                </a:lnTo>
                <a:lnTo>
                  <a:pt x="25400" y="438823"/>
                </a:lnTo>
                <a:lnTo>
                  <a:pt x="35293" y="436829"/>
                </a:lnTo>
                <a:lnTo>
                  <a:pt x="43370" y="431380"/>
                </a:lnTo>
                <a:lnTo>
                  <a:pt x="48806" y="423303"/>
                </a:lnTo>
                <a:lnTo>
                  <a:pt x="50800" y="413372"/>
                </a:lnTo>
                <a:close/>
              </a:path>
              <a:path w="4857115" h="3462020">
                <a:moveTo>
                  <a:pt x="52146" y="1100112"/>
                </a:moveTo>
                <a:lnTo>
                  <a:pt x="49657" y="1090282"/>
                </a:lnTo>
                <a:lnTo>
                  <a:pt x="43815" y="1082497"/>
                </a:lnTo>
                <a:lnTo>
                  <a:pt x="35471" y="1077468"/>
                </a:lnTo>
                <a:lnTo>
                  <a:pt x="25501" y="1075969"/>
                </a:lnTo>
                <a:lnTo>
                  <a:pt x="15722" y="1078471"/>
                </a:lnTo>
                <a:lnTo>
                  <a:pt x="7937" y="1084313"/>
                </a:lnTo>
                <a:lnTo>
                  <a:pt x="2908" y="1092644"/>
                </a:lnTo>
                <a:lnTo>
                  <a:pt x="1409" y="1102677"/>
                </a:lnTo>
                <a:lnTo>
                  <a:pt x="3911" y="1112443"/>
                </a:lnTo>
                <a:lnTo>
                  <a:pt x="9753" y="1120228"/>
                </a:lnTo>
                <a:lnTo>
                  <a:pt x="18084" y="1125258"/>
                </a:lnTo>
                <a:lnTo>
                  <a:pt x="28067" y="1126756"/>
                </a:lnTo>
                <a:lnTo>
                  <a:pt x="37833" y="1124267"/>
                </a:lnTo>
                <a:lnTo>
                  <a:pt x="45618" y="1118425"/>
                </a:lnTo>
                <a:lnTo>
                  <a:pt x="50647" y="1110081"/>
                </a:lnTo>
                <a:lnTo>
                  <a:pt x="52146" y="1100112"/>
                </a:lnTo>
                <a:close/>
              </a:path>
              <a:path w="4857115" h="3462020">
                <a:moveTo>
                  <a:pt x="55537" y="315887"/>
                </a:moveTo>
                <a:lnTo>
                  <a:pt x="55067" y="305765"/>
                </a:lnTo>
                <a:lnTo>
                  <a:pt x="50901" y="296964"/>
                </a:lnTo>
                <a:lnTo>
                  <a:pt x="43738" y="290360"/>
                </a:lnTo>
                <a:lnTo>
                  <a:pt x="34264" y="286905"/>
                </a:lnTo>
                <a:lnTo>
                  <a:pt x="24193" y="287375"/>
                </a:lnTo>
                <a:lnTo>
                  <a:pt x="15392" y="291541"/>
                </a:lnTo>
                <a:lnTo>
                  <a:pt x="8788" y="298704"/>
                </a:lnTo>
                <a:lnTo>
                  <a:pt x="5321" y="308229"/>
                </a:lnTo>
                <a:lnTo>
                  <a:pt x="5803" y="318300"/>
                </a:lnTo>
                <a:lnTo>
                  <a:pt x="9956" y="327101"/>
                </a:lnTo>
                <a:lnTo>
                  <a:pt x="17119" y="333705"/>
                </a:lnTo>
                <a:lnTo>
                  <a:pt x="26593" y="337172"/>
                </a:lnTo>
                <a:lnTo>
                  <a:pt x="36664" y="336689"/>
                </a:lnTo>
                <a:lnTo>
                  <a:pt x="45478" y="332524"/>
                </a:lnTo>
                <a:lnTo>
                  <a:pt x="52070" y="325361"/>
                </a:lnTo>
                <a:lnTo>
                  <a:pt x="55537" y="315887"/>
                </a:lnTo>
                <a:close/>
              </a:path>
              <a:path w="4857115" h="3462020">
                <a:moveTo>
                  <a:pt x="69850" y="3042577"/>
                </a:moveTo>
                <a:lnTo>
                  <a:pt x="67856" y="3032683"/>
                </a:lnTo>
                <a:lnTo>
                  <a:pt x="62420" y="3024606"/>
                </a:lnTo>
                <a:lnTo>
                  <a:pt x="54343" y="3019171"/>
                </a:lnTo>
                <a:lnTo>
                  <a:pt x="44450" y="3017177"/>
                </a:lnTo>
                <a:lnTo>
                  <a:pt x="34569" y="3019171"/>
                </a:lnTo>
                <a:lnTo>
                  <a:pt x="26492" y="3024606"/>
                </a:lnTo>
                <a:lnTo>
                  <a:pt x="21043" y="3032683"/>
                </a:lnTo>
                <a:lnTo>
                  <a:pt x="19050" y="3042628"/>
                </a:lnTo>
                <a:lnTo>
                  <a:pt x="21043" y="3052508"/>
                </a:lnTo>
                <a:lnTo>
                  <a:pt x="26492" y="3060585"/>
                </a:lnTo>
                <a:lnTo>
                  <a:pt x="34569" y="3066034"/>
                </a:lnTo>
                <a:lnTo>
                  <a:pt x="44450" y="3068028"/>
                </a:lnTo>
                <a:lnTo>
                  <a:pt x="54343" y="3066034"/>
                </a:lnTo>
                <a:lnTo>
                  <a:pt x="62420" y="3060585"/>
                </a:lnTo>
                <a:lnTo>
                  <a:pt x="67856" y="3052508"/>
                </a:lnTo>
                <a:lnTo>
                  <a:pt x="69850" y="3042577"/>
                </a:lnTo>
                <a:close/>
              </a:path>
              <a:path w="4857115" h="3462020">
                <a:moveTo>
                  <a:pt x="69850" y="2940926"/>
                </a:moveTo>
                <a:lnTo>
                  <a:pt x="67856" y="2931033"/>
                </a:lnTo>
                <a:lnTo>
                  <a:pt x="62420" y="2922955"/>
                </a:lnTo>
                <a:lnTo>
                  <a:pt x="54343" y="2917520"/>
                </a:lnTo>
                <a:lnTo>
                  <a:pt x="44450" y="2915526"/>
                </a:lnTo>
                <a:lnTo>
                  <a:pt x="34569" y="2917520"/>
                </a:lnTo>
                <a:lnTo>
                  <a:pt x="26492" y="2922955"/>
                </a:lnTo>
                <a:lnTo>
                  <a:pt x="21043" y="2931033"/>
                </a:lnTo>
                <a:lnTo>
                  <a:pt x="19050" y="2940977"/>
                </a:lnTo>
                <a:lnTo>
                  <a:pt x="21043" y="2950857"/>
                </a:lnTo>
                <a:lnTo>
                  <a:pt x="26492" y="2958935"/>
                </a:lnTo>
                <a:lnTo>
                  <a:pt x="34569" y="2964383"/>
                </a:lnTo>
                <a:lnTo>
                  <a:pt x="44450" y="2966377"/>
                </a:lnTo>
                <a:lnTo>
                  <a:pt x="54343" y="2964383"/>
                </a:lnTo>
                <a:lnTo>
                  <a:pt x="62420" y="2958935"/>
                </a:lnTo>
                <a:lnTo>
                  <a:pt x="67856" y="2950857"/>
                </a:lnTo>
                <a:lnTo>
                  <a:pt x="69850" y="2940926"/>
                </a:lnTo>
                <a:close/>
              </a:path>
              <a:path w="4857115" h="3462020">
                <a:moveTo>
                  <a:pt x="69850" y="2839275"/>
                </a:moveTo>
                <a:lnTo>
                  <a:pt x="67856" y="2829382"/>
                </a:lnTo>
                <a:lnTo>
                  <a:pt x="62420" y="2821305"/>
                </a:lnTo>
                <a:lnTo>
                  <a:pt x="54343" y="2815869"/>
                </a:lnTo>
                <a:lnTo>
                  <a:pt x="44450" y="2813875"/>
                </a:lnTo>
                <a:lnTo>
                  <a:pt x="34569" y="2815869"/>
                </a:lnTo>
                <a:lnTo>
                  <a:pt x="26492" y="2821305"/>
                </a:lnTo>
                <a:lnTo>
                  <a:pt x="21043" y="2829382"/>
                </a:lnTo>
                <a:lnTo>
                  <a:pt x="19050" y="2839326"/>
                </a:lnTo>
                <a:lnTo>
                  <a:pt x="21043" y="2849207"/>
                </a:lnTo>
                <a:lnTo>
                  <a:pt x="26492" y="2857284"/>
                </a:lnTo>
                <a:lnTo>
                  <a:pt x="34569" y="2862732"/>
                </a:lnTo>
                <a:lnTo>
                  <a:pt x="44450" y="2864726"/>
                </a:lnTo>
                <a:lnTo>
                  <a:pt x="54343" y="2862732"/>
                </a:lnTo>
                <a:lnTo>
                  <a:pt x="62420" y="2857284"/>
                </a:lnTo>
                <a:lnTo>
                  <a:pt x="67856" y="2849207"/>
                </a:lnTo>
                <a:lnTo>
                  <a:pt x="69850" y="2839275"/>
                </a:lnTo>
                <a:close/>
              </a:path>
              <a:path w="4857115" h="3462020">
                <a:moveTo>
                  <a:pt x="69850" y="2737624"/>
                </a:moveTo>
                <a:lnTo>
                  <a:pt x="67856" y="2727731"/>
                </a:lnTo>
                <a:lnTo>
                  <a:pt x="62420" y="2719654"/>
                </a:lnTo>
                <a:lnTo>
                  <a:pt x="54343" y="2714218"/>
                </a:lnTo>
                <a:lnTo>
                  <a:pt x="44450" y="2712224"/>
                </a:lnTo>
                <a:lnTo>
                  <a:pt x="34569" y="2714218"/>
                </a:lnTo>
                <a:lnTo>
                  <a:pt x="26492" y="2719654"/>
                </a:lnTo>
                <a:lnTo>
                  <a:pt x="21043" y="2727731"/>
                </a:lnTo>
                <a:lnTo>
                  <a:pt x="19050" y="2737675"/>
                </a:lnTo>
                <a:lnTo>
                  <a:pt x="21043" y="2747556"/>
                </a:lnTo>
                <a:lnTo>
                  <a:pt x="26492" y="2755633"/>
                </a:lnTo>
                <a:lnTo>
                  <a:pt x="34569" y="2761081"/>
                </a:lnTo>
                <a:lnTo>
                  <a:pt x="44450" y="2763075"/>
                </a:lnTo>
                <a:lnTo>
                  <a:pt x="54343" y="2761081"/>
                </a:lnTo>
                <a:lnTo>
                  <a:pt x="62420" y="2755633"/>
                </a:lnTo>
                <a:lnTo>
                  <a:pt x="67856" y="2747556"/>
                </a:lnTo>
                <a:lnTo>
                  <a:pt x="69850" y="2737624"/>
                </a:lnTo>
                <a:close/>
              </a:path>
              <a:path w="4857115" h="3462020">
                <a:moveTo>
                  <a:pt x="69850" y="2635974"/>
                </a:moveTo>
                <a:lnTo>
                  <a:pt x="67856" y="2626080"/>
                </a:lnTo>
                <a:lnTo>
                  <a:pt x="62420" y="2618003"/>
                </a:lnTo>
                <a:lnTo>
                  <a:pt x="54343" y="2612567"/>
                </a:lnTo>
                <a:lnTo>
                  <a:pt x="44450" y="2610574"/>
                </a:lnTo>
                <a:lnTo>
                  <a:pt x="34569" y="2612567"/>
                </a:lnTo>
                <a:lnTo>
                  <a:pt x="26492" y="2618003"/>
                </a:lnTo>
                <a:lnTo>
                  <a:pt x="21043" y="2626080"/>
                </a:lnTo>
                <a:lnTo>
                  <a:pt x="19050" y="2636024"/>
                </a:lnTo>
                <a:lnTo>
                  <a:pt x="21043" y="2645905"/>
                </a:lnTo>
                <a:lnTo>
                  <a:pt x="26492" y="2653982"/>
                </a:lnTo>
                <a:lnTo>
                  <a:pt x="34569" y="2659430"/>
                </a:lnTo>
                <a:lnTo>
                  <a:pt x="44450" y="2661424"/>
                </a:lnTo>
                <a:lnTo>
                  <a:pt x="54343" y="2659430"/>
                </a:lnTo>
                <a:lnTo>
                  <a:pt x="62420" y="2653982"/>
                </a:lnTo>
                <a:lnTo>
                  <a:pt x="67856" y="2645905"/>
                </a:lnTo>
                <a:lnTo>
                  <a:pt x="69850" y="2635974"/>
                </a:lnTo>
                <a:close/>
              </a:path>
              <a:path w="4857115" h="3462020">
                <a:moveTo>
                  <a:pt x="69850" y="2534323"/>
                </a:moveTo>
                <a:lnTo>
                  <a:pt x="67856" y="2524429"/>
                </a:lnTo>
                <a:lnTo>
                  <a:pt x="62420" y="2516352"/>
                </a:lnTo>
                <a:lnTo>
                  <a:pt x="54343" y="2510917"/>
                </a:lnTo>
                <a:lnTo>
                  <a:pt x="44450" y="2508923"/>
                </a:lnTo>
                <a:lnTo>
                  <a:pt x="34569" y="2510917"/>
                </a:lnTo>
                <a:lnTo>
                  <a:pt x="26492" y="2516352"/>
                </a:lnTo>
                <a:lnTo>
                  <a:pt x="21043" y="2524429"/>
                </a:lnTo>
                <a:lnTo>
                  <a:pt x="19050" y="2534374"/>
                </a:lnTo>
                <a:lnTo>
                  <a:pt x="21043" y="2544254"/>
                </a:lnTo>
                <a:lnTo>
                  <a:pt x="26492" y="2552331"/>
                </a:lnTo>
                <a:lnTo>
                  <a:pt x="34569" y="2557780"/>
                </a:lnTo>
                <a:lnTo>
                  <a:pt x="44450" y="2559774"/>
                </a:lnTo>
                <a:lnTo>
                  <a:pt x="54343" y="2557780"/>
                </a:lnTo>
                <a:lnTo>
                  <a:pt x="62420" y="2552331"/>
                </a:lnTo>
                <a:lnTo>
                  <a:pt x="67856" y="2544254"/>
                </a:lnTo>
                <a:lnTo>
                  <a:pt x="69850" y="2534323"/>
                </a:lnTo>
                <a:close/>
              </a:path>
              <a:path w="4857115" h="3462020">
                <a:moveTo>
                  <a:pt x="69850" y="2432672"/>
                </a:moveTo>
                <a:lnTo>
                  <a:pt x="67856" y="2422779"/>
                </a:lnTo>
                <a:lnTo>
                  <a:pt x="62420" y="2414701"/>
                </a:lnTo>
                <a:lnTo>
                  <a:pt x="54343" y="2409266"/>
                </a:lnTo>
                <a:lnTo>
                  <a:pt x="44450" y="2407272"/>
                </a:lnTo>
                <a:lnTo>
                  <a:pt x="34569" y="2409266"/>
                </a:lnTo>
                <a:lnTo>
                  <a:pt x="26492" y="2414701"/>
                </a:lnTo>
                <a:lnTo>
                  <a:pt x="21043" y="2422779"/>
                </a:lnTo>
                <a:lnTo>
                  <a:pt x="19050" y="2432723"/>
                </a:lnTo>
                <a:lnTo>
                  <a:pt x="21043" y="2442603"/>
                </a:lnTo>
                <a:lnTo>
                  <a:pt x="26492" y="2450681"/>
                </a:lnTo>
                <a:lnTo>
                  <a:pt x="34569" y="2456129"/>
                </a:lnTo>
                <a:lnTo>
                  <a:pt x="44450" y="2458123"/>
                </a:lnTo>
                <a:lnTo>
                  <a:pt x="54343" y="2456129"/>
                </a:lnTo>
                <a:lnTo>
                  <a:pt x="62420" y="2450681"/>
                </a:lnTo>
                <a:lnTo>
                  <a:pt x="67856" y="2442603"/>
                </a:lnTo>
                <a:lnTo>
                  <a:pt x="69850" y="2432672"/>
                </a:lnTo>
                <a:close/>
              </a:path>
              <a:path w="4857115" h="3462020">
                <a:moveTo>
                  <a:pt x="71196" y="3119412"/>
                </a:moveTo>
                <a:lnTo>
                  <a:pt x="68707" y="3109582"/>
                </a:lnTo>
                <a:lnTo>
                  <a:pt x="62865" y="3101797"/>
                </a:lnTo>
                <a:lnTo>
                  <a:pt x="54521" y="3096768"/>
                </a:lnTo>
                <a:lnTo>
                  <a:pt x="44551" y="3095269"/>
                </a:lnTo>
                <a:lnTo>
                  <a:pt x="34772" y="3097758"/>
                </a:lnTo>
                <a:lnTo>
                  <a:pt x="26987" y="3103613"/>
                </a:lnTo>
                <a:lnTo>
                  <a:pt x="21958" y="3111944"/>
                </a:lnTo>
                <a:lnTo>
                  <a:pt x="20459" y="3121964"/>
                </a:lnTo>
                <a:lnTo>
                  <a:pt x="22961" y="3131743"/>
                </a:lnTo>
                <a:lnTo>
                  <a:pt x="28803" y="3139529"/>
                </a:lnTo>
                <a:lnTo>
                  <a:pt x="37134" y="3144558"/>
                </a:lnTo>
                <a:lnTo>
                  <a:pt x="47117" y="3146056"/>
                </a:lnTo>
                <a:lnTo>
                  <a:pt x="56883" y="3143567"/>
                </a:lnTo>
                <a:lnTo>
                  <a:pt x="64668" y="3137725"/>
                </a:lnTo>
                <a:lnTo>
                  <a:pt x="69697" y="3129381"/>
                </a:lnTo>
                <a:lnTo>
                  <a:pt x="71196" y="3119412"/>
                </a:lnTo>
                <a:close/>
              </a:path>
              <a:path w="4857115" h="3462020">
                <a:moveTo>
                  <a:pt x="74587" y="2335187"/>
                </a:moveTo>
                <a:lnTo>
                  <a:pt x="74117" y="2325065"/>
                </a:lnTo>
                <a:lnTo>
                  <a:pt x="69951" y="2316264"/>
                </a:lnTo>
                <a:lnTo>
                  <a:pt x="62788" y="2309660"/>
                </a:lnTo>
                <a:lnTo>
                  <a:pt x="53314" y="2306193"/>
                </a:lnTo>
                <a:lnTo>
                  <a:pt x="43243" y="2306675"/>
                </a:lnTo>
                <a:lnTo>
                  <a:pt x="34442" y="2310841"/>
                </a:lnTo>
                <a:lnTo>
                  <a:pt x="27838" y="2318004"/>
                </a:lnTo>
                <a:lnTo>
                  <a:pt x="24371" y="2327529"/>
                </a:lnTo>
                <a:lnTo>
                  <a:pt x="24853" y="2337600"/>
                </a:lnTo>
                <a:lnTo>
                  <a:pt x="29006" y="2346401"/>
                </a:lnTo>
                <a:lnTo>
                  <a:pt x="36169" y="2353005"/>
                </a:lnTo>
                <a:lnTo>
                  <a:pt x="45643" y="2356472"/>
                </a:lnTo>
                <a:lnTo>
                  <a:pt x="55714" y="2355989"/>
                </a:lnTo>
                <a:lnTo>
                  <a:pt x="64528" y="2351824"/>
                </a:lnTo>
                <a:lnTo>
                  <a:pt x="71120" y="2344661"/>
                </a:lnTo>
                <a:lnTo>
                  <a:pt x="74587" y="2335187"/>
                </a:lnTo>
                <a:close/>
              </a:path>
              <a:path w="4857115" h="3462020">
                <a:moveTo>
                  <a:pt x="74942" y="1201267"/>
                </a:moveTo>
                <a:lnTo>
                  <a:pt x="73418" y="1191298"/>
                </a:lnTo>
                <a:lnTo>
                  <a:pt x="68135" y="1182649"/>
                </a:lnTo>
                <a:lnTo>
                  <a:pt x="60248" y="1176934"/>
                </a:lnTo>
                <a:lnTo>
                  <a:pt x="50800" y="1174597"/>
                </a:lnTo>
                <a:lnTo>
                  <a:pt x="40830" y="1176121"/>
                </a:lnTo>
                <a:lnTo>
                  <a:pt x="32232" y="1181392"/>
                </a:lnTo>
                <a:lnTo>
                  <a:pt x="26517" y="1189266"/>
                </a:lnTo>
                <a:lnTo>
                  <a:pt x="24180" y="1198727"/>
                </a:lnTo>
                <a:lnTo>
                  <a:pt x="25717" y="1208747"/>
                </a:lnTo>
                <a:lnTo>
                  <a:pt x="30988" y="1217345"/>
                </a:lnTo>
                <a:lnTo>
                  <a:pt x="38874" y="1223060"/>
                </a:lnTo>
                <a:lnTo>
                  <a:pt x="48323" y="1225397"/>
                </a:lnTo>
                <a:lnTo>
                  <a:pt x="58293" y="1223873"/>
                </a:lnTo>
                <a:lnTo>
                  <a:pt x="66890" y="1218603"/>
                </a:lnTo>
                <a:lnTo>
                  <a:pt x="72605" y="1210716"/>
                </a:lnTo>
                <a:lnTo>
                  <a:pt x="74942" y="1201267"/>
                </a:lnTo>
                <a:close/>
              </a:path>
              <a:path w="4857115" h="3462020">
                <a:moveTo>
                  <a:pt x="86982" y="216979"/>
                </a:moveTo>
                <a:lnTo>
                  <a:pt x="85585" y="207340"/>
                </a:lnTo>
                <a:lnTo>
                  <a:pt x="80670" y="198932"/>
                </a:lnTo>
                <a:lnTo>
                  <a:pt x="72631" y="192849"/>
                </a:lnTo>
                <a:lnTo>
                  <a:pt x="62852" y="190360"/>
                </a:lnTo>
                <a:lnTo>
                  <a:pt x="53213" y="191757"/>
                </a:lnTo>
                <a:lnTo>
                  <a:pt x="44805" y="196659"/>
                </a:lnTo>
                <a:lnTo>
                  <a:pt x="38696" y="204749"/>
                </a:lnTo>
                <a:lnTo>
                  <a:pt x="36207" y="214528"/>
                </a:lnTo>
                <a:lnTo>
                  <a:pt x="37604" y="224167"/>
                </a:lnTo>
                <a:lnTo>
                  <a:pt x="42519" y="232575"/>
                </a:lnTo>
                <a:lnTo>
                  <a:pt x="50558" y="238658"/>
                </a:lnTo>
                <a:lnTo>
                  <a:pt x="60337" y="241147"/>
                </a:lnTo>
                <a:lnTo>
                  <a:pt x="69964" y="239750"/>
                </a:lnTo>
                <a:lnTo>
                  <a:pt x="78371" y="234835"/>
                </a:lnTo>
                <a:lnTo>
                  <a:pt x="84467" y="226796"/>
                </a:lnTo>
                <a:lnTo>
                  <a:pt x="86982" y="216979"/>
                </a:lnTo>
                <a:close/>
              </a:path>
              <a:path w="4857115" h="3462020">
                <a:moveTo>
                  <a:pt x="93992" y="3220567"/>
                </a:moveTo>
                <a:lnTo>
                  <a:pt x="92468" y="3210598"/>
                </a:lnTo>
                <a:lnTo>
                  <a:pt x="87185" y="3201949"/>
                </a:lnTo>
                <a:lnTo>
                  <a:pt x="79298" y="3196234"/>
                </a:lnTo>
                <a:lnTo>
                  <a:pt x="69850" y="3193897"/>
                </a:lnTo>
                <a:lnTo>
                  <a:pt x="59880" y="3195409"/>
                </a:lnTo>
                <a:lnTo>
                  <a:pt x="51282" y="3200692"/>
                </a:lnTo>
                <a:lnTo>
                  <a:pt x="45567" y="3208566"/>
                </a:lnTo>
                <a:lnTo>
                  <a:pt x="43230" y="3218027"/>
                </a:lnTo>
                <a:lnTo>
                  <a:pt x="44767" y="3228035"/>
                </a:lnTo>
                <a:lnTo>
                  <a:pt x="50038" y="3236645"/>
                </a:lnTo>
                <a:lnTo>
                  <a:pt x="57924" y="3242360"/>
                </a:lnTo>
                <a:lnTo>
                  <a:pt x="67373" y="3244697"/>
                </a:lnTo>
                <a:lnTo>
                  <a:pt x="77343" y="3243173"/>
                </a:lnTo>
                <a:lnTo>
                  <a:pt x="85940" y="3237903"/>
                </a:lnTo>
                <a:lnTo>
                  <a:pt x="91655" y="3230016"/>
                </a:lnTo>
                <a:lnTo>
                  <a:pt x="93992" y="3220567"/>
                </a:lnTo>
                <a:close/>
              </a:path>
              <a:path w="4857115" h="3462020">
                <a:moveTo>
                  <a:pt x="106032" y="2236279"/>
                </a:moveTo>
                <a:lnTo>
                  <a:pt x="104635" y="2226640"/>
                </a:lnTo>
                <a:lnTo>
                  <a:pt x="99720" y="2218232"/>
                </a:lnTo>
                <a:lnTo>
                  <a:pt x="91681" y="2212149"/>
                </a:lnTo>
                <a:lnTo>
                  <a:pt x="81902" y="2209660"/>
                </a:lnTo>
                <a:lnTo>
                  <a:pt x="72263" y="2211057"/>
                </a:lnTo>
                <a:lnTo>
                  <a:pt x="63855" y="2215959"/>
                </a:lnTo>
                <a:lnTo>
                  <a:pt x="57746" y="2224049"/>
                </a:lnTo>
                <a:lnTo>
                  <a:pt x="55257" y="2233828"/>
                </a:lnTo>
                <a:lnTo>
                  <a:pt x="56654" y="2243455"/>
                </a:lnTo>
                <a:lnTo>
                  <a:pt x="61569" y="2251875"/>
                </a:lnTo>
                <a:lnTo>
                  <a:pt x="69608" y="2257958"/>
                </a:lnTo>
                <a:lnTo>
                  <a:pt x="79387" y="2260447"/>
                </a:lnTo>
                <a:lnTo>
                  <a:pt x="89014" y="2259050"/>
                </a:lnTo>
                <a:lnTo>
                  <a:pt x="97421" y="2254135"/>
                </a:lnTo>
                <a:lnTo>
                  <a:pt x="103517" y="2246096"/>
                </a:lnTo>
                <a:lnTo>
                  <a:pt x="106032" y="2236279"/>
                </a:lnTo>
                <a:close/>
              </a:path>
              <a:path w="4857115" h="3462020">
                <a:moveTo>
                  <a:pt x="125387" y="1291272"/>
                </a:moveTo>
                <a:lnTo>
                  <a:pt x="124904" y="1281544"/>
                </a:lnTo>
                <a:lnTo>
                  <a:pt x="120573" y="1272438"/>
                </a:lnTo>
                <a:lnTo>
                  <a:pt x="113017" y="1265682"/>
                </a:lnTo>
                <a:lnTo>
                  <a:pt x="103822" y="1262481"/>
                </a:lnTo>
                <a:lnTo>
                  <a:pt x="94107" y="1262964"/>
                </a:lnTo>
                <a:lnTo>
                  <a:pt x="84988" y="1267282"/>
                </a:lnTo>
                <a:lnTo>
                  <a:pt x="78270" y="1274813"/>
                </a:lnTo>
                <a:lnTo>
                  <a:pt x="75069" y="1284008"/>
                </a:lnTo>
                <a:lnTo>
                  <a:pt x="75552" y="1293736"/>
                </a:lnTo>
                <a:lnTo>
                  <a:pt x="79921" y="1302880"/>
                </a:lnTo>
                <a:lnTo>
                  <a:pt x="87439" y="1309598"/>
                </a:lnTo>
                <a:lnTo>
                  <a:pt x="96634" y="1312799"/>
                </a:lnTo>
                <a:lnTo>
                  <a:pt x="106362" y="1312316"/>
                </a:lnTo>
                <a:lnTo>
                  <a:pt x="115468" y="1307985"/>
                </a:lnTo>
                <a:lnTo>
                  <a:pt x="122186" y="1300467"/>
                </a:lnTo>
                <a:lnTo>
                  <a:pt x="125387" y="1291272"/>
                </a:lnTo>
                <a:close/>
              </a:path>
              <a:path w="4857115" h="3462020">
                <a:moveTo>
                  <a:pt x="144437" y="3310572"/>
                </a:moveTo>
                <a:lnTo>
                  <a:pt x="143954" y="3300844"/>
                </a:lnTo>
                <a:lnTo>
                  <a:pt x="139623" y="3291738"/>
                </a:lnTo>
                <a:lnTo>
                  <a:pt x="132067" y="3284982"/>
                </a:lnTo>
                <a:lnTo>
                  <a:pt x="122872" y="3281781"/>
                </a:lnTo>
                <a:lnTo>
                  <a:pt x="113157" y="3282264"/>
                </a:lnTo>
                <a:lnTo>
                  <a:pt x="104038" y="3286582"/>
                </a:lnTo>
                <a:lnTo>
                  <a:pt x="97320" y="3294113"/>
                </a:lnTo>
                <a:lnTo>
                  <a:pt x="94119" y="3303308"/>
                </a:lnTo>
                <a:lnTo>
                  <a:pt x="94602" y="3313036"/>
                </a:lnTo>
                <a:lnTo>
                  <a:pt x="98971" y="3322180"/>
                </a:lnTo>
                <a:lnTo>
                  <a:pt x="106489" y="3328898"/>
                </a:lnTo>
                <a:lnTo>
                  <a:pt x="115684" y="3332099"/>
                </a:lnTo>
                <a:lnTo>
                  <a:pt x="125412" y="3331616"/>
                </a:lnTo>
                <a:lnTo>
                  <a:pt x="134518" y="3327285"/>
                </a:lnTo>
                <a:lnTo>
                  <a:pt x="141236" y="3319767"/>
                </a:lnTo>
                <a:lnTo>
                  <a:pt x="144437" y="3310572"/>
                </a:lnTo>
                <a:close/>
              </a:path>
              <a:path w="4857115" h="3462020">
                <a:moveTo>
                  <a:pt x="144983" y="131559"/>
                </a:moveTo>
                <a:lnTo>
                  <a:pt x="142659" y="122110"/>
                </a:lnTo>
                <a:lnTo>
                  <a:pt x="136690" y="113982"/>
                </a:lnTo>
                <a:lnTo>
                  <a:pt x="128028" y="108813"/>
                </a:lnTo>
                <a:lnTo>
                  <a:pt x="118389" y="107403"/>
                </a:lnTo>
                <a:lnTo>
                  <a:pt x="108940" y="109715"/>
                </a:lnTo>
                <a:lnTo>
                  <a:pt x="100774" y="115735"/>
                </a:lnTo>
                <a:lnTo>
                  <a:pt x="95605" y="124396"/>
                </a:lnTo>
                <a:lnTo>
                  <a:pt x="94195" y="134023"/>
                </a:lnTo>
                <a:lnTo>
                  <a:pt x="96520" y="143484"/>
                </a:lnTo>
                <a:lnTo>
                  <a:pt x="102489" y="151612"/>
                </a:lnTo>
                <a:lnTo>
                  <a:pt x="111150" y="156781"/>
                </a:lnTo>
                <a:lnTo>
                  <a:pt x="120789" y="158191"/>
                </a:lnTo>
                <a:lnTo>
                  <a:pt x="130238" y="155867"/>
                </a:lnTo>
                <a:lnTo>
                  <a:pt x="138366" y="149898"/>
                </a:lnTo>
                <a:lnTo>
                  <a:pt x="143573" y="141198"/>
                </a:lnTo>
                <a:lnTo>
                  <a:pt x="144983" y="131559"/>
                </a:lnTo>
                <a:close/>
              </a:path>
              <a:path w="4857115" h="3462020">
                <a:moveTo>
                  <a:pt x="164033" y="2150859"/>
                </a:moveTo>
                <a:lnTo>
                  <a:pt x="161709" y="2141410"/>
                </a:lnTo>
                <a:lnTo>
                  <a:pt x="155740" y="2133282"/>
                </a:lnTo>
                <a:lnTo>
                  <a:pt x="147078" y="2128113"/>
                </a:lnTo>
                <a:lnTo>
                  <a:pt x="137439" y="2126704"/>
                </a:lnTo>
                <a:lnTo>
                  <a:pt x="127990" y="2129015"/>
                </a:lnTo>
                <a:lnTo>
                  <a:pt x="119824" y="2135035"/>
                </a:lnTo>
                <a:lnTo>
                  <a:pt x="114655" y="2143696"/>
                </a:lnTo>
                <a:lnTo>
                  <a:pt x="113245" y="2153323"/>
                </a:lnTo>
                <a:lnTo>
                  <a:pt x="115570" y="2162784"/>
                </a:lnTo>
                <a:lnTo>
                  <a:pt x="121539" y="2170912"/>
                </a:lnTo>
                <a:lnTo>
                  <a:pt x="130200" y="2176081"/>
                </a:lnTo>
                <a:lnTo>
                  <a:pt x="139839" y="2177491"/>
                </a:lnTo>
                <a:lnTo>
                  <a:pt x="149288" y="2175167"/>
                </a:lnTo>
                <a:lnTo>
                  <a:pt x="157416" y="2169198"/>
                </a:lnTo>
                <a:lnTo>
                  <a:pt x="162623" y="2160498"/>
                </a:lnTo>
                <a:lnTo>
                  <a:pt x="164033" y="2150859"/>
                </a:lnTo>
                <a:close/>
              </a:path>
              <a:path w="4857115" h="3462020">
                <a:moveTo>
                  <a:pt x="199390" y="1353134"/>
                </a:moveTo>
                <a:lnTo>
                  <a:pt x="196176" y="1343952"/>
                </a:lnTo>
                <a:lnTo>
                  <a:pt x="189445" y="1336433"/>
                </a:lnTo>
                <a:lnTo>
                  <a:pt x="180289" y="1332090"/>
                </a:lnTo>
                <a:lnTo>
                  <a:pt x="170561" y="1331620"/>
                </a:lnTo>
                <a:lnTo>
                  <a:pt x="161366" y="1334833"/>
                </a:lnTo>
                <a:lnTo>
                  <a:pt x="153860" y="1341564"/>
                </a:lnTo>
                <a:lnTo>
                  <a:pt x="149542" y="1350683"/>
                </a:lnTo>
                <a:lnTo>
                  <a:pt x="149072" y="1360398"/>
                </a:lnTo>
                <a:lnTo>
                  <a:pt x="152285" y="1369593"/>
                </a:lnTo>
                <a:lnTo>
                  <a:pt x="159054" y="1377137"/>
                </a:lnTo>
                <a:lnTo>
                  <a:pt x="168173" y="1381455"/>
                </a:lnTo>
                <a:lnTo>
                  <a:pt x="177901" y="1381925"/>
                </a:lnTo>
                <a:lnTo>
                  <a:pt x="187096" y="1378712"/>
                </a:lnTo>
                <a:lnTo>
                  <a:pt x="194602" y="1371981"/>
                </a:lnTo>
                <a:lnTo>
                  <a:pt x="198920" y="1362862"/>
                </a:lnTo>
                <a:lnTo>
                  <a:pt x="199390" y="1353134"/>
                </a:lnTo>
                <a:close/>
              </a:path>
              <a:path w="4857115" h="3462020">
                <a:moveTo>
                  <a:pt x="218440" y="3372434"/>
                </a:moveTo>
                <a:lnTo>
                  <a:pt x="215226" y="3363252"/>
                </a:lnTo>
                <a:lnTo>
                  <a:pt x="208495" y="3355733"/>
                </a:lnTo>
                <a:lnTo>
                  <a:pt x="199339" y="3351390"/>
                </a:lnTo>
                <a:lnTo>
                  <a:pt x="189611" y="3350920"/>
                </a:lnTo>
                <a:lnTo>
                  <a:pt x="180416" y="3354133"/>
                </a:lnTo>
                <a:lnTo>
                  <a:pt x="172910" y="3360864"/>
                </a:lnTo>
                <a:lnTo>
                  <a:pt x="168592" y="3369983"/>
                </a:lnTo>
                <a:lnTo>
                  <a:pt x="168122" y="3379698"/>
                </a:lnTo>
                <a:lnTo>
                  <a:pt x="171335" y="3388893"/>
                </a:lnTo>
                <a:lnTo>
                  <a:pt x="178104" y="3396437"/>
                </a:lnTo>
                <a:lnTo>
                  <a:pt x="187223" y="3400755"/>
                </a:lnTo>
                <a:lnTo>
                  <a:pt x="196951" y="3401225"/>
                </a:lnTo>
                <a:lnTo>
                  <a:pt x="206146" y="3398012"/>
                </a:lnTo>
                <a:lnTo>
                  <a:pt x="213652" y="3391281"/>
                </a:lnTo>
                <a:lnTo>
                  <a:pt x="217970" y="3382162"/>
                </a:lnTo>
                <a:lnTo>
                  <a:pt x="218440" y="3372434"/>
                </a:lnTo>
                <a:close/>
              </a:path>
              <a:path w="4857115" h="3462020">
                <a:moveTo>
                  <a:pt x="224370" y="66560"/>
                </a:moveTo>
                <a:lnTo>
                  <a:pt x="220941" y="57073"/>
                </a:lnTo>
                <a:lnTo>
                  <a:pt x="214109" y="49669"/>
                </a:lnTo>
                <a:lnTo>
                  <a:pt x="205257" y="45593"/>
                </a:lnTo>
                <a:lnTo>
                  <a:pt x="195541" y="45135"/>
                </a:lnTo>
                <a:lnTo>
                  <a:pt x="186004" y="48577"/>
                </a:lnTo>
                <a:lnTo>
                  <a:pt x="178600" y="55422"/>
                </a:lnTo>
                <a:lnTo>
                  <a:pt x="174523" y="64262"/>
                </a:lnTo>
                <a:lnTo>
                  <a:pt x="174053" y="73990"/>
                </a:lnTo>
                <a:lnTo>
                  <a:pt x="177482" y="83477"/>
                </a:lnTo>
                <a:lnTo>
                  <a:pt x="184327" y="90893"/>
                </a:lnTo>
                <a:lnTo>
                  <a:pt x="193167" y="94970"/>
                </a:lnTo>
                <a:lnTo>
                  <a:pt x="202895" y="95427"/>
                </a:lnTo>
                <a:lnTo>
                  <a:pt x="212382" y="91998"/>
                </a:lnTo>
                <a:lnTo>
                  <a:pt x="219837" y="85140"/>
                </a:lnTo>
                <a:lnTo>
                  <a:pt x="223913" y="76288"/>
                </a:lnTo>
                <a:lnTo>
                  <a:pt x="224370" y="66560"/>
                </a:lnTo>
                <a:close/>
              </a:path>
              <a:path w="4857115" h="3462020">
                <a:moveTo>
                  <a:pt x="243420" y="2085860"/>
                </a:moveTo>
                <a:lnTo>
                  <a:pt x="239991" y="2076373"/>
                </a:lnTo>
                <a:lnTo>
                  <a:pt x="233159" y="2068969"/>
                </a:lnTo>
                <a:lnTo>
                  <a:pt x="224307" y="2064893"/>
                </a:lnTo>
                <a:lnTo>
                  <a:pt x="214591" y="2064435"/>
                </a:lnTo>
                <a:lnTo>
                  <a:pt x="205054" y="2067877"/>
                </a:lnTo>
                <a:lnTo>
                  <a:pt x="197650" y="2074722"/>
                </a:lnTo>
                <a:lnTo>
                  <a:pt x="193573" y="2083562"/>
                </a:lnTo>
                <a:lnTo>
                  <a:pt x="193103" y="2093290"/>
                </a:lnTo>
                <a:lnTo>
                  <a:pt x="196532" y="2102777"/>
                </a:lnTo>
                <a:lnTo>
                  <a:pt x="203377" y="2110194"/>
                </a:lnTo>
                <a:lnTo>
                  <a:pt x="212217" y="2114270"/>
                </a:lnTo>
                <a:lnTo>
                  <a:pt x="221945" y="2114727"/>
                </a:lnTo>
                <a:lnTo>
                  <a:pt x="231432" y="2111298"/>
                </a:lnTo>
                <a:lnTo>
                  <a:pt x="238887" y="2104440"/>
                </a:lnTo>
                <a:lnTo>
                  <a:pt x="242963" y="2095588"/>
                </a:lnTo>
                <a:lnTo>
                  <a:pt x="243420" y="2085860"/>
                </a:lnTo>
                <a:close/>
              </a:path>
              <a:path w="4857115" h="3462020">
                <a:moveTo>
                  <a:pt x="290614" y="1400086"/>
                </a:moveTo>
                <a:lnTo>
                  <a:pt x="288277" y="1390624"/>
                </a:lnTo>
                <a:lnTo>
                  <a:pt x="282575" y="1382737"/>
                </a:lnTo>
                <a:lnTo>
                  <a:pt x="273977" y="1377454"/>
                </a:lnTo>
                <a:lnTo>
                  <a:pt x="263956" y="1375905"/>
                </a:lnTo>
                <a:lnTo>
                  <a:pt x="254508" y="1378242"/>
                </a:lnTo>
                <a:lnTo>
                  <a:pt x="246621" y="1383944"/>
                </a:lnTo>
                <a:lnTo>
                  <a:pt x="241338" y="1392529"/>
                </a:lnTo>
                <a:lnTo>
                  <a:pt x="239801" y="1402499"/>
                </a:lnTo>
                <a:lnTo>
                  <a:pt x="242138" y="1411960"/>
                </a:lnTo>
                <a:lnTo>
                  <a:pt x="247840" y="1419847"/>
                </a:lnTo>
                <a:lnTo>
                  <a:pt x="256489" y="1425143"/>
                </a:lnTo>
                <a:lnTo>
                  <a:pt x="266458" y="1426679"/>
                </a:lnTo>
                <a:lnTo>
                  <a:pt x="275907" y="1424343"/>
                </a:lnTo>
                <a:lnTo>
                  <a:pt x="283794" y="1418640"/>
                </a:lnTo>
                <a:lnTo>
                  <a:pt x="289077" y="1410042"/>
                </a:lnTo>
                <a:lnTo>
                  <a:pt x="290614" y="1400086"/>
                </a:lnTo>
                <a:close/>
              </a:path>
              <a:path w="4857115" h="3462020">
                <a:moveTo>
                  <a:pt x="309664" y="3419373"/>
                </a:moveTo>
                <a:lnTo>
                  <a:pt x="307327" y="3409924"/>
                </a:lnTo>
                <a:lnTo>
                  <a:pt x="301625" y="3402038"/>
                </a:lnTo>
                <a:lnTo>
                  <a:pt x="293027" y="3396754"/>
                </a:lnTo>
                <a:lnTo>
                  <a:pt x="283006" y="3395205"/>
                </a:lnTo>
                <a:lnTo>
                  <a:pt x="273558" y="3397542"/>
                </a:lnTo>
                <a:lnTo>
                  <a:pt x="265671" y="3403244"/>
                </a:lnTo>
                <a:lnTo>
                  <a:pt x="260388" y="3411842"/>
                </a:lnTo>
                <a:lnTo>
                  <a:pt x="258851" y="3421799"/>
                </a:lnTo>
                <a:lnTo>
                  <a:pt x="261188" y="3431260"/>
                </a:lnTo>
                <a:lnTo>
                  <a:pt x="266890" y="3439147"/>
                </a:lnTo>
                <a:lnTo>
                  <a:pt x="275539" y="3444443"/>
                </a:lnTo>
                <a:lnTo>
                  <a:pt x="285508" y="3445980"/>
                </a:lnTo>
                <a:lnTo>
                  <a:pt x="294957" y="3443643"/>
                </a:lnTo>
                <a:lnTo>
                  <a:pt x="302844" y="3437940"/>
                </a:lnTo>
                <a:lnTo>
                  <a:pt x="308127" y="3429343"/>
                </a:lnTo>
                <a:lnTo>
                  <a:pt x="309664" y="3419373"/>
                </a:lnTo>
                <a:close/>
              </a:path>
              <a:path w="4857115" h="3462020">
                <a:moveTo>
                  <a:pt x="318820" y="37566"/>
                </a:moveTo>
                <a:lnTo>
                  <a:pt x="318287" y="27495"/>
                </a:lnTo>
                <a:lnTo>
                  <a:pt x="313893" y="18415"/>
                </a:lnTo>
                <a:lnTo>
                  <a:pt x="306616" y="11950"/>
                </a:lnTo>
                <a:lnTo>
                  <a:pt x="297434" y="8686"/>
                </a:lnTo>
                <a:lnTo>
                  <a:pt x="287312" y="9232"/>
                </a:lnTo>
                <a:lnTo>
                  <a:pt x="278231" y="13627"/>
                </a:lnTo>
                <a:lnTo>
                  <a:pt x="271780" y="20904"/>
                </a:lnTo>
                <a:lnTo>
                  <a:pt x="268516" y="30086"/>
                </a:lnTo>
                <a:lnTo>
                  <a:pt x="269036" y="40157"/>
                </a:lnTo>
                <a:lnTo>
                  <a:pt x="273443" y="49237"/>
                </a:lnTo>
                <a:lnTo>
                  <a:pt x="280720" y="55702"/>
                </a:lnTo>
                <a:lnTo>
                  <a:pt x="289890" y="58953"/>
                </a:lnTo>
                <a:lnTo>
                  <a:pt x="299974" y="58432"/>
                </a:lnTo>
                <a:lnTo>
                  <a:pt x="309092" y="54025"/>
                </a:lnTo>
                <a:lnTo>
                  <a:pt x="315556" y="46736"/>
                </a:lnTo>
                <a:lnTo>
                  <a:pt x="318820" y="37566"/>
                </a:lnTo>
                <a:close/>
              </a:path>
              <a:path w="4857115" h="3462020">
                <a:moveTo>
                  <a:pt x="337870" y="2056866"/>
                </a:moveTo>
                <a:lnTo>
                  <a:pt x="337337" y="2046795"/>
                </a:lnTo>
                <a:lnTo>
                  <a:pt x="332943" y="2037715"/>
                </a:lnTo>
                <a:lnTo>
                  <a:pt x="325666" y="2031250"/>
                </a:lnTo>
                <a:lnTo>
                  <a:pt x="316484" y="2027986"/>
                </a:lnTo>
                <a:lnTo>
                  <a:pt x="306362" y="2028532"/>
                </a:lnTo>
                <a:lnTo>
                  <a:pt x="297281" y="2032927"/>
                </a:lnTo>
                <a:lnTo>
                  <a:pt x="290830" y="2040204"/>
                </a:lnTo>
                <a:lnTo>
                  <a:pt x="287566" y="2049386"/>
                </a:lnTo>
                <a:lnTo>
                  <a:pt x="288086" y="2059457"/>
                </a:lnTo>
                <a:lnTo>
                  <a:pt x="292493" y="2068537"/>
                </a:lnTo>
                <a:lnTo>
                  <a:pt x="299770" y="2075002"/>
                </a:lnTo>
                <a:lnTo>
                  <a:pt x="308940" y="2078253"/>
                </a:lnTo>
                <a:lnTo>
                  <a:pt x="319024" y="2077732"/>
                </a:lnTo>
                <a:lnTo>
                  <a:pt x="328142" y="2073325"/>
                </a:lnTo>
                <a:lnTo>
                  <a:pt x="334606" y="2066036"/>
                </a:lnTo>
                <a:lnTo>
                  <a:pt x="337870" y="2056866"/>
                </a:lnTo>
                <a:close/>
              </a:path>
              <a:path w="4857115" h="3462020">
                <a:moveTo>
                  <a:pt x="390664" y="1418259"/>
                </a:moveTo>
                <a:lnTo>
                  <a:pt x="389166" y="1408277"/>
                </a:lnTo>
                <a:lnTo>
                  <a:pt x="384124" y="1399946"/>
                </a:lnTo>
                <a:lnTo>
                  <a:pt x="376326" y="1394117"/>
                </a:lnTo>
                <a:lnTo>
                  <a:pt x="366547" y="1391640"/>
                </a:lnTo>
                <a:lnTo>
                  <a:pt x="356527" y="1393139"/>
                </a:lnTo>
                <a:lnTo>
                  <a:pt x="348195" y="1398181"/>
                </a:lnTo>
                <a:lnTo>
                  <a:pt x="342353" y="1405978"/>
                </a:lnTo>
                <a:lnTo>
                  <a:pt x="339877" y="1415757"/>
                </a:lnTo>
                <a:lnTo>
                  <a:pt x="341388" y="1425727"/>
                </a:lnTo>
                <a:lnTo>
                  <a:pt x="346430" y="1434058"/>
                </a:lnTo>
                <a:lnTo>
                  <a:pt x="354228" y="1439887"/>
                </a:lnTo>
                <a:lnTo>
                  <a:pt x="364045" y="1442377"/>
                </a:lnTo>
                <a:lnTo>
                  <a:pt x="374027" y="1440865"/>
                </a:lnTo>
                <a:lnTo>
                  <a:pt x="382358" y="1435823"/>
                </a:lnTo>
                <a:lnTo>
                  <a:pt x="388188" y="1428026"/>
                </a:lnTo>
                <a:lnTo>
                  <a:pt x="390664" y="1418259"/>
                </a:lnTo>
                <a:close/>
              </a:path>
              <a:path w="4857115" h="3462020">
                <a:moveTo>
                  <a:pt x="409714" y="3437559"/>
                </a:moveTo>
                <a:lnTo>
                  <a:pt x="408216" y="3427577"/>
                </a:lnTo>
                <a:lnTo>
                  <a:pt x="403174" y="3419246"/>
                </a:lnTo>
                <a:lnTo>
                  <a:pt x="395376" y="3413417"/>
                </a:lnTo>
                <a:lnTo>
                  <a:pt x="385597" y="3410940"/>
                </a:lnTo>
                <a:lnTo>
                  <a:pt x="375577" y="3412439"/>
                </a:lnTo>
                <a:lnTo>
                  <a:pt x="367245" y="3417481"/>
                </a:lnTo>
                <a:lnTo>
                  <a:pt x="361403" y="3425279"/>
                </a:lnTo>
                <a:lnTo>
                  <a:pt x="358927" y="3435058"/>
                </a:lnTo>
                <a:lnTo>
                  <a:pt x="360438" y="3445027"/>
                </a:lnTo>
                <a:lnTo>
                  <a:pt x="365480" y="3453358"/>
                </a:lnTo>
                <a:lnTo>
                  <a:pt x="373278" y="3459188"/>
                </a:lnTo>
                <a:lnTo>
                  <a:pt x="383095" y="3461677"/>
                </a:lnTo>
                <a:lnTo>
                  <a:pt x="393077" y="3460165"/>
                </a:lnTo>
                <a:lnTo>
                  <a:pt x="401408" y="3455124"/>
                </a:lnTo>
                <a:lnTo>
                  <a:pt x="407238" y="3447326"/>
                </a:lnTo>
                <a:lnTo>
                  <a:pt x="409714" y="3437559"/>
                </a:lnTo>
                <a:close/>
              </a:path>
              <a:path w="4857115" h="3462020">
                <a:moveTo>
                  <a:pt x="420116" y="25400"/>
                </a:moveTo>
                <a:lnTo>
                  <a:pt x="418122" y="15519"/>
                </a:lnTo>
                <a:lnTo>
                  <a:pt x="412686" y="7442"/>
                </a:lnTo>
                <a:lnTo>
                  <a:pt x="404609" y="1993"/>
                </a:lnTo>
                <a:lnTo>
                  <a:pt x="394665" y="0"/>
                </a:lnTo>
                <a:lnTo>
                  <a:pt x="384784" y="1993"/>
                </a:lnTo>
                <a:lnTo>
                  <a:pt x="376707" y="7442"/>
                </a:lnTo>
                <a:lnTo>
                  <a:pt x="371259" y="15519"/>
                </a:lnTo>
                <a:lnTo>
                  <a:pt x="369265" y="25400"/>
                </a:lnTo>
                <a:lnTo>
                  <a:pt x="371259" y="35293"/>
                </a:lnTo>
                <a:lnTo>
                  <a:pt x="376707" y="43370"/>
                </a:lnTo>
                <a:lnTo>
                  <a:pt x="384784" y="48806"/>
                </a:lnTo>
                <a:lnTo>
                  <a:pt x="394716" y="50800"/>
                </a:lnTo>
                <a:lnTo>
                  <a:pt x="404609" y="48806"/>
                </a:lnTo>
                <a:lnTo>
                  <a:pt x="412686" y="43370"/>
                </a:lnTo>
                <a:lnTo>
                  <a:pt x="418122" y="35293"/>
                </a:lnTo>
                <a:lnTo>
                  <a:pt x="420116" y="25400"/>
                </a:lnTo>
                <a:close/>
              </a:path>
              <a:path w="4857115" h="3462020">
                <a:moveTo>
                  <a:pt x="439166" y="2044700"/>
                </a:moveTo>
                <a:lnTo>
                  <a:pt x="437172" y="2034819"/>
                </a:lnTo>
                <a:lnTo>
                  <a:pt x="431736" y="2026742"/>
                </a:lnTo>
                <a:lnTo>
                  <a:pt x="423659" y="2021293"/>
                </a:lnTo>
                <a:lnTo>
                  <a:pt x="413715" y="2019300"/>
                </a:lnTo>
                <a:lnTo>
                  <a:pt x="403834" y="2021293"/>
                </a:lnTo>
                <a:lnTo>
                  <a:pt x="395757" y="2026742"/>
                </a:lnTo>
                <a:lnTo>
                  <a:pt x="390309" y="2034819"/>
                </a:lnTo>
                <a:lnTo>
                  <a:pt x="388315" y="2044700"/>
                </a:lnTo>
                <a:lnTo>
                  <a:pt x="390309" y="2054593"/>
                </a:lnTo>
                <a:lnTo>
                  <a:pt x="395757" y="2062670"/>
                </a:lnTo>
                <a:lnTo>
                  <a:pt x="403834" y="2068106"/>
                </a:lnTo>
                <a:lnTo>
                  <a:pt x="413766" y="2070100"/>
                </a:lnTo>
                <a:lnTo>
                  <a:pt x="423659" y="2068106"/>
                </a:lnTo>
                <a:lnTo>
                  <a:pt x="431736" y="2062670"/>
                </a:lnTo>
                <a:lnTo>
                  <a:pt x="437172" y="2054593"/>
                </a:lnTo>
                <a:lnTo>
                  <a:pt x="439166" y="2044700"/>
                </a:lnTo>
                <a:close/>
              </a:path>
              <a:path w="4857115" h="3462020">
                <a:moveTo>
                  <a:pt x="492340" y="1417167"/>
                </a:moveTo>
                <a:lnTo>
                  <a:pt x="490347" y="1407274"/>
                </a:lnTo>
                <a:lnTo>
                  <a:pt x="484911" y="1399209"/>
                </a:lnTo>
                <a:lnTo>
                  <a:pt x="476834" y="1393761"/>
                </a:lnTo>
                <a:lnTo>
                  <a:pt x="466890" y="1391767"/>
                </a:lnTo>
                <a:lnTo>
                  <a:pt x="457009" y="1393761"/>
                </a:lnTo>
                <a:lnTo>
                  <a:pt x="448932" y="1399209"/>
                </a:lnTo>
                <a:lnTo>
                  <a:pt x="443496" y="1407274"/>
                </a:lnTo>
                <a:lnTo>
                  <a:pt x="441490" y="1417167"/>
                </a:lnTo>
                <a:lnTo>
                  <a:pt x="443496" y="1427048"/>
                </a:lnTo>
                <a:lnTo>
                  <a:pt x="448932" y="1435125"/>
                </a:lnTo>
                <a:lnTo>
                  <a:pt x="457009" y="1440573"/>
                </a:lnTo>
                <a:lnTo>
                  <a:pt x="466940" y="1442567"/>
                </a:lnTo>
                <a:lnTo>
                  <a:pt x="476834" y="1440573"/>
                </a:lnTo>
                <a:lnTo>
                  <a:pt x="484911" y="1435125"/>
                </a:lnTo>
                <a:lnTo>
                  <a:pt x="490347" y="1427048"/>
                </a:lnTo>
                <a:lnTo>
                  <a:pt x="492340" y="1417167"/>
                </a:lnTo>
                <a:close/>
              </a:path>
              <a:path w="4857115" h="3462020">
                <a:moveTo>
                  <a:pt x="511390" y="3436467"/>
                </a:moveTo>
                <a:lnTo>
                  <a:pt x="509397" y="3426574"/>
                </a:lnTo>
                <a:lnTo>
                  <a:pt x="503961" y="3418497"/>
                </a:lnTo>
                <a:lnTo>
                  <a:pt x="495884" y="3413061"/>
                </a:lnTo>
                <a:lnTo>
                  <a:pt x="485940" y="3411067"/>
                </a:lnTo>
                <a:lnTo>
                  <a:pt x="476059" y="3413061"/>
                </a:lnTo>
                <a:lnTo>
                  <a:pt x="467982" y="3418497"/>
                </a:lnTo>
                <a:lnTo>
                  <a:pt x="462546" y="3426574"/>
                </a:lnTo>
                <a:lnTo>
                  <a:pt x="460540" y="3436467"/>
                </a:lnTo>
                <a:lnTo>
                  <a:pt x="462546" y="3446348"/>
                </a:lnTo>
                <a:lnTo>
                  <a:pt x="467982" y="3454425"/>
                </a:lnTo>
                <a:lnTo>
                  <a:pt x="476059" y="3459873"/>
                </a:lnTo>
                <a:lnTo>
                  <a:pt x="485990" y="3461867"/>
                </a:lnTo>
                <a:lnTo>
                  <a:pt x="495884" y="3459873"/>
                </a:lnTo>
                <a:lnTo>
                  <a:pt x="503961" y="3454425"/>
                </a:lnTo>
                <a:lnTo>
                  <a:pt x="509397" y="3446348"/>
                </a:lnTo>
                <a:lnTo>
                  <a:pt x="511390" y="3436467"/>
                </a:lnTo>
                <a:close/>
              </a:path>
              <a:path w="4857115" h="3462020">
                <a:moveTo>
                  <a:pt x="521766" y="25400"/>
                </a:moveTo>
                <a:lnTo>
                  <a:pt x="519772" y="15519"/>
                </a:lnTo>
                <a:lnTo>
                  <a:pt x="514337" y="7442"/>
                </a:lnTo>
                <a:lnTo>
                  <a:pt x="506260" y="1993"/>
                </a:lnTo>
                <a:lnTo>
                  <a:pt x="496316" y="0"/>
                </a:lnTo>
                <a:lnTo>
                  <a:pt x="486435" y="1993"/>
                </a:lnTo>
                <a:lnTo>
                  <a:pt x="478358" y="7442"/>
                </a:lnTo>
                <a:lnTo>
                  <a:pt x="472909" y="15519"/>
                </a:lnTo>
                <a:lnTo>
                  <a:pt x="470916" y="25400"/>
                </a:lnTo>
                <a:lnTo>
                  <a:pt x="472909" y="35293"/>
                </a:lnTo>
                <a:lnTo>
                  <a:pt x="478358" y="43370"/>
                </a:lnTo>
                <a:lnTo>
                  <a:pt x="486435" y="48806"/>
                </a:lnTo>
                <a:lnTo>
                  <a:pt x="496366" y="50800"/>
                </a:lnTo>
                <a:lnTo>
                  <a:pt x="506260" y="48806"/>
                </a:lnTo>
                <a:lnTo>
                  <a:pt x="514337" y="43370"/>
                </a:lnTo>
                <a:lnTo>
                  <a:pt x="519772" y="35293"/>
                </a:lnTo>
                <a:lnTo>
                  <a:pt x="521766" y="25400"/>
                </a:lnTo>
                <a:close/>
              </a:path>
              <a:path w="4857115" h="3462020">
                <a:moveTo>
                  <a:pt x="540816" y="2044700"/>
                </a:moveTo>
                <a:lnTo>
                  <a:pt x="538822" y="2034819"/>
                </a:lnTo>
                <a:lnTo>
                  <a:pt x="533387" y="2026742"/>
                </a:lnTo>
                <a:lnTo>
                  <a:pt x="525310" y="2021293"/>
                </a:lnTo>
                <a:lnTo>
                  <a:pt x="515366" y="2019300"/>
                </a:lnTo>
                <a:lnTo>
                  <a:pt x="505485" y="2021293"/>
                </a:lnTo>
                <a:lnTo>
                  <a:pt x="497408" y="2026742"/>
                </a:lnTo>
                <a:lnTo>
                  <a:pt x="491959" y="2034819"/>
                </a:lnTo>
                <a:lnTo>
                  <a:pt x="489966" y="2044700"/>
                </a:lnTo>
                <a:lnTo>
                  <a:pt x="491959" y="2054593"/>
                </a:lnTo>
                <a:lnTo>
                  <a:pt x="497408" y="2062670"/>
                </a:lnTo>
                <a:lnTo>
                  <a:pt x="505485" y="2068106"/>
                </a:lnTo>
                <a:lnTo>
                  <a:pt x="515416" y="2070100"/>
                </a:lnTo>
                <a:lnTo>
                  <a:pt x="525310" y="2068106"/>
                </a:lnTo>
                <a:lnTo>
                  <a:pt x="533387" y="2062670"/>
                </a:lnTo>
                <a:lnTo>
                  <a:pt x="538822" y="2054593"/>
                </a:lnTo>
                <a:lnTo>
                  <a:pt x="540816" y="2044700"/>
                </a:lnTo>
                <a:close/>
              </a:path>
              <a:path w="4857115" h="3462020">
                <a:moveTo>
                  <a:pt x="593991" y="1417167"/>
                </a:moveTo>
                <a:lnTo>
                  <a:pt x="591997" y="1407274"/>
                </a:lnTo>
                <a:lnTo>
                  <a:pt x="586562" y="1399209"/>
                </a:lnTo>
                <a:lnTo>
                  <a:pt x="578485" y="1393761"/>
                </a:lnTo>
                <a:lnTo>
                  <a:pt x="568540" y="1391767"/>
                </a:lnTo>
                <a:lnTo>
                  <a:pt x="558660" y="1393761"/>
                </a:lnTo>
                <a:lnTo>
                  <a:pt x="550583" y="1399209"/>
                </a:lnTo>
                <a:lnTo>
                  <a:pt x="545147" y="1407274"/>
                </a:lnTo>
                <a:lnTo>
                  <a:pt x="543140" y="1417167"/>
                </a:lnTo>
                <a:lnTo>
                  <a:pt x="545147" y="1427048"/>
                </a:lnTo>
                <a:lnTo>
                  <a:pt x="550583" y="1435125"/>
                </a:lnTo>
                <a:lnTo>
                  <a:pt x="558660" y="1440573"/>
                </a:lnTo>
                <a:lnTo>
                  <a:pt x="568591" y="1442567"/>
                </a:lnTo>
                <a:lnTo>
                  <a:pt x="578485" y="1440573"/>
                </a:lnTo>
                <a:lnTo>
                  <a:pt x="586562" y="1435125"/>
                </a:lnTo>
                <a:lnTo>
                  <a:pt x="591997" y="1427048"/>
                </a:lnTo>
                <a:lnTo>
                  <a:pt x="593991" y="1417167"/>
                </a:lnTo>
                <a:close/>
              </a:path>
              <a:path w="4857115" h="3462020">
                <a:moveTo>
                  <a:pt x="613041" y="3436467"/>
                </a:moveTo>
                <a:lnTo>
                  <a:pt x="611047" y="3426574"/>
                </a:lnTo>
                <a:lnTo>
                  <a:pt x="605612" y="3418497"/>
                </a:lnTo>
                <a:lnTo>
                  <a:pt x="597535" y="3413061"/>
                </a:lnTo>
                <a:lnTo>
                  <a:pt x="587590" y="3411067"/>
                </a:lnTo>
                <a:lnTo>
                  <a:pt x="577710" y="3413061"/>
                </a:lnTo>
                <a:lnTo>
                  <a:pt x="569633" y="3418497"/>
                </a:lnTo>
                <a:lnTo>
                  <a:pt x="564197" y="3426574"/>
                </a:lnTo>
                <a:lnTo>
                  <a:pt x="562190" y="3436467"/>
                </a:lnTo>
                <a:lnTo>
                  <a:pt x="564197" y="3446348"/>
                </a:lnTo>
                <a:lnTo>
                  <a:pt x="569633" y="3454425"/>
                </a:lnTo>
                <a:lnTo>
                  <a:pt x="577710" y="3459873"/>
                </a:lnTo>
                <a:lnTo>
                  <a:pt x="587641" y="3461867"/>
                </a:lnTo>
                <a:lnTo>
                  <a:pt x="597535" y="3459873"/>
                </a:lnTo>
                <a:lnTo>
                  <a:pt x="605612" y="3454425"/>
                </a:lnTo>
                <a:lnTo>
                  <a:pt x="611047" y="3446348"/>
                </a:lnTo>
                <a:lnTo>
                  <a:pt x="613041" y="3436467"/>
                </a:lnTo>
                <a:close/>
              </a:path>
              <a:path w="4857115" h="3462020">
                <a:moveTo>
                  <a:pt x="623417" y="25400"/>
                </a:moveTo>
                <a:lnTo>
                  <a:pt x="621423" y="15519"/>
                </a:lnTo>
                <a:lnTo>
                  <a:pt x="615988" y="7442"/>
                </a:lnTo>
                <a:lnTo>
                  <a:pt x="607910" y="1993"/>
                </a:lnTo>
                <a:lnTo>
                  <a:pt x="597966" y="0"/>
                </a:lnTo>
                <a:lnTo>
                  <a:pt x="588086" y="1993"/>
                </a:lnTo>
                <a:lnTo>
                  <a:pt x="580009" y="7442"/>
                </a:lnTo>
                <a:lnTo>
                  <a:pt x="574560" y="15519"/>
                </a:lnTo>
                <a:lnTo>
                  <a:pt x="572566" y="25400"/>
                </a:lnTo>
                <a:lnTo>
                  <a:pt x="574560" y="35293"/>
                </a:lnTo>
                <a:lnTo>
                  <a:pt x="580009" y="43370"/>
                </a:lnTo>
                <a:lnTo>
                  <a:pt x="588086" y="48806"/>
                </a:lnTo>
                <a:lnTo>
                  <a:pt x="598017" y="50800"/>
                </a:lnTo>
                <a:lnTo>
                  <a:pt x="607910" y="48806"/>
                </a:lnTo>
                <a:lnTo>
                  <a:pt x="615988" y="43370"/>
                </a:lnTo>
                <a:lnTo>
                  <a:pt x="621423" y="35293"/>
                </a:lnTo>
                <a:lnTo>
                  <a:pt x="623417" y="25400"/>
                </a:lnTo>
                <a:close/>
              </a:path>
              <a:path w="4857115" h="3462020">
                <a:moveTo>
                  <a:pt x="642467" y="2044700"/>
                </a:moveTo>
                <a:lnTo>
                  <a:pt x="640473" y="2034819"/>
                </a:lnTo>
                <a:lnTo>
                  <a:pt x="635038" y="2026742"/>
                </a:lnTo>
                <a:lnTo>
                  <a:pt x="626960" y="2021293"/>
                </a:lnTo>
                <a:lnTo>
                  <a:pt x="617016" y="2019300"/>
                </a:lnTo>
                <a:lnTo>
                  <a:pt x="607136" y="2021293"/>
                </a:lnTo>
                <a:lnTo>
                  <a:pt x="599059" y="2026742"/>
                </a:lnTo>
                <a:lnTo>
                  <a:pt x="593610" y="2034819"/>
                </a:lnTo>
                <a:lnTo>
                  <a:pt x="591616" y="2044700"/>
                </a:lnTo>
                <a:lnTo>
                  <a:pt x="593610" y="2054593"/>
                </a:lnTo>
                <a:lnTo>
                  <a:pt x="599059" y="2062670"/>
                </a:lnTo>
                <a:lnTo>
                  <a:pt x="607136" y="2068106"/>
                </a:lnTo>
                <a:lnTo>
                  <a:pt x="617067" y="2070100"/>
                </a:lnTo>
                <a:lnTo>
                  <a:pt x="626960" y="2068106"/>
                </a:lnTo>
                <a:lnTo>
                  <a:pt x="635038" y="2062670"/>
                </a:lnTo>
                <a:lnTo>
                  <a:pt x="640473" y="2054593"/>
                </a:lnTo>
                <a:lnTo>
                  <a:pt x="642467" y="2044700"/>
                </a:lnTo>
                <a:close/>
              </a:path>
              <a:path w="4857115" h="3462020">
                <a:moveTo>
                  <a:pt x="695642" y="1417167"/>
                </a:moveTo>
                <a:lnTo>
                  <a:pt x="693648" y="1407274"/>
                </a:lnTo>
                <a:lnTo>
                  <a:pt x="688213" y="1399209"/>
                </a:lnTo>
                <a:lnTo>
                  <a:pt x="680135" y="1393761"/>
                </a:lnTo>
                <a:lnTo>
                  <a:pt x="670191" y="1391767"/>
                </a:lnTo>
                <a:lnTo>
                  <a:pt x="660311" y="1393761"/>
                </a:lnTo>
                <a:lnTo>
                  <a:pt x="652233" y="1399209"/>
                </a:lnTo>
                <a:lnTo>
                  <a:pt x="646798" y="1407274"/>
                </a:lnTo>
                <a:lnTo>
                  <a:pt x="644791" y="1417167"/>
                </a:lnTo>
                <a:lnTo>
                  <a:pt x="646798" y="1427048"/>
                </a:lnTo>
                <a:lnTo>
                  <a:pt x="652233" y="1435125"/>
                </a:lnTo>
                <a:lnTo>
                  <a:pt x="660311" y="1440573"/>
                </a:lnTo>
                <a:lnTo>
                  <a:pt x="670242" y="1442567"/>
                </a:lnTo>
                <a:lnTo>
                  <a:pt x="680135" y="1440573"/>
                </a:lnTo>
                <a:lnTo>
                  <a:pt x="688213" y="1435125"/>
                </a:lnTo>
                <a:lnTo>
                  <a:pt x="693648" y="1427048"/>
                </a:lnTo>
                <a:lnTo>
                  <a:pt x="695642" y="1417167"/>
                </a:lnTo>
                <a:close/>
              </a:path>
              <a:path w="4857115" h="3462020">
                <a:moveTo>
                  <a:pt x="714692" y="3436467"/>
                </a:moveTo>
                <a:lnTo>
                  <a:pt x="712698" y="3426574"/>
                </a:lnTo>
                <a:lnTo>
                  <a:pt x="707263" y="3418497"/>
                </a:lnTo>
                <a:lnTo>
                  <a:pt x="699185" y="3413061"/>
                </a:lnTo>
                <a:lnTo>
                  <a:pt x="689241" y="3411067"/>
                </a:lnTo>
                <a:lnTo>
                  <a:pt x="679361" y="3413061"/>
                </a:lnTo>
                <a:lnTo>
                  <a:pt x="671283" y="3418497"/>
                </a:lnTo>
                <a:lnTo>
                  <a:pt x="665848" y="3426574"/>
                </a:lnTo>
                <a:lnTo>
                  <a:pt x="663841" y="3436467"/>
                </a:lnTo>
                <a:lnTo>
                  <a:pt x="665848" y="3446348"/>
                </a:lnTo>
                <a:lnTo>
                  <a:pt x="671283" y="3454425"/>
                </a:lnTo>
                <a:lnTo>
                  <a:pt x="679361" y="3459873"/>
                </a:lnTo>
                <a:lnTo>
                  <a:pt x="689292" y="3461867"/>
                </a:lnTo>
                <a:lnTo>
                  <a:pt x="699185" y="3459873"/>
                </a:lnTo>
                <a:lnTo>
                  <a:pt x="707263" y="3454425"/>
                </a:lnTo>
                <a:lnTo>
                  <a:pt x="712698" y="3446348"/>
                </a:lnTo>
                <a:lnTo>
                  <a:pt x="714692" y="3436467"/>
                </a:lnTo>
                <a:close/>
              </a:path>
              <a:path w="4857115" h="3462020">
                <a:moveTo>
                  <a:pt x="725068" y="25400"/>
                </a:moveTo>
                <a:lnTo>
                  <a:pt x="723074" y="15519"/>
                </a:lnTo>
                <a:lnTo>
                  <a:pt x="717638" y="7442"/>
                </a:lnTo>
                <a:lnTo>
                  <a:pt x="709561" y="1993"/>
                </a:lnTo>
                <a:lnTo>
                  <a:pt x="699617" y="0"/>
                </a:lnTo>
                <a:lnTo>
                  <a:pt x="689737" y="1993"/>
                </a:lnTo>
                <a:lnTo>
                  <a:pt x="681659" y="7442"/>
                </a:lnTo>
                <a:lnTo>
                  <a:pt x="676211" y="15519"/>
                </a:lnTo>
                <a:lnTo>
                  <a:pt x="674217" y="25400"/>
                </a:lnTo>
                <a:lnTo>
                  <a:pt x="676211" y="35293"/>
                </a:lnTo>
                <a:lnTo>
                  <a:pt x="681659" y="43370"/>
                </a:lnTo>
                <a:lnTo>
                  <a:pt x="689737" y="48806"/>
                </a:lnTo>
                <a:lnTo>
                  <a:pt x="699668" y="50800"/>
                </a:lnTo>
                <a:lnTo>
                  <a:pt x="709561" y="48806"/>
                </a:lnTo>
                <a:lnTo>
                  <a:pt x="717638" y="43370"/>
                </a:lnTo>
                <a:lnTo>
                  <a:pt x="723074" y="35293"/>
                </a:lnTo>
                <a:lnTo>
                  <a:pt x="725068" y="25400"/>
                </a:lnTo>
                <a:close/>
              </a:path>
              <a:path w="4857115" h="3462020">
                <a:moveTo>
                  <a:pt x="744118" y="2044700"/>
                </a:moveTo>
                <a:lnTo>
                  <a:pt x="742124" y="2034819"/>
                </a:lnTo>
                <a:lnTo>
                  <a:pt x="736688" y="2026742"/>
                </a:lnTo>
                <a:lnTo>
                  <a:pt x="728611" y="2021293"/>
                </a:lnTo>
                <a:lnTo>
                  <a:pt x="718667" y="2019300"/>
                </a:lnTo>
                <a:lnTo>
                  <a:pt x="708787" y="2021293"/>
                </a:lnTo>
                <a:lnTo>
                  <a:pt x="700709" y="2026742"/>
                </a:lnTo>
                <a:lnTo>
                  <a:pt x="695261" y="2034819"/>
                </a:lnTo>
                <a:lnTo>
                  <a:pt x="693267" y="2044700"/>
                </a:lnTo>
                <a:lnTo>
                  <a:pt x="695261" y="2054593"/>
                </a:lnTo>
                <a:lnTo>
                  <a:pt x="700709" y="2062670"/>
                </a:lnTo>
                <a:lnTo>
                  <a:pt x="708787" y="2068106"/>
                </a:lnTo>
                <a:lnTo>
                  <a:pt x="718718" y="2070100"/>
                </a:lnTo>
                <a:lnTo>
                  <a:pt x="728611" y="2068106"/>
                </a:lnTo>
                <a:lnTo>
                  <a:pt x="736688" y="2062670"/>
                </a:lnTo>
                <a:lnTo>
                  <a:pt x="742124" y="2054593"/>
                </a:lnTo>
                <a:lnTo>
                  <a:pt x="744118" y="2044700"/>
                </a:lnTo>
                <a:close/>
              </a:path>
              <a:path w="4857115" h="3462020">
                <a:moveTo>
                  <a:pt x="797306" y="1417167"/>
                </a:moveTo>
                <a:lnTo>
                  <a:pt x="795299" y="1407274"/>
                </a:lnTo>
                <a:lnTo>
                  <a:pt x="789863" y="1399209"/>
                </a:lnTo>
                <a:lnTo>
                  <a:pt x="781786" y="1393761"/>
                </a:lnTo>
                <a:lnTo>
                  <a:pt x="771855" y="1391767"/>
                </a:lnTo>
                <a:lnTo>
                  <a:pt x="761961" y="1393761"/>
                </a:lnTo>
                <a:lnTo>
                  <a:pt x="753884" y="1399209"/>
                </a:lnTo>
                <a:lnTo>
                  <a:pt x="748449" y="1407274"/>
                </a:lnTo>
                <a:lnTo>
                  <a:pt x="746442" y="1417167"/>
                </a:lnTo>
                <a:lnTo>
                  <a:pt x="748449" y="1427048"/>
                </a:lnTo>
                <a:lnTo>
                  <a:pt x="753884" y="1435125"/>
                </a:lnTo>
                <a:lnTo>
                  <a:pt x="761961" y="1440573"/>
                </a:lnTo>
                <a:lnTo>
                  <a:pt x="771906" y="1442567"/>
                </a:lnTo>
                <a:lnTo>
                  <a:pt x="781786" y="1440573"/>
                </a:lnTo>
                <a:lnTo>
                  <a:pt x="789851" y="1435125"/>
                </a:lnTo>
                <a:lnTo>
                  <a:pt x="795299" y="1427048"/>
                </a:lnTo>
                <a:lnTo>
                  <a:pt x="797306" y="1417167"/>
                </a:lnTo>
                <a:close/>
              </a:path>
              <a:path w="4857115" h="3462020">
                <a:moveTo>
                  <a:pt x="816356" y="3436467"/>
                </a:moveTo>
                <a:lnTo>
                  <a:pt x="814349" y="3426574"/>
                </a:lnTo>
                <a:lnTo>
                  <a:pt x="808913" y="3418497"/>
                </a:lnTo>
                <a:lnTo>
                  <a:pt x="800836" y="3413061"/>
                </a:lnTo>
                <a:lnTo>
                  <a:pt x="790905" y="3411067"/>
                </a:lnTo>
                <a:lnTo>
                  <a:pt x="781011" y="3413061"/>
                </a:lnTo>
                <a:lnTo>
                  <a:pt x="772934" y="3418497"/>
                </a:lnTo>
                <a:lnTo>
                  <a:pt x="767499" y="3426574"/>
                </a:lnTo>
                <a:lnTo>
                  <a:pt x="765505" y="3436467"/>
                </a:lnTo>
                <a:lnTo>
                  <a:pt x="767499" y="3446348"/>
                </a:lnTo>
                <a:lnTo>
                  <a:pt x="772934" y="3454425"/>
                </a:lnTo>
                <a:lnTo>
                  <a:pt x="781011" y="3459873"/>
                </a:lnTo>
                <a:lnTo>
                  <a:pt x="790956" y="3461867"/>
                </a:lnTo>
                <a:lnTo>
                  <a:pt x="800836" y="3459873"/>
                </a:lnTo>
                <a:lnTo>
                  <a:pt x="808901" y="3454425"/>
                </a:lnTo>
                <a:lnTo>
                  <a:pt x="814349" y="3446348"/>
                </a:lnTo>
                <a:lnTo>
                  <a:pt x="816356" y="3436467"/>
                </a:lnTo>
                <a:close/>
              </a:path>
              <a:path w="4857115" h="3462020">
                <a:moveTo>
                  <a:pt x="826731" y="25400"/>
                </a:moveTo>
                <a:lnTo>
                  <a:pt x="824725" y="15519"/>
                </a:lnTo>
                <a:lnTo>
                  <a:pt x="819289" y="7442"/>
                </a:lnTo>
                <a:lnTo>
                  <a:pt x="811212" y="1993"/>
                </a:lnTo>
                <a:lnTo>
                  <a:pt x="801281" y="0"/>
                </a:lnTo>
                <a:lnTo>
                  <a:pt x="791387" y="1993"/>
                </a:lnTo>
                <a:lnTo>
                  <a:pt x="783310" y="7442"/>
                </a:lnTo>
                <a:lnTo>
                  <a:pt x="777875" y="15519"/>
                </a:lnTo>
                <a:lnTo>
                  <a:pt x="775881" y="25400"/>
                </a:lnTo>
                <a:lnTo>
                  <a:pt x="777875" y="35293"/>
                </a:lnTo>
                <a:lnTo>
                  <a:pt x="783310" y="43370"/>
                </a:lnTo>
                <a:lnTo>
                  <a:pt x="791387" y="48806"/>
                </a:lnTo>
                <a:lnTo>
                  <a:pt x="801331" y="50800"/>
                </a:lnTo>
                <a:lnTo>
                  <a:pt x="811212" y="48806"/>
                </a:lnTo>
                <a:lnTo>
                  <a:pt x="819289" y="43370"/>
                </a:lnTo>
                <a:lnTo>
                  <a:pt x="824725" y="35293"/>
                </a:lnTo>
                <a:lnTo>
                  <a:pt x="826731" y="25400"/>
                </a:lnTo>
                <a:close/>
              </a:path>
              <a:path w="4857115" h="3462020">
                <a:moveTo>
                  <a:pt x="845781" y="2044700"/>
                </a:moveTo>
                <a:lnTo>
                  <a:pt x="843775" y="2034819"/>
                </a:lnTo>
                <a:lnTo>
                  <a:pt x="838339" y="2026742"/>
                </a:lnTo>
                <a:lnTo>
                  <a:pt x="830262" y="2021293"/>
                </a:lnTo>
                <a:lnTo>
                  <a:pt x="820331" y="2019300"/>
                </a:lnTo>
                <a:lnTo>
                  <a:pt x="810437" y="2021293"/>
                </a:lnTo>
                <a:lnTo>
                  <a:pt x="802360" y="2026742"/>
                </a:lnTo>
                <a:lnTo>
                  <a:pt x="796925" y="2034819"/>
                </a:lnTo>
                <a:lnTo>
                  <a:pt x="794931" y="2044700"/>
                </a:lnTo>
                <a:lnTo>
                  <a:pt x="796925" y="2054593"/>
                </a:lnTo>
                <a:lnTo>
                  <a:pt x="802360" y="2062670"/>
                </a:lnTo>
                <a:lnTo>
                  <a:pt x="810437" y="2068106"/>
                </a:lnTo>
                <a:lnTo>
                  <a:pt x="820381" y="2070100"/>
                </a:lnTo>
                <a:lnTo>
                  <a:pt x="830262" y="2068106"/>
                </a:lnTo>
                <a:lnTo>
                  <a:pt x="838339" y="2062670"/>
                </a:lnTo>
                <a:lnTo>
                  <a:pt x="843775" y="2054593"/>
                </a:lnTo>
                <a:lnTo>
                  <a:pt x="845781" y="2044700"/>
                </a:lnTo>
                <a:close/>
              </a:path>
              <a:path w="4857115" h="3462020">
                <a:moveTo>
                  <a:pt x="898956" y="1417167"/>
                </a:moveTo>
                <a:lnTo>
                  <a:pt x="896950" y="1407274"/>
                </a:lnTo>
                <a:lnTo>
                  <a:pt x="891514" y="1399209"/>
                </a:lnTo>
                <a:lnTo>
                  <a:pt x="883437" y="1393761"/>
                </a:lnTo>
                <a:lnTo>
                  <a:pt x="873506" y="1391767"/>
                </a:lnTo>
                <a:lnTo>
                  <a:pt x="863612" y="1393761"/>
                </a:lnTo>
                <a:lnTo>
                  <a:pt x="855535" y="1399209"/>
                </a:lnTo>
                <a:lnTo>
                  <a:pt x="850099" y="1407274"/>
                </a:lnTo>
                <a:lnTo>
                  <a:pt x="848106" y="1417167"/>
                </a:lnTo>
                <a:lnTo>
                  <a:pt x="850099" y="1427048"/>
                </a:lnTo>
                <a:lnTo>
                  <a:pt x="855535" y="1435125"/>
                </a:lnTo>
                <a:lnTo>
                  <a:pt x="863612" y="1440573"/>
                </a:lnTo>
                <a:lnTo>
                  <a:pt x="873556" y="1442567"/>
                </a:lnTo>
                <a:lnTo>
                  <a:pt x="883437" y="1440573"/>
                </a:lnTo>
                <a:lnTo>
                  <a:pt x="891514" y="1435125"/>
                </a:lnTo>
                <a:lnTo>
                  <a:pt x="896950" y="1427048"/>
                </a:lnTo>
                <a:lnTo>
                  <a:pt x="898956" y="1417167"/>
                </a:lnTo>
                <a:close/>
              </a:path>
              <a:path w="4857115" h="3462020">
                <a:moveTo>
                  <a:pt x="918006" y="3436467"/>
                </a:moveTo>
                <a:lnTo>
                  <a:pt x="916000" y="3426574"/>
                </a:lnTo>
                <a:lnTo>
                  <a:pt x="910564" y="3418497"/>
                </a:lnTo>
                <a:lnTo>
                  <a:pt x="902487" y="3413061"/>
                </a:lnTo>
                <a:lnTo>
                  <a:pt x="892556" y="3411067"/>
                </a:lnTo>
                <a:lnTo>
                  <a:pt x="882662" y="3413061"/>
                </a:lnTo>
                <a:lnTo>
                  <a:pt x="874585" y="3418497"/>
                </a:lnTo>
                <a:lnTo>
                  <a:pt x="869149" y="3426574"/>
                </a:lnTo>
                <a:lnTo>
                  <a:pt x="867156" y="3436467"/>
                </a:lnTo>
                <a:lnTo>
                  <a:pt x="869149" y="3446348"/>
                </a:lnTo>
                <a:lnTo>
                  <a:pt x="874585" y="3454425"/>
                </a:lnTo>
                <a:lnTo>
                  <a:pt x="882662" y="3459873"/>
                </a:lnTo>
                <a:lnTo>
                  <a:pt x="892606" y="3461867"/>
                </a:lnTo>
                <a:lnTo>
                  <a:pt x="902487" y="3459873"/>
                </a:lnTo>
                <a:lnTo>
                  <a:pt x="910564" y="3454425"/>
                </a:lnTo>
                <a:lnTo>
                  <a:pt x="916000" y="3446348"/>
                </a:lnTo>
                <a:lnTo>
                  <a:pt x="918006" y="3436467"/>
                </a:lnTo>
                <a:close/>
              </a:path>
              <a:path w="4857115" h="3462020">
                <a:moveTo>
                  <a:pt x="928382" y="25400"/>
                </a:moveTo>
                <a:lnTo>
                  <a:pt x="926376" y="15519"/>
                </a:lnTo>
                <a:lnTo>
                  <a:pt x="920940" y="7442"/>
                </a:lnTo>
                <a:lnTo>
                  <a:pt x="912863" y="1993"/>
                </a:lnTo>
                <a:lnTo>
                  <a:pt x="902931" y="0"/>
                </a:lnTo>
                <a:lnTo>
                  <a:pt x="893038" y="1993"/>
                </a:lnTo>
                <a:lnTo>
                  <a:pt x="884961" y="7442"/>
                </a:lnTo>
                <a:lnTo>
                  <a:pt x="879525" y="15519"/>
                </a:lnTo>
                <a:lnTo>
                  <a:pt x="877531" y="25400"/>
                </a:lnTo>
                <a:lnTo>
                  <a:pt x="879525" y="35293"/>
                </a:lnTo>
                <a:lnTo>
                  <a:pt x="884961" y="43370"/>
                </a:lnTo>
                <a:lnTo>
                  <a:pt x="893038" y="48806"/>
                </a:lnTo>
                <a:lnTo>
                  <a:pt x="902982" y="50800"/>
                </a:lnTo>
                <a:lnTo>
                  <a:pt x="912863" y="48806"/>
                </a:lnTo>
                <a:lnTo>
                  <a:pt x="920940" y="43370"/>
                </a:lnTo>
                <a:lnTo>
                  <a:pt x="926376" y="35293"/>
                </a:lnTo>
                <a:lnTo>
                  <a:pt x="928382" y="25400"/>
                </a:lnTo>
                <a:close/>
              </a:path>
              <a:path w="4857115" h="3462020">
                <a:moveTo>
                  <a:pt x="947432" y="2044700"/>
                </a:moveTo>
                <a:lnTo>
                  <a:pt x="945426" y="2034819"/>
                </a:lnTo>
                <a:lnTo>
                  <a:pt x="939990" y="2026742"/>
                </a:lnTo>
                <a:lnTo>
                  <a:pt x="931913" y="2021293"/>
                </a:lnTo>
                <a:lnTo>
                  <a:pt x="921981" y="2019300"/>
                </a:lnTo>
                <a:lnTo>
                  <a:pt x="912088" y="2021293"/>
                </a:lnTo>
                <a:lnTo>
                  <a:pt x="904011" y="2026742"/>
                </a:lnTo>
                <a:lnTo>
                  <a:pt x="898575" y="2034819"/>
                </a:lnTo>
                <a:lnTo>
                  <a:pt x="896581" y="2044700"/>
                </a:lnTo>
                <a:lnTo>
                  <a:pt x="898575" y="2054593"/>
                </a:lnTo>
                <a:lnTo>
                  <a:pt x="904011" y="2062670"/>
                </a:lnTo>
                <a:lnTo>
                  <a:pt x="912088" y="2068106"/>
                </a:lnTo>
                <a:lnTo>
                  <a:pt x="922032" y="2070100"/>
                </a:lnTo>
                <a:lnTo>
                  <a:pt x="931913" y="2068106"/>
                </a:lnTo>
                <a:lnTo>
                  <a:pt x="939990" y="2062670"/>
                </a:lnTo>
                <a:lnTo>
                  <a:pt x="945426" y="2054593"/>
                </a:lnTo>
                <a:lnTo>
                  <a:pt x="947432" y="2044700"/>
                </a:lnTo>
                <a:close/>
              </a:path>
              <a:path w="4857115" h="3462020">
                <a:moveTo>
                  <a:pt x="1000607" y="1417167"/>
                </a:moveTo>
                <a:lnTo>
                  <a:pt x="998601" y="1407274"/>
                </a:lnTo>
                <a:lnTo>
                  <a:pt x="993165" y="1399209"/>
                </a:lnTo>
                <a:lnTo>
                  <a:pt x="985088" y="1393761"/>
                </a:lnTo>
                <a:lnTo>
                  <a:pt x="975156" y="1391767"/>
                </a:lnTo>
                <a:lnTo>
                  <a:pt x="965263" y="1393761"/>
                </a:lnTo>
                <a:lnTo>
                  <a:pt x="957186" y="1399209"/>
                </a:lnTo>
                <a:lnTo>
                  <a:pt x="951750" y="1407274"/>
                </a:lnTo>
                <a:lnTo>
                  <a:pt x="949756" y="1417167"/>
                </a:lnTo>
                <a:lnTo>
                  <a:pt x="951750" y="1427048"/>
                </a:lnTo>
                <a:lnTo>
                  <a:pt x="957186" y="1435125"/>
                </a:lnTo>
                <a:lnTo>
                  <a:pt x="965263" y="1440573"/>
                </a:lnTo>
                <a:lnTo>
                  <a:pt x="975207" y="1442567"/>
                </a:lnTo>
                <a:lnTo>
                  <a:pt x="985088" y="1440573"/>
                </a:lnTo>
                <a:lnTo>
                  <a:pt x="993165" y="1435125"/>
                </a:lnTo>
                <a:lnTo>
                  <a:pt x="998601" y="1427048"/>
                </a:lnTo>
                <a:lnTo>
                  <a:pt x="1000607" y="1417167"/>
                </a:lnTo>
                <a:close/>
              </a:path>
              <a:path w="4857115" h="3462020">
                <a:moveTo>
                  <a:pt x="1019657" y="3436467"/>
                </a:moveTo>
                <a:lnTo>
                  <a:pt x="1017651" y="3426574"/>
                </a:lnTo>
                <a:lnTo>
                  <a:pt x="1012215" y="3418497"/>
                </a:lnTo>
                <a:lnTo>
                  <a:pt x="1004138" y="3413061"/>
                </a:lnTo>
                <a:lnTo>
                  <a:pt x="994206" y="3411067"/>
                </a:lnTo>
                <a:lnTo>
                  <a:pt x="984313" y="3413061"/>
                </a:lnTo>
                <a:lnTo>
                  <a:pt x="976236" y="3418497"/>
                </a:lnTo>
                <a:lnTo>
                  <a:pt x="970800" y="3426574"/>
                </a:lnTo>
                <a:lnTo>
                  <a:pt x="968806" y="3436467"/>
                </a:lnTo>
                <a:lnTo>
                  <a:pt x="970800" y="3446348"/>
                </a:lnTo>
                <a:lnTo>
                  <a:pt x="976236" y="3454425"/>
                </a:lnTo>
                <a:lnTo>
                  <a:pt x="984313" y="3459873"/>
                </a:lnTo>
                <a:lnTo>
                  <a:pt x="994257" y="3461867"/>
                </a:lnTo>
                <a:lnTo>
                  <a:pt x="1004138" y="3459873"/>
                </a:lnTo>
                <a:lnTo>
                  <a:pt x="1012215" y="3454425"/>
                </a:lnTo>
                <a:lnTo>
                  <a:pt x="1017651" y="3446348"/>
                </a:lnTo>
                <a:lnTo>
                  <a:pt x="1019657" y="3436467"/>
                </a:lnTo>
                <a:close/>
              </a:path>
              <a:path w="4857115" h="3462020">
                <a:moveTo>
                  <a:pt x="1030033" y="25400"/>
                </a:moveTo>
                <a:lnTo>
                  <a:pt x="1028026" y="15519"/>
                </a:lnTo>
                <a:lnTo>
                  <a:pt x="1022591" y="7442"/>
                </a:lnTo>
                <a:lnTo>
                  <a:pt x="1014514" y="1993"/>
                </a:lnTo>
                <a:lnTo>
                  <a:pt x="1004582" y="0"/>
                </a:lnTo>
                <a:lnTo>
                  <a:pt x="994689" y="1993"/>
                </a:lnTo>
                <a:lnTo>
                  <a:pt x="986612" y="7442"/>
                </a:lnTo>
                <a:lnTo>
                  <a:pt x="981176" y="15519"/>
                </a:lnTo>
                <a:lnTo>
                  <a:pt x="979182" y="25400"/>
                </a:lnTo>
                <a:lnTo>
                  <a:pt x="981176" y="35293"/>
                </a:lnTo>
                <a:lnTo>
                  <a:pt x="986612" y="43370"/>
                </a:lnTo>
                <a:lnTo>
                  <a:pt x="994689" y="48806"/>
                </a:lnTo>
                <a:lnTo>
                  <a:pt x="1004633" y="50800"/>
                </a:lnTo>
                <a:lnTo>
                  <a:pt x="1014514" y="48806"/>
                </a:lnTo>
                <a:lnTo>
                  <a:pt x="1022591" y="43370"/>
                </a:lnTo>
                <a:lnTo>
                  <a:pt x="1028026" y="35293"/>
                </a:lnTo>
                <a:lnTo>
                  <a:pt x="1030033" y="25400"/>
                </a:lnTo>
                <a:close/>
              </a:path>
              <a:path w="4857115" h="3462020">
                <a:moveTo>
                  <a:pt x="1049083" y="2044700"/>
                </a:moveTo>
                <a:lnTo>
                  <a:pt x="1047076" y="2034819"/>
                </a:lnTo>
                <a:lnTo>
                  <a:pt x="1041641" y="2026742"/>
                </a:lnTo>
                <a:lnTo>
                  <a:pt x="1033564" y="2021293"/>
                </a:lnTo>
                <a:lnTo>
                  <a:pt x="1023632" y="2019300"/>
                </a:lnTo>
                <a:lnTo>
                  <a:pt x="1013739" y="2021293"/>
                </a:lnTo>
                <a:lnTo>
                  <a:pt x="1005662" y="2026742"/>
                </a:lnTo>
                <a:lnTo>
                  <a:pt x="1000226" y="2034819"/>
                </a:lnTo>
                <a:lnTo>
                  <a:pt x="998232" y="2044700"/>
                </a:lnTo>
                <a:lnTo>
                  <a:pt x="1000226" y="2054593"/>
                </a:lnTo>
                <a:lnTo>
                  <a:pt x="1005662" y="2062670"/>
                </a:lnTo>
                <a:lnTo>
                  <a:pt x="1013739" y="2068106"/>
                </a:lnTo>
                <a:lnTo>
                  <a:pt x="1023683" y="2070100"/>
                </a:lnTo>
                <a:lnTo>
                  <a:pt x="1033564" y="2068106"/>
                </a:lnTo>
                <a:lnTo>
                  <a:pt x="1041641" y="2062670"/>
                </a:lnTo>
                <a:lnTo>
                  <a:pt x="1047076" y="2054593"/>
                </a:lnTo>
                <a:lnTo>
                  <a:pt x="1049083" y="2044700"/>
                </a:lnTo>
                <a:close/>
              </a:path>
              <a:path w="4857115" h="3462020">
                <a:moveTo>
                  <a:pt x="1102258" y="1417167"/>
                </a:moveTo>
                <a:lnTo>
                  <a:pt x="1100251" y="1407274"/>
                </a:lnTo>
                <a:lnTo>
                  <a:pt x="1094816" y="1399209"/>
                </a:lnTo>
                <a:lnTo>
                  <a:pt x="1086739" y="1393761"/>
                </a:lnTo>
                <a:lnTo>
                  <a:pt x="1076807" y="1391767"/>
                </a:lnTo>
                <a:lnTo>
                  <a:pt x="1066914" y="1393761"/>
                </a:lnTo>
                <a:lnTo>
                  <a:pt x="1058837" y="1399209"/>
                </a:lnTo>
                <a:lnTo>
                  <a:pt x="1053401" y="1407274"/>
                </a:lnTo>
                <a:lnTo>
                  <a:pt x="1051407" y="1417167"/>
                </a:lnTo>
                <a:lnTo>
                  <a:pt x="1053401" y="1427048"/>
                </a:lnTo>
                <a:lnTo>
                  <a:pt x="1058837" y="1435125"/>
                </a:lnTo>
                <a:lnTo>
                  <a:pt x="1066914" y="1440573"/>
                </a:lnTo>
                <a:lnTo>
                  <a:pt x="1076858" y="1442567"/>
                </a:lnTo>
                <a:lnTo>
                  <a:pt x="1086739" y="1440573"/>
                </a:lnTo>
                <a:lnTo>
                  <a:pt x="1094816" y="1435125"/>
                </a:lnTo>
                <a:lnTo>
                  <a:pt x="1100251" y="1427048"/>
                </a:lnTo>
                <a:lnTo>
                  <a:pt x="1102258" y="1417167"/>
                </a:lnTo>
                <a:close/>
              </a:path>
              <a:path w="4857115" h="3462020">
                <a:moveTo>
                  <a:pt x="1121308" y="3436467"/>
                </a:moveTo>
                <a:lnTo>
                  <a:pt x="1119301" y="3426574"/>
                </a:lnTo>
                <a:lnTo>
                  <a:pt x="1113866" y="3418497"/>
                </a:lnTo>
                <a:lnTo>
                  <a:pt x="1105789" y="3413061"/>
                </a:lnTo>
                <a:lnTo>
                  <a:pt x="1095857" y="3411067"/>
                </a:lnTo>
                <a:lnTo>
                  <a:pt x="1085964" y="3413061"/>
                </a:lnTo>
                <a:lnTo>
                  <a:pt x="1077887" y="3418497"/>
                </a:lnTo>
                <a:lnTo>
                  <a:pt x="1072451" y="3426574"/>
                </a:lnTo>
                <a:lnTo>
                  <a:pt x="1070457" y="3436467"/>
                </a:lnTo>
                <a:lnTo>
                  <a:pt x="1072451" y="3446348"/>
                </a:lnTo>
                <a:lnTo>
                  <a:pt x="1077887" y="3454425"/>
                </a:lnTo>
                <a:lnTo>
                  <a:pt x="1085964" y="3459873"/>
                </a:lnTo>
                <a:lnTo>
                  <a:pt x="1095908" y="3461867"/>
                </a:lnTo>
                <a:lnTo>
                  <a:pt x="1105789" y="3459873"/>
                </a:lnTo>
                <a:lnTo>
                  <a:pt x="1113866" y="3454425"/>
                </a:lnTo>
                <a:lnTo>
                  <a:pt x="1119301" y="3446348"/>
                </a:lnTo>
                <a:lnTo>
                  <a:pt x="1121308" y="3436467"/>
                </a:lnTo>
                <a:close/>
              </a:path>
              <a:path w="4857115" h="3462020">
                <a:moveTo>
                  <a:pt x="1131684" y="25400"/>
                </a:moveTo>
                <a:lnTo>
                  <a:pt x="1129677" y="15519"/>
                </a:lnTo>
                <a:lnTo>
                  <a:pt x="1124242" y="7442"/>
                </a:lnTo>
                <a:lnTo>
                  <a:pt x="1116164" y="1993"/>
                </a:lnTo>
                <a:lnTo>
                  <a:pt x="1106233" y="0"/>
                </a:lnTo>
                <a:lnTo>
                  <a:pt x="1096340" y="1993"/>
                </a:lnTo>
                <a:lnTo>
                  <a:pt x="1088263" y="7442"/>
                </a:lnTo>
                <a:lnTo>
                  <a:pt x="1082827" y="15519"/>
                </a:lnTo>
                <a:lnTo>
                  <a:pt x="1080833" y="25400"/>
                </a:lnTo>
                <a:lnTo>
                  <a:pt x="1082827" y="35293"/>
                </a:lnTo>
                <a:lnTo>
                  <a:pt x="1088263" y="43370"/>
                </a:lnTo>
                <a:lnTo>
                  <a:pt x="1096340" y="48806"/>
                </a:lnTo>
                <a:lnTo>
                  <a:pt x="1106284" y="50800"/>
                </a:lnTo>
                <a:lnTo>
                  <a:pt x="1116164" y="48806"/>
                </a:lnTo>
                <a:lnTo>
                  <a:pt x="1124242" y="43370"/>
                </a:lnTo>
                <a:lnTo>
                  <a:pt x="1129677" y="35293"/>
                </a:lnTo>
                <a:lnTo>
                  <a:pt x="1131684" y="25400"/>
                </a:lnTo>
                <a:close/>
              </a:path>
              <a:path w="4857115" h="3462020">
                <a:moveTo>
                  <a:pt x="1150734" y="2044700"/>
                </a:moveTo>
                <a:lnTo>
                  <a:pt x="1148727" y="2034819"/>
                </a:lnTo>
                <a:lnTo>
                  <a:pt x="1143292" y="2026742"/>
                </a:lnTo>
                <a:lnTo>
                  <a:pt x="1135214" y="2021293"/>
                </a:lnTo>
                <a:lnTo>
                  <a:pt x="1125283" y="2019300"/>
                </a:lnTo>
                <a:lnTo>
                  <a:pt x="1115390" y="2021293"/>
                </a:lnTo>
                <a:lnTo>
                  <a:pt x="1107313" y="2026742"/>
                </a:lnTo>
                <a:lnTo>
                  <a:pt x="1101877" y="2034819"/>
                </a:lnTo>
                <a:lnTo>
                  <a:pt x="1099883" y="2044700"/>
                </a:lnTo>
                <a:lnTo>
                  <a:pt x="1101877" y="2054593"/>
                </a:lnTo>
                <a:lnTo>
                  <a:pt x="1107313" y="2062670"/>
                </a:lnTo>
                <a:lnTo>
                  <a:pt x="1115390" y="2068106"/>
                </a:lnTo>
                <a:lnTo>
                  <a:pt x="1125334" y="2070100"/>
                </a:lnTo>
                <a:lnTo>
                  <a:pt x="1135214" y="2068106"/>
                </a:lnTo>
                <a:lnTo>
                  <a:pt x="1143292" y="2062670"/>
                </a:lnTo>
                <a:lnTo>
                  <a:pt x="1148727" y="2054593"/>
                </a:lnTo>
                <a:lnTo>
                  <a:pt x="1150734" y="2044700"/>
                </a:lnTo>
                <a:close/>
              </a:path>
              <a:path w="4857115" h="3462020">
                <a:moveTo>
                  <a:pt x="1203896" y="1417167"/>
                </a:moveTo>
                <a:lnTo>
                  <a:pt x="1201902" y="1407274"/>
                </a:lnTo>
                <a:lnTo>
                  <a:pt x="1196454" y="1399209"/>
                </a:lnTo>
                <a:lnTo>
                  <a:pt x="1188389" y="1393761"/>
                </a:lnTo>
                <a:lnTo>
                  <a:pt x="1178458" y="1391767"/>
                </a:lnTo>
                <a:lnTo>
                  <a:pt x="1168565" y="1393761"/>
                </a:lnTo>
                <a:lnTo>
                  <a:pt x="1160487" y="1399209"/>
                </a:lnTo>
                <a:lnTo>
                  <a:pt x="1155052" y="1407274"/>
                </a:lnTo>
                <a:lnTo>
                  <a:pt x="1153058" y="1417167"/>
                </a:lnTo>
                <a:lnTo>
                  <a:pt x="1155052" y="1427048"/>
                </a:lnTo>
                <a:lnTo>
                  <a:pt x="1160487" y="1435125"/>
                </a:lnTo>
                <a:lnTo>
                  <a:pt x="1168565" y="1440573"/>
                </a:lnTo>
                <a:lnTo>
                  <a:pt x="1178496" y="1442567"/>
                </a:lnTo>
                <a:lnTo>
                  <a:pt x="1188389" y="1440573"/>
                </a:lnTo>
                <a:lnTo>
                  <a:pt x="1196454" y="1435125"/>
                </a:lnTo>
                <a:lnTo>
                  <a:pt x="1201902" y="1427048"/>
                </a:lnTo>
                <a:lnTo>
                  <a:pt x="1203896" y="1417167"/>
                </a:lnTo>
                <a:close/>
              </a:path>
              <a:path w="4857115" h="3462020">
                <a:moveTo>
                  <a:pt x="1222946" y="3436467"/>
                </a:moveTo>
                <a:lnTo>
                  <a:pt x="1220952" y="3426574"/>
                </a:lnTo>
                <a:lnTo>
                  <a:pt x="1215504" y="3418497"/>
                </a:lnTo>
                <a:lnTo>
                  <a:pt x="1207439" y="3413061"/>
                </a:lnTo>
                <a:lnTo>
                  <a:pt x="1197508" y="3411067"/>
                </a:lnTo>
                <a:lnTo>
                  <a:pt x="1187615" y="3413061"/>
                </a:lnTo>
                <a:lnTo>
                  <a:pt x="1179537" y="3418497"/>
                </a:lnTo>
                <a:lnTo>
                  <a:pt x="1174102" y="3426574"/>
                </a:lnTo>
                <a:lnTo>
                  <a:pt x="1172108" y="3436467"/>
                </a:lnTo>
                <a:lnTo>
                  <a:pt x="1174102" y="3446348"/>
                </a:lnTo>
                <a:lnTo>
                  <a:pt x="1179537" y="3454425"/>
                </a:lnTo>
                <a:lnTo>
                  <a:pt x="1187615" y="3459873"/>
                </a:lnTo>
                <a:lnTo>
                  <a:pt x="1197546" y="3461867"/>
                </a:lnTo>
                <a:lnTo>
                  <a:pt x="1207439" y="3459873"/>
                </a:lnTo>
                <a:lnTo>
                  <a:pt x="1215504" y="3454425"/>
                </a:lnTo>
                <a:lnTo>
                  <a:pt x="1220952" y="3446348"/>
                </a:lnTo>
                <a:lnTo>
                  <a:pt x="1222946" y="3436467"/>
                </a:lnTo>
                <a:close/>
              </a:path>
              <a:path w="4857115" h="3462020">
                <a:moveTo>
                  <a:pt x="1233322" y="25400"/>
                </a:moveTo>
                <a:lnTo>
                  <a:pt x="1231328" y="15519"/>
                </a:lnTo>
                <a:lnTo>
                  <a:pt x="1225880" y="7442"/>
                </a:lnTo>
                <a:lnTo>
                  <a:pt x="1217815" y="1993"/>
                </a:lnTo>
                <a:lnTo>
                  <a:pt x="1207884" y="0"/>
                </a:lnTo>
                <a:lnTo>
                  <a:pt x="1197991" y="1993"/>
                </a:lnTo>
                <a:lnTo>
                  <a:pt x="1189913" y="7442"/>
                </a:lnTo>
                <a:lnTo>
                  <a:pt x="1184478" y="15519"/>
                </a:lnTo>
                <a:lnTo>
                  <a:pt x="1182484" y="25400"/>
                </a:lnTo>
                <a:lnTo>
                  <a:pt x="1184478" y="35293"/>
                </a:lnTo>
                <a:lnTo>
                  <a:pt x="1189913" y="43370"/>
                </a:lnTo>
                <a:lnTo>
                  <a:pt x="1197991" y="48806"/>
                </a:lnTo>
                <a:lnTo>
                  <a:pt x="1207922" y="50800"/>
                </a:lnTo>
                <a:lnTo>
                  <a:pt x="1217815" y="48806"/>
                </a:lnTo>
                <a:lnTo>
                  <a:pt x="1225880" y="43370"/>
                </a:lnTo>
                <a:lnTo>
                  <a:pt x="1231328" y="35293"/>
                </a:lnTo>
                <a:lnTo>
                  <a:pt x="1233322" y="25400"/>
                </a:lnTo>
                <a:close/>
              </a:path>
              <a:path w="4857115" h="3462020">
                <a:moveTo>
                  <a:pt x="1252372" y="2044700"/>
                </a:moveTo>
                <a:lnTo>
                  <a:pt x="1250378" y="2034819"/>
                </a:lnTo>
                <a:lnTo>
                  <a:pt x="1244930" y="2026742"/>
                </a:lnTo>
                <a:lnTo>
                  <a:pt x="1236865" y="2021293"/>
                </a:lnTo>
                <a:lnTo>
                  <a:pt x="1226934" y="2019300"/>
                </a:lnTo>
                <a:lnTo>
                  <a:pt x="1217041" y="2021293"/>
                </a:lnTo>
                <a:lnTo>
                  <a:pt x="1208963" y="2026742"/>
                </a:lnTo>
                <a:lnTo>
                  <a:pt x="1203528" y="2034819"/>
                </a:lnTo>
                <a:lnTo>
                  <a:pt x="1201534" y="2044700"/>
                </a:lnTo>
                <a:lnTo>
                  <a:pt x="1203528" y="2054593"/>
                </a:lnTo>
                <a:lnTo>
                  <a:pt x="1208963" y="2062670"/>
                </a:lnTo>
                <a:lnTo>
                  <a:pt x="1217041" y="2068106"/>
                </a:lnTo>
                <a:lnTo>
                  <a:pt x="1226972" y="2070100"/>
                </a:lnTo>
                <a:lnTo>
                  <a:pt x="1236865" y="2068106"/>
                </a:lnTo>
                <a:lnTo>
                  <a:pt x="1244930" y="2062670"/>
                </a:lnTo>
                <a:lnTo>
                  <a:pt x="1250378" y="2054593"/>
                </a:lnTo>
                <a:lnTo>
                  <a:pt x="1252372" y="2044700"/>
                </a:lnTo>
                <a:close/>
              </a:path>
              <a:path w="4857115" h="3462020">
                <a:moveTo>
                  <a:pt x="1305560" y="1417167"/>
                </a:moveTo>
                <a:lnTo>
                  <a:pt x="1303553" y="1407274"/>
                </a:lnTo>
                <a:lnTo>
                  <a:pt x="1298117" y="1399209"/>
                </a:lnTo>
                <a:lnTo>
                  <a:pt x="1290040" y="1393761"/>
                </a:lnTo>
                <a:lnTo>
                  <a:pt x="1280096" y="1391767"/>
                </a:lnTo>
                <a:lnTo>
                  <a:pt x="1270215" y="1393761"/>
                </a:lnTo>
                <a:lnTo>
                  <a:pt x="1262138" y="1399209"/>
                </a:lnTo>
                <a:lnTo>
                  <a:pt x="1256703" y="1407274"/>
                </a:lnTo>
                <a:lnTo>
                  <a:pt x="1254696" y="1417167"/>
                </a:lnTo>
                <a:lnTo>
                  <a:pt x="1256703" y="1427048"/>
                </a:lnTo>
                <a:lnTo>
                  <a:pt x="1262138" y="1435125"/>
                </a:lnTo>
                <a:lnTo>
                  <a:pt x="1270215" y="1440573"/>
                </a:lnTo>
                <a:lnTo>
                  <a:pt x="1280160" y="1442567"/>
                </a:lnTo>
                <a:lnTo>
                  <a:pt x="1290040" y="1440573"/>
                </a:lnTo>
                <a:lnTo>
                  <a:pt x="1298117" y="1435125"/>
                </a:lnTo>
                <a:lnTo>
                  <a:pt x="1303553" y="1427048"/>
                </a:lnTo>
                <a:lnTo>
                  <a:pt x="1305560" y="1417167"/>
                </a:lnTo>
                <a:close/>
              </a:path>
              <a:path w="4857115" h="3462020">
                <a:moveTo>
                  <a:pt x="1324610" y="3436467"/>
                </a:moveTo>
                <a:lnTo>
                  <a:pt x="1322603" y="3426574"/>
                </a:lnTo>
                <a:lnTo>
                  <a:pt x="1317167" y="3418497"/>
                </a:lnTo>
                <a:lnTo>
                  <a:pt x="1309090" y="3413061"/>
                </a:lnTo>
                <a:lnTo>
                  <a:pt x="1299146" y="3411067"/>
                </a:lnTo>
                <a:lnTo>
                  <a:pt x="1289265" y="3413061"/>
                </a:lnTo>
                <a:lnTo>
                  <a:pt x="1281188" y="3418497"/>
                </a:lnTo>
                <a:lnTo>
                  <a:pt x="1275753" y="3426574"/>
                </a:lnTo>
                <a:lnTo>
                  <a:pt x="1273746" y="3436467"/>
                </a:lnTo>
                <a:lnTo>
                  <a:pt x="1275753" y="3446348"/>
                </a:lnTo>
                <a:lnTo>
                  <a:pt x="1281188" y="3454425"/>
                </a:lnTo>
                <a:lnTo>
                  <a:pt x="1289265" y="3459873"/>
                </a:lnTo>
                <a:lnTo>
                  <a:pt x="1299210" y="3461867"/>
                </a:lnTo>
                <a:lnTo>
                  <a:pt x="1309090" y="3459873"/>
                </a:lnTo>
                <a:lnTo>
                  <a:pt x="1317167" y="3454425"/>
                </a:lnTo>
                <a:lnTo>
                  <a:pt x="1322603" y="3446348"/>
                </a:lnTo>
                <a:lnTo>
                  <a:pt x="1324610" y="3436467"/>
                </a:lnTo>
                <a:close/>
              </a:path>
              <a:path w="4857115" h="3462020">
                <a:moveTo>
                  <a:pt x="1334985" y="25400"/>
                </a:moveTo>
                <a:lnTo>
                  <a:pt x="1332979" y="15519"/>
                </a:lnTo>
                <a:lnTo>
                  <a:pt x="1327543" y="7442"/>
                </a:lnTo>
                <a:lnTo>
                  <a:pt x="1319466" y="1993"/>
                </a:lnTo>
                <a:lnTo>
                  <a:pt x="1309522" y="0"/>
                </a:lnTo>
                <a:lnTo>
                  <a:pt x="1299641" y="1993"/>
                </a:lnTo>
                <a:lnTo>
                  <a:pt x="1291564" y="7442"/>
                </a:lnTo>
                <a:lnTo>
                  <a:pt x="1286129" y="15519"/>
                </a:lnTo>
                <a:lnTo>
                  <a:pt x="1284122" y="25400"/>
                </a:lnTo>
                <a:lnTo>
                  <a:pt x="1286129" y="35293"/>
                </a:lnTo>
                <a:lnTo>
                  <a:pt x="1291564" y="43370"/>
                </a:lnTo>
                <a:lnTo>
                  <a:pt x="1299641" y="48806"/>
                </a:lnTo>
                <a:lnTo>
                  <a:pt x="1309585" y="50800"/>
                </a:lnTo>
                <a:lnTo>
                  <a:pt x="1319466" y="48806"/>
                </a:lnTo>
                <a:lnTo>
                  <a:pt x="1327543" y="43370"/>
                </a:lnTo>
                <a:lnTo>
                  <a:pt x="1332979" y="35293"/>
                </a:lnTo>
                <a:lnTo>
                  <a:pt x="1334985" y="25400"/>
                </a:lnTo>
                <a:close/>
              </a:path>
              <a:path w="4857115" h="3462020">
                <a:moveTo>
                  <a:pt x="1354035" y="2044700"/>
                </a:moveTo>
                <a:lnTo>
                  <a:pt x="1352029" y="2034819"/>
                </a:lnTo>
                <a:lnTo>
                  <a:pt x="1346593" y="2026742"/>
                </a:lnTo>
                <a:lnTo>
                  <a:pt x="1338516" y="2021293"/>
                </a:lnTo>
                <a:lnTo>
                  <a:pt x="1328572" y="2019300"/>
                </a:lnTo>
                <a:lnTo>
                  <a:pt x="1318691" y="2021293"/>
                </a:lnTo>
                <a:lnTo>
                  <a:pt x="1310614" y="2026742"/>
                </a:lnTo>
                <a:lnTo>
                  <a:pt x="1305179" y="2034819"/>
                </a:lnTo>
                <a:lnTo>
                  <a:pt x="1303172" y="2044700"/>
                </a:lnTo>
                <a:lnTo>
                  <a:pt x="1305179" y="2054593"/>
                </a:lnTo>
                <a:lnTo>
                  <a:pt x="1310614" y="2062670"/>
                </a:lnTo>
                <a:lnTo>
                  <a:pt x="1318691" y="2068106"/>
                </a:lnTo>
                <a:lnTo>
                  <a:pt x="1328635" y="2070100"/>
                </a:lnTo>
                <a:lnTo>
                  <a:pt x="1338516" y="2068106"/>
                </a:lnTo>
                <a:lnTo>
                  <a:pt x="1346593" y="2062670"/>
                </a:lnTo>
                <a:lnTo>
                  <a:pt x="1352029" y="2054593"/>
                </a:lnTo>
                <a:lnTo>
                  <a:pt x="1354035" y="2044700"/>
                </a:lnTo>
                <a:close/>
              </a:path>
              <a:path w="4857115" h="3462020">
                <a:moveTo>
                  <a:pt x="1407210" y="1417167"/>
                </a:moveTo>
                <a:lnTo>
                  <a:pt x="1405204" y="1407274"/>
                </a:lnTo>
                <a:lnTo>
                  <a:pt x="1399768" y="1399209"/>
                </a:lnTo>
                <a:lnTo>
                  <a:pt x="1391691" y="1393761"/>
                </a:lnTo>
                <a:lnTo>
                  <a:pt x="1381760" y="1391767"/>
                </a:lnTo>
                <a:lnTo>
                  <a:pt x="1371866" y="1393761"/>
                </a:lnTo>
                <a:lnTo>
                  <a:pt x="1363789" y="1399209"/>
                </a:lnTo>
                <a:lnTo>
                  <a:pt x="1358353" y="1407274"/>
                </a:lnTo>
                <a:lnTo>
                  <a:pt x="1356360" y="1417167"/>
                </a:lnTo>
                <a:lnTo>
                  <a:pt x="1358353" y="1427048"/>
                </a:lnTo>
                <a:lnTo>
                  <a:pt x="1363789" y="1435125"/>
                </a:lnTo>
                <a:lnTo>
                  <a:pt x="1371866" y="1440573"/>
                </a:lnTo>
                <a:lnTo>
                  <a:pt x="1381810" y="1442567"/>
                </a:lnTo>
                <a:lnTo>
                  <a:pt x="1391691" y="1440573"/>
                </a:lnTo>
                <a:lnTo>
                  <a:pt x="1399768" y="1435125"/>
                </a:lnTo>
                <a:lnTo>
                  <a:pt x="1405204" y="1427048"/>
                </a:lnTo>
                <a:lnTo>
                  <a:pt x="1407210" y="1417167"/>
                </a:lnTo>
                <a:close/>
              </a:path>
              <a:path w="4857115" h="3462020">
                <a:moveTo>
                  <a:pt x="1426260" y="3436467"/>
                </a:moveTo>
                <a:lnTo>
                  <a:pt x="1424254" y="3426574"/>
                </a:lnTo>
                <a:lnTo>
                  <a:pt x="1418818" y="3418497"/>
                </a:lnTo>
                <a:lnTo>
                  <a:pt x="1410741" y="3413061"/>
                </a:lnTo>
                <a:lnTo>
                  <a:pt x="1400810" y="3411067"/>
                </a:lnTo>
                <a:lnTo>
                  <a:pt x="1390916" y="3413061"/>
                </a:lnTo>
                <a:lnTo>
                  <a:pt x="1382839" y="3418497"/>
                </a:lnTo>
                <a:lnTo>
                  <a:pt x="1377403" y="3426574"/>
                </a:lnTo>
                <a:lnTo>
                  <a:pt x="1375410" y="3436467"/>
                </a:lnTo>
                <a:lnTo>
                  <a:pt x="1377403" y="3446348"/>
                </a:lnTo>
                <a:lnTo>
                  <a:pt x="1382839" y="3454425"/>
                </a:lnTo>
                <a:lnTo>
                  <a:pt x="1390916" y="3459873"/>
                </a:lnTo>
                <a:lnTo>
                  <a:pt x="1400860" y="3461867"/>
                </a:lnTo>
                <a:lnTo>
                  <a:pt x="1410741" y="3459873"/>
                </a:lnTo>
                <a:lnTo>
                  <a:pt x="1418818" y="3454425"/>
                </a:lnTo>
                <a:lnTo>
                  <a:pt x="1424254" y="3446348"/>
                </a:lnTo>
                <a:lnTo>
                  <a:pt x="1426260" y="3436467"/>
                </a:lnTo>
                <a:close/>
              </a:path>
              <a:path w="4857115" h="3462020">
                <a:moveTo>
                  <a:pt x="1436636" y="25400"/>
                </a:moveTo>
                <a:lnTo>
                  <a:pt x="1434630" y="15519"/>
                </a:lnTo>
                <a:lnTo>
                  <a:pt x="1429194" y="7442"/>
                </a:lnTo>
                <a:lnTo>
                  <a:pt x="1421117" y="1993"/>
                </a:lnTo>
                <a:lnTo>
                  <a:pt x="1411185" y="0"/>
                </a:lnTo>
                <a:lnTo>
                  <a:pt x="1401292" y="1993"/>
                </a:lnTo>
                <a:lnTo>
                  <a:pt x="1393215" y="7442"/>
                </a:lnTo>
                <a:lnTo>
                  <a:pt x="1387779" y="15519"/>
                </a:lnTo>
                <a:lnTo>
                  <a:pt x="1385785" y="25400"/>
                </a:lnTo>
                <a:lnTo>
                  <a:pt x="1387779" y="35293"/>
                </a:lnTo>
                <a:lnTo>
                  <a:pt x="1393215" y="43370"/>
                </a:lnTo>
                <a:lnTo>
                  <a:pt x="1401292" y="48806"/>
                </a:lnTo>
                <a:lnTo>
                  <a:pt x="1411236" y="50800"/>
                </a:lnTo>
                <a:lnTo>
                  <a:pt x="1421117" y="48806"/>
                </a:lnTo>
                <a:lnTo>
                  <a:pt x="1429194" y="43370"/>
                </a:lnTo>
                <a:lnTo>
                  <a:pt x="1434630" y="35293"/>
                </a:lnTo>
                <a:lnTo>
                  <a:pt x="1436636" y="25400"/>
                </a:lnTo>
                <a:close/>
              </a:path>
              <a:path w="4857115" h="3462020">
                <a:moveTo>
                  <a:pt x="1455686" y="2044700"/>
                </a:moveTo>
                <a:lnTo>
                  <a:pt x="1453680" y="2034819"/>
                </a:lnTo>
                <a:lnTo>
                  <a:pt x="1448244" y="2026742"/>
                </a:lnTo>
                <a:lnTo>
                  <a:pt x="1440167" y="2021293"/>
                </a:lnTo>
                <a:lnTo>
                  <a:pt x="1430235" y="2019300"/>
                </a:lnTo>
                <a:lnTo>
                  <a:pt x="1420342" y="2021293"/>
                </a:lnTo>
                <a:lnTo>
                  <a:pt x="1412265" y="2026742"/>
                </a:lnTo>
                <a:lnTo>
                  <a:pt x="1406829" y="2034819"/>
                </a:lnTo>
                <a:lnTo>
                  <a:pt x="1404835" y="2044700"/>
                </a:lnTo>
                <a:lnTo>
                  <a:pt x="1406829" y="2054593"/>
                </a:lnTo>
                <a:lnTo>
                  <a:pt x="1412265" y="2062670"/>
                </a:lnTo>
                <a:lnTo>
                  <a:pt x="1420342" y="2068106"/>
                </a:lnTo>
                <a:lnTo>
                  <a:pt x="1430286" y="2070100"/>
                </a:lnTo>
                <a:lnTo>
                  <a:pt x="1440167" y="2068106"/>
                </a:lnTo>
                <a:lnTo>
                  <a:pt x="1448244" y="2062670"/>
                </a:lnTo>
                <a:lnTo>
                  <a:pt x="1453680" y="2054593"/>
                </a:lnTo>
                <a:lnTo>
                  <a:pt x="1455686" y="2044700"/>
                </a:lnTo>
                <a:close/>
              </a:path>
              <a:path w="4857115" h="3462020">
                <a:moveTo>
                  <a:pt x="1508861" y="1417167"/>
                </a:moveTo>
                <a:lnTo>
                  <a:pt x="1506855" y="1407274"/>
                </a:lnTo>
                <a:lnTo>
                  <a:pt x="1501406" y="1399209"/>
                </a:lnTo>
                <a:lnTo>
                  <a:pt x="1493342" y="1393761"/>
                </a:lnTo>
                <a:lnTo>
                  <a:pt x="1483410" y="1391767"/>
                </a:lnTo>
                <a:lnTo>
                  <a:pt x="1473517" y="1393761"/>
                </a:lnTo>
                <a:lnTo>
                  <a:pt x="1465440" y="1399209"/>
                </a:lnTo>
                <a:lnTo>
                  <a:pt x="1460004" y="1407274"/>
                </a:lnTo>
                <a:lnTo>
                  <a:pt x="1458010" y="1417167"/>
                </a:lnTo>
                <a:lnTo>
                  <a:pt x="1460004" y="1427048"/>
                </a:lnTo>
                <a:lnTo>
                  <a:pt x="1465440" y="1435125"/>
                </a:lnTo>
                <a:lnTo>
                  <a:pt x="1473517" y="1440573"/>
                </a:lnTo>
                <a:lnTo>
                  <a:pt x="1483461" y="1442567"/>
                </a:lnTo>
                <a:lnTo>
                  <a:pt x="1493342" y="1440573"/>
                </a:lnTo>
                <a:lnTo>
                  <a:pt x="1501419" y="1435125"/>
                </a:lnTo>
                <a:lnTo>
                  <a:pt x="1506855" y="1427048"/>
                </a:lnTo>
                <a:lnTo>
                  <a:pt x="1508861" y="1417167"/>
                </a:lnTo>
                <a:close/>
              </a:path>
              <a:path w="4857115" h="3462020">
                <a:moveTo>
                  <a:pt x="1527911" y="3436467"/>
                </a:moveTo>
                <a:lnTo>
                  <a:pt x="1525905" y="3426574"/>
                </a:lnTo>
                <a:lnTo>
                  <a:pt x="1520456" y="3418497"/>
                </a:lnTo>
                <a:lnTo>
                  <a:pt x="1512392" y="3413061"/>
                </a:lnTo>
                <a:lnTo>
                  <a:pt x="1502460" y="3411067"/>
                </a:lnTo>
                <a:lnTo>
                  <a:pt x="1492567" y="3413061"/>
                </a:lnTo>
                <a:lnTo>
                  <a:pt x="1484490" y="3418497"/>
                </a:lnTo>
                <a:lnTo>
                  <a:pt x="1479054" y="3426574"/>
                </a:lnTo>
                <a:lnTo>
                  <a:pt x="1477060" y="3436467"/>
                </a:lnTo>
                <a:lnTo>
                  <a:pt x="1479054" y="3446348"/>
                </a:lnTo>
                <a:lnTo>
                  <a:pt x="1484490" y="3454425"/>
                </a:lnTo>
                <a:lnTo>
                  <a:pt x="1492567" y="3459873"/>
                </a:lnTo>
                <a:lnTo>
                  <a:pt x="1502511" y="3461867"/>
                </a:lnTo>
                <a:lnTo>
                  <a:pt x="1512392" y="3459873"/>
                </a:lnTo>
                <a:lnTo>
                  <a:pt x="1520469" y="3454425"/>
                </a:lnTo>
                <a:lnTo>
                  <a:pt x="1525905" y="3446348"/>
                </a:lnTo>
                <a:lnTo>
                  <a:pt x="1527911" y="3436467"/>
                </a:lnTo>
                <a:close/>
              </a:path>
              <a:path w="4857115" h="3462020">
                <a:moveTo>
                  <a:pt x="1538287" y="25400"/>
                </a:moveTo>
                <a:lnTo>
                  <a:pt x="1536280" y="15519"/>
                </a:lnTo>
                <a:lnTo>
                  <a:pt x="1530832" y="7442"/>
                </a:lnTo>
                <a:lnTo>
                  <a:pt x="1522768" y="1993"/>
                </a:lnTo>
                <a:lnTo>
                  <a:pt x="1512836" y="0"/>
                </a:lnTo>
                <a:lnTo>
                  <a:pt x="1502943" y="1993"/>
                </a:lnTo>
                <a:lnTo>
                  <a:pt x="1494866" y="7442"/>
                </a:lnTo>
                <a:lnTo>
                  <a:pt x="1489430" y="15519"/>
                </a:lnTo>
                <a:lnTo>
                  <a:pt x="1487436" y="25400"/>
                </a:lnTo>
                <a:lnTo>
                  <a:pt x="1489430" y="35293"/>
                </a:lnTo>
                <a:lnTo>
                  <a:pt x="1494866" y="43370"/>
                </a:lnTo>
                <a:lnTo>
                  <a:pt x="1502943" y="48806"/>
                </a:lnTo>
                <a:lnTo>
                  <a:pt x="1512887" y="50800"/>
                </a:lnTo>
                <a:lnTo>
                  <a:pt x="1522768" y="48806"/>
                </a:lnTo>
                <a:lnTo>
                  <a:pt x="1530845" y="43370"/>
                </a:lnTo>
                <a:lnTo>
                  <a:pt x="1536280" y="35293"/>
                </a:lnTo>
                <a:lnTo>
                  <a:pt x="1538287" y="25400"/>
                </a:lnTo>
                <a:close/>
              </a:path>
              <a:path w="4857115" h="3462020">
                <a:moveTo>
                  <a:pt x="1557337" y="2044700"/>
                </a:moveTo>
                <a:lnTo>
                  <a:pt x="1555330" y="2034819"/>
                </a:lnTo>
                <a:lnTo>
                  <a:pt x="1549882" y="2026742"/>
                </a:lnTo>
                <a:lnTo>
                  <a:pt x="1541818" y="2021293"/>
                </a:lnTo>
                <a:lnTo>
                  <a:pt x="1531886" y="2019300"/>
                </a:lnTo>
                <a:lnTo>
                  <a:pt x="1521993" y="2021293"/>
                </a:lnTo>
                <a:lnTo>
                  <a:pt x="1513916" y="2026742"/>
                </a:lnTo>
                <a:lnTo>
                  <a:pt x="1508480" y="2034819"/>
                </a:lnTo>
                <a:lnTo>
                  <a:pt x="1506486" y="2044700"/>
                </a:lnTo>
                <a:lnTo>
                  <a:pt x="1508480" y="2054593"/>
                </a:lnTo>
                <a:lnTo>
                  <a:pt x="1513916" y="2062670"/>
                </a:lnTo>
                <a:lnTo>
                  <a:pt x="1521993" y="2068106"/>
                </a:lnTo>
                <a:lnTo>
                  <a:pt x="1531937" y="2070100"/>
                </a:lnTo>
                <a:lnTo>
                  <a:pt x="1541818" y="2068106"/>
                </a:lnTo>
                <a:lnTo>
                  <a:pt x="1549895" y="2062670"/>
                </a:lnTo>
                <a:lnTo>
                  <a:pt x="1555330" y="2054593"/>
                </a:lnTo>
                <a:lnTo>
                  <a:pt x="1557337" y="2044700"/>
                </a:lnTo>
                <a:close/>
              </a:path>
              <a:path w="4857115" h="3462020">
                <a:moveTo>
                  <a:pt x="1610512" y="1417167"/>
                </a:moveTo>
                <a:lnTo>
                  <a:pt x="1608505" y="1407274"/>
                </a:lnTo>
                <a:lnTo>
                  <a:pt x="1603070" y="1399209"/>
                </a:lnTo>
                <a:lnTo>
                  <a:pt x="1594993" y="1393761"/>
                </a:lnTo>
                <a:lnTo>
                  <a:pt x="1585061" y="1391767"/>
                </a:lnTo>
                <a:lnTo>
                  <a:pt x="1575168" y="1393761"/>
                </a:lnTo>
                <a:lnTo>
                  <a:pt x="1567091" y="1399209"/>
                </a:lnTo>
                <a:lnTo>
                  <a:pt x="1561655" y="1407274"/>
                </a:lnTo>
                <a:lnTo>
                  <a:pt x="1559661" y="1417167"/>
                </a:lnTo>
                <a:lnTo>
                  <a:pt x="1561655" y="1427048"/>
                </a:lnTo>
                <a:lnTo>
                  <a:pt x="1567091" y="1435125"/>
                </a:lnTo>
                <a:lnTo>
                  <a:pt x="1575168" y="1440573"/>
                </a:lnTo>
                <a:lnTo>
                  <a:pt x="1585112" y="1442567"/>
                </a:lnTo>
                <a:lnTo>
                  <a:pt x="1594993" y="1440573"/>
                </a:lnTo>
                <a:lnTo>
                  <a:pt x="1603070" y="1435125"/>
                </a:lnTo>
                <a:lnTo>
                  <a:pt x="1608505" y="1427048"/>
                </a:lnTo>
                <a:lnTo>
                  <a:pt x="1610512" y="1417167"/>
                </a:lnTo>
                <a:close/>
              </a:path>
              <a:path w="4857115" h="3462020">
                <a:moveTo>
                  <a:pt x="1629562" y="3436467"/>
                </a:moveTo>
                <a:lnTo>
                  <a:pt x="1627555" y="3426574"/>
                </a:lnTo>
                <a:lnTo>
                  <a:pt x="1622120" y="3418497"/>
                </a:lnTo>
                <a:lnTo>
                  <a:pt x="1614043" y="3413061"/>
                </a:lnTo>
                <a:lnTo>
                  <a:pt x="1604111" y="3411067"/>
                </a:lnTo>
                <a:lnTo>
                  <a:pt x="1594218" y="3413061"/>
                </a:lnTo>
                <a:lnTo>
                  <a:pt x="1586141" y="3418497"/>
                </a:lnTo>
                <a:lnTo>
                  <a:pt x="1580705" y="3426574"/>
                </a:lnTo>
                <a:lnTo>
                  <a:pt x="1578711" y="3436467"/>
                </a:lnTo>
                <a:lnTo>
                  <a:pt x="1580705" y="3446348"/>
                </a:lnTo>
                <a:lnTo>
                  <a:pt x="1586141" y="3454425"/>
                </a:lnTo>
                <a:lnTo>
                  <a:pt x="1594218" y="3459873"/>
                </a:lnTo>
                <a:lnTo>
                  <a:pt x="1604162" y="3461867"/>
                </a:lnTo>
                <a:lnTo>
                  <a:pt x="1614043" y="3459873"/>
                </a:lnTo>
                <a:lnTo>
                  <a:pt x="1622120" y="3454425"/>
                </a:lnTo>
                <a:lnTo>
                  <a:pt x="1627555" y="3446348"/>
                </a:lnTo>
                <a:lnTo>
                  <a:pt x="1629562" y="3436467"/>
                </a:lnTo>
                <a:close/>
              </a:path>
              <a:path w="4857115" h="3462020">
                <a:moveTo>
                  <a:pt x="1639938" y="25400"/>
                </a:moveTo>
                <a:lnTo>
                  <a:pt x="1637931" y="15519"/>
                </a:lnTo>
                <a:lnTo>
                  <a:pt x="1632496" y="7442"/>
                </a:lnTo>
                <a:lnTo>
                  <a:pt x="1624418" y="1993"/>
                </a:lnTo>
                <a:lnTo>
                  <a:pt x="1614487" y="0"/>
                </a:lnTo>
                <a:lnTo>
                  <a:pt x="1604594" y="1993"/>
                </a:lnTo>
                <a:lnTo>
                  <a:pt x="1596517" y="7442"/>
                </a:lnTo>
                <a:lnTo>
                  <a:pt x="1591081" y="15519"/>
                </a:lnTo>
                <a:lnTo>
                  <a:pt x="1589087" y="25400"/>
                </a:lnTo>
                <a:lnTo>
                  <a:pt x="1591081" y="35293"/>
                </a:lnTo>
                <a:lnTo>
                  <a:pt x="1596517" y="43370"/>
                </a:lnTo>
                <a:lnTo>
                  <a:pt x="1604594" y="48806"/>
                </a:lnTo>
                <a:lnTo>
                  <a:pt x="1614538" y="50800"/>
                </a:lnTo>
                <a:lnTo>
                  <a:pt x="1624418" y="48806"/>
                </a:lnTo>
                <a:lnTo>
                  <a:pt x="1632496" y="43370"/>
                </a:lnTo>
                <a:lnTo>
                  <a:pt x="1637931" y="35293"/>
                </a:lnTo>
                <a:lnTo>
                  <a:pt x="1639938" y="25400"/>
                </a:lnTo>
                <a:close/>
              </a:path>
              <a:path w="4857115" h="3462020">
                <a:moveTo>
                  <a:pt x="1658988" y="2044700"/>
                </a:moveTo>
                <a:lnTo>
                  <a:pt x="1656981" y="2034819"/>
                </a:lnTo>
                <a:lnTo>
                  <a:pt x="1651546" y="2026742"/>
                </a:lnTo>
                <a:lnTo>
                  <a:pt x="1643468" y="2021293"/>
                </a:lnTo>
                <a:lnTo>
                  <a:pt x="1633537" y="2019300"/>
                </a:lnTo>
                <a:lnTo>
                  <a:pt x="1623644" y="2021293"/>
                </a:lnTo>
                <a:lnTo>
                  <a:pt x="1615567" y="2026742"/>
                </a:lnTo>
                <a:lnTo>
                  <a:pt x="1610131" y="2034819"/>
                </a:lnTo>
                <a:lnTo>
                  <a:pt x="1608137" y="2044700"/>
                </a:lnTo>
                <a:lnTo>
                  <a:pt x="1610131" y="2054593"/>
                </a:lnTo>
                <a:lnTo>
                  <a:pt x="1615567" y="2062670"/>
                </a:lnTo>
                <a:lnTo>
                  <a:pt x="1623644" y="2068106"/>
                </a:lnTo>
                <a:lnTo>
                  <a:pt x="1633588" y="2070100"/>
                </a:lnTo>
                <a:lnTo>
                  <a:pt x="1643468" y="2068106"/>
                </a:lnTo>
                <a:lnTo>
                  <a:pt x="1651546" y="2062670"/>
                </a:lnTo>
                <a:lnTo>
                  <a:pt x="1656981" y="2054593"/>
                </a:lnTo>
                <a:lnTo>
                  <a:pt x="1658988" y="2044700"/>
                </a:lnTo>
                <a:close/>
              </a:path>
              <a:path w="4857115" h="3462020">
                <a:moveTo>
                  <a:pt x="1712163" y="1417167"/>
                </a:moveTo>
                <a:lnTo>
                  <a:pt x="1710156" y="1407274"/>
                </a:lnTo>
                <a:lnTo>
                  <a:pt x="1704721" y="1399209"/>
                </a:lnTo>
                <a:lnTo>
                  <a:pt x="1696643" y="1393761"/>
                </a:lnTo>
                <a:lnTo>
                  <a:pt x="1686712" y="1391767"/>
                </a:lnTo>
                <a:lnTo>
                  <a:pt x="1676819" y="1393761"/>
                </a:lnTo>
                <a:lnTo>
                  <a:pt x="1668741" y="1399209"/>
                </a:lnTo>
                <a:lnTo>
                  <a:pt x="1663306" y="1407274"/>
                </a:lnTo>
                <a:lnTo>
                  <a:pt x="1661312" y="1417167"/>
                </a:lnTo>
                <a:lnTo>
                  <a:pt x="1663306" y="1427048"/>
                </a:lnTo>
                <a:lnTo>
                  <a:pt x="1668741" y="1435125"/>
                </a:lnTo>
                <a:lnTo>
                  <a:pt x="1676819" y="1440573"/>
                </a:lnTo>
                <a:lnTo>
                  <a:pt x="1686763" y="1442567"/>
                </a:lnTo>
                <a:lnTo>
                  <a:pt x="1696643" y="1440573"/>
                </a:lnTo>
                <a:lnTo>
                  <a:pt x="1704721" y="1435125"/>
                </a:lnTo>
                <a:lnTo>
                  <a:pt x="1710156" y="1427048"/>
                </a:lnTo>
                <a:lnTo>
                  <a:pt x="1712163" y="1417167"/>
                </a:lnTo>
                <a:close/>
              </a:path>
              <a:path w="4857115" h="3462020">
                <a:moveTo>
                  <a:pt x="1731213" y="3436467"/>
                </a:moveTo>
                <a:lnTo>
                  <a:pt x="1729206" y="3426574"/>
                </a:lnTo>
                <a:lnTo>
                  <a:pt x="1723771" y="3418497"/>
                </a:lnTo>
                <a:lnTo>
                  <a:pt x="1715693" y="3413061"/>
                </a:lnTo>
                <a:lnTo>
                  <a:pt x="1705762" y="3411067"/>
                </a:lnTo>
                <a:lnTo>
                  <a:pt x="1695869" y="3413061"/>
                </a:lnTo>
                <a:lnTo>
                  <a:pt x="1687791" y="3418497"/>
                </a:lnTo>
                <a:lnTo>
                  <a:pt x="1682356" y="3426574"/>
                </a:lnTo>
                <a:lnTo>
                  <a:pt x="1680362" y="3436467"/>
                </a:lnTo>
                <a:lnTo>
                  <a:pt x="1682356" y="3446348"/>
                </a:lnTo>
                <a:lnTo>
                  <a:pt x="1687791" y="3454425"/>
                </a:lnTo>
                <a:lnTo>
                  <a:pt x="1695869" y="3459873"/>
                </a:lnTo>
                <a:lnTo>
                  <a:pt x="1705813" y="3461867"/>
                </a:lnTo>
                <a:lnTo>
                  <a:pt x="1715693" y="3459873"/>
                </a:lnTo>
                <a:lnTo>
                  <a:pt x="1723771" y="3454425"/>
                </a:lnTo>
                <a:lnTo>
                  <a:pt x="1729206" y="3446348"/>
                </a:lnTo>
                <a:lnTo>
                  <a:pt x="1731213" y="3436467"/>
                </a:lnTo>
                <a:close/>
              </a:path>
              <a:path w="4857115" h="3462020">
                <a:moveTo>
                  <a:pt x="1741589" y="25400"/>
                </a:moveTo>
                <a:lnTo>
                  <a:pt x="1739582" y="15519"/>
                </a:lnTo>
                <a:lnTo>
                  <a:pt x="1734146" y="7442"/>
                </a:lnTo>
                <a:lnTo>
                  <a:pt x="1726069" y="1993"/>
                </a:lnTo>
                <a:lnTo>
                  <a:pt x="1716138" y="0"/>
                </a:lnTo>
                <a:lnTo>
                  <a:pt x="1706245" y="1993"/>
                </a:lnTo>
                <a:lnTo>
                  <a:pt x="1698167" y="7442"/>
                </a:lnTo>
                <a:lnTo>
                  <a:pt x="1692732" y="15519"/>
                </a:lnTo>
                <a:lnTo>
                  <a:pt x="1690738" y="25400"/>
                </a:lnTo>
                <a:lnTo>
                  <a:pt x="1692732" y="35293"/>
                </a:lnTo>
                <a:lnTo>
                  <a:pt x="1698167" y="43370"/>
                </a:lnTo>
                <a:lnTo>
                  <a:pt x="1706245" y="48806"/>
                </a:lnTo>
                <a:lnTo>
                  <a:pt x="1716189" y="50800"/>
                </a:lnTo>
                <a:lnTo>
                  <a:pt x="1726069" y="48806"/>
                </a:lnTo>
                <a:lnTo>
                  <a:pt x="1734146" y="43370"/>
                </a:lnTo>
                <a:lnTo>
                  <a:pt x="1739582" y="35293"/>
                </a:lnTo>
                <a:lnTo>
                  <a:pt x="1741589" y="25400"/>
                </a:lnTo>
                <a:close/>
              </a:path>
              <a:path w="4857115" h="3462020">
                <a:moveTo>
                  <a:pt x="1760639" y="2044700"/>
                </a:moveTo>
                <a:lnTo>
                  <a:pt x="1758632" y="2034819"/>
                </a:lnTo>
                <a:lnTo>
                  <a:pt x="1753196" y="2026742"/>
                </a:lnTo>
                <a:lnTo>
                  <a:pt x="1745119" y="2021293"/>
                </a:lnTo>
                <a:lnTo>
                  <a:pt x="1735188" y="2019300"/>
                </a:lnTo>
                <a:lnTo>
                  <a:pt x="1725295" y="2021293"/>
                </a:lnTo>
                <a:lnTo>
                  <a:pt x="1717217" y="2026742"/>
                </a:lnTo>
                <a:lnTo>
                  <a:pt x="1711782" y="2034819"/>
                </a:lnTo>
                <a:lnTo>
                  <a:pt x="1709788" y="2044700"/>
                </a:lnTo>
                <a:lnTo>
                  <a:pt x="1711782" y="2054593"/>
                </a:lnTo>
                <a:lnTo>
                  <a:pt x="1717217" y="2062670"/>
                </a:lnTo>
                <a:lnTo>
                  <a:pt x="1725295" y="2068106"/>
                </a:lnTo>
                <a:lnTo>
                  <a:pt x="1735239" y="2070100"/>
                </a:lnTo>
                <a:lnTo>
                  <a:pt x="1745119" y="2068106"/>
                </a:lnTo>
                <a:lnTo>
                  <a:pt x="1753196" y="2062670"/>
                </a:lnTo>
                <a:lnTo>
                  <a:pt x="1758632" y="2054593"/>
                </a:lnTo>
                <a:lnTo>
                  <a:pt x="1760639" y="2044700"/>
                </a:lnTo>
                <a:close/>
              </a:path>
              <a:path w="4857115" h="3462020">
                <a:moveTo>
                  <a:pt x="1813814" y="1417167"/>
                </a:moveTo>
                <a:lnTo>
                  <a:pt x="1811807" y="1407274"/>
                </a:lnTo>
                <a:lnTo>
                  <a:pt x="1806371" y="1399209"/>
                </a:lnTo>
                <a:lnTo>
                  <a:pt x="1798294" y="1393761"/>
                </a:lnTo>
                <a:lnTo>
                  <a:pt x="1788363" y="1391767"/>
                </a:lnTo>
                <a:lnTo>
                  <a:pt x="1778469" y="1393761"/>
                </a:lnTo>
                <a:lnTo>
                  <a:pt x="1770392" y="1399209"/>
                </a:lnTo>
                <a:lnTo>
                  <a:pt x="1764957" y="1407274"/>
                </a:lnTo>
                <a:lnTo>
                  <a:pt x="1762963" y="1417167"/>
                </a:lnTo>
                <a:lnTo>
                  <a:pt x="1764957" y="1427048"/>
                </a:lnTo>
                <a:lnTo>
                  <a:pt x="1770392" y="1435125"/>
                </a:lnTo>
                <a:lnTo>
                  <a:pt x="1778469" y="1440573"/>
                </a:lnTo>
                <a:lnTo>
                  <a:pt x="1788414" y="1442567"/>
                </a:lnTo>
                <a:lnTo>
                  <a:pt x="1798294" y="1440573"/>
                </a:lnTo>
                <a:lnTo>
                  <a:pt x="1806371" y="1435125"/>
                </a:lnTo>
                <a:lnTo>
                  <a:pt x="1811807" y="1427048"/>
                </a:lnTo>
                <a:lnTo>
                  <a:pt x="1813814" y="1417167"/>
                </a:lnTo>
                <a:close/>
              </a:path>
              <a:path w="4857115" h="3462020">
                <a:moveTo>
                  <a:pt x="1832864" y="3436467"/>
                </a:moveTo>
                <a:lnTo>
                  <a:pt x="1830857" y="3426574"/>
                </a:lnTo>
                <a:lnTo>
                  <a:pt x="1825421" y="3418497"/>
                </a:lnTo>
                <a:lnTo>
                  <a:pt x="1817344" y="3413061"/>
                </a:lnTo>
                <a:lnTo>
                  <a:pt x="1807413" y="3411067"/>
                </a:lnTo>
                <a:lnTo>
                  <a:pt x="1797519" y="3413061"/>
                </a:lnTo>
                <a:lnTo>
                  <a:pt x="1789442" y="3418497"/>
                </a:lnTo>
                <a:lnTo>
                  <a:pt x="1784007" y="3426574"/>
                </a:lnTo>
                <a:lnTo>
                  <a:pt x="1782013" y="3436467"/>
                </a:lnTo>
                <a:lnTo>
                  <a:pt x="1784007" y="3446348"/>
                </a:lnTo>
                <a:lnTo>
                  <a:pt x="1789442" y="3454425"/>
                </a:lnTo>
                <a:lnTo>
                  <a:pt x="1797519" y="3459873"/>
                </a:lnTo>
                <a:lnTo>
                  <a:pt x="1807464" y="3461867"/>
                </a:lnTo>
                <a:lnTo>
                  <a:pt x="1817344" y="3459873"/>
                </a:lnTo>
                <a:lnTo>
                  <a:pt x="1825421" y="3454425"/>
                </a:lnTo>
                <a:lnTo>
                  <a:pt x="1830857" y="3446348"/>
                </a:lnTo>
                <a:lnTo>
                  <a:pt x="1832864" y="3436467"/>
                </a:lnTo>
                <a:close/>
              </a:path>
              <a:path w="4857115" h="3462020">
                <a:moveTo>
                  <a:pt x="1843239" y="25400"/>
                </a:moveTo>
                <a:lnTo>
                  <a:pt x="1841233" y="15519"/>
                </a:lnTo>
                <a:lnTo>
                  <a:pt x="1835797" y="7442"/>
                </a:lnTo>
                <a:lnTo>
                  <a:pt x="1827720" y="1993"/>
                </a:lnTo>
                <a:lnTo>
                  <a:pt x="1817789" y="0"/>
                </a:lnTo>
                <a:lnTo>
                  <a:pt x="1807895" y="1993"/>
                </a:lnTo>
                <a:lnTo>
                  <a:pt x="1799818" y="7442"/>
                </a:lnTo>
                <a:lnTo>
                  <a:pt x="1794383" y="15519"/>
                </a:lnTo>
                <a:lnTo>
                  <a:pt x="1792389" y="25400"/>
                </a:lnTo>
                <a:lnTo>
                  <a:pt x="1794383" y="35293"/>
                </a:lnTo>
                <a:lnTo>
                  <a:pt x="1799818" y="43370"/>
                </a:lnTo>
                <a:lnTo>
                  <a:pt x="1807895" y="48806"/>
                </a:lnTo>
                <a:lnTo>
                  <a:pt x="1817839" y="50800"/>
                </a:lnTo>
                <a:lnTo>
                  <a:pt x="1827720" y="48806"/>
                </a:lnTo>
                <a:lnTo>
                  <a:pt x="1835797" y="43370"/>
                </a:lnTo>
                <a:lnTo>
                  <a:pt x="1841233" y="35293"/>
                </a:lnTo>
                <a:lnTo>
                  <a:pt x="1843239" y="25400"/>
                </a:lnTo>
                <a:close/>
              </a:path>
              <a:path w="4857115" h="3462020">
                <a:moveTo>
                  <a:pt x="1862289" y="2044700"/>
                </a:moveTo>
                <a:lnTo>
                  <a:pt x="1860283" y="2034819"/>
                </a:lnTo>
                <a:lnTo>
                  <a:pt x="1854847" y="2026742"/>
                </a:lnTo>
                <a:lnTo>
                  <a:pt x="1846770" y="2021293"/>
                </a:lnTo>
                <a:lnTo>
                  <a:pt x="1836839" y="2019300"/>
                </a:lnTo>
                <a:lnTo>
                  <a:pt x="1826945" y="2021293"/>
                </a:lnTo>
                <a:lnTo>
                  <a:pt x="1818868" y="2026742"/>
                </a:lnTo>
                <a:lnTo>
                  <a:pt x="1813433" y="2034819"/>
                </a:lnTo>
                <a:lnTo>
                  <a:pt x="1811439" y="2044700"/>
                </a:lnTo>
                <a:lnTo>
                  <a:pt x="1813433" y="2054593"/>
                </a:lnTo>
                <a:lnTo>
                  <a:pt x="1818868" y="2062670"/>
                </a:lnTo>
                <a:lnTo>
                  <a:pt x="1826945" y="2068106"/>
                </a:lnTo>
                <a:lnTo>
                  <a:pt x="1836889" y="2070100"/>
                </a:lnTo>
                <a:lnTo>
                  <a:pt x="1846770" y="2068106"/>
                </a:lnTo>
                <a:lnTo>
                  <a:pt x="1854847" y="2062670"/>
                </a:lnTo>
                <a:lnTo>
                  <a:pt x="1860283" y="2054593"/>
                </a:lnTo>
                <a:lnTo>
                  <a:pt x="1862289" y="2044700"/>
                </a:lnTo>
                <a:close/>
              </a:path>
              <a:path w="4857115" h="3462020">
                <a:moveTo>
                  <a:pt x="1915464" y="1417167"/>
                </a:moveTo>
                <a:lnTo>
                  <a:pt x="1913458" y="1407274"/>
                </a:lnTo>
                <a:lnTo>
                  <a:pt x="1908022" y="1399209"/>
                </a:lnTo>
                <a:lnTo>
                  <a:pt x="1899945" y="1393761"/>
                </a:lnTo>
                <a:lnTo>
                  <a:pt x="1890014" y="1391767"/>
                </a:lnTo>
                <a:lnTo>
                  <a:pt x="1880120" y="1393761"/>
                </a:lnTo>
                <a:lnTo>
                  <a:pt x="1872043" y="1399209"/>
                </a:lnTo>
                <a:lnTo>
                  <a:pt x="1866607" y="1407274"/>
                </a:lnTo>
                <a:lnTo>
                  <a:pt x="1864614" y="1417167"/>
                </a:lnTo>
                <a:lnTo>
                  <a:pt x="1866607" y="1427048"/>
                </a:lnTo>
                <a:lnTo>
                  <a:pt x="1872043" y="1435125"/>
                </a:lnTo>
                <a:lnTo>
                  <a:pt x="1880120" y="1440573"/>
                </a:lnTo>
                <a:lnTo>
                  <a:pt x="1890064" y="1442567"/>
                </a:lnTo>
                <a:lnTo>
                  <a:pt x="1899945" y="1440573"/>
                </a:lnTo>
                <a:lnTo>
                  <a:pt x="1908022" y="1435125"/>
                </a:lnTo>
                <a:lnTo>
                  <a:pt x="1913458" y="1427048"/>
                </a:lnTo>
                <a:lnTo>
                  <a:pt x="1915464" y="1417167"/>
                </a:lnTo>
                <a:close/>
              </a:path>
              <a:path w="4857115" h="3462020">
                <a:moveTo>
                  <a:pt x="1934514" y="3436467"/>
                </a:moveTo>
                <a:lnTo>
                  <a:pt x="1932508" y="3426574"/>
                </a:lnTo>
                <a:lnTo>
                  <a:pt x="1927072" y="3418497"/>
                </a:lnTo>
                <a:lnTo>
                  <a:pt x="1918995" y="3413061"/>
                </a:lnTo>
                <a:lnTo>
                  <a:pt x="1909064" y="3411067"/>
                </a:lnTo>
                <a:lnTo>
                  <a:pt x="1899170" y="3413061"/>
                </a:lnTo>
                <a:lnTo>
                  <a:pt x="1891093" y="3418497"/>
                </a:lnTo>
                <a:lnTo>
                  <a:pt x="1885657" y="3426574"/>
                </a:lnTo>
                <a:lnTo>
                  <a:pt x="1883664" y="3436467"/>
                </a:lnTo>
                <a:lnTo>
                  <a:pt x="1885657" y="3446348"/>
                </a:lnTo>
                <a:lnTo>
                  <a:pt x="1891093" y="3454425"/>
                </a:lnTo>
                <a:lnTo>
                  <a:pt x="1899170" y="3459873"/>
                </a:lnTo>
                <a:lnTo>
                  <a:pt x="1909114" y="3461867"/>
                </a:lnTo>
                <a:lnTo>
                  <a:pt x="1918995" y="3459873"/>
                </a:lnTo>
                <a:lnTo>
                  <a:pt x="1927072" y="3454425"/>
                </a:lnTo>
                <a:lnTo>
                  <a:pt x="1932508" y="3446348"/>
                </a:lnTo>
                <a:lnTo>
                  <a:pt x="1934514" y="3436467"/>
                </a:lnTo>
                <a:close/>
              </a:path>
              <a:path w="4857115" h="3462020">
                <a:moveTo>
                  <a:pt x="1944890" y="25400"/>
                </a:moveTo>
                <a:lnTo>
                  <a:pt x="1942884" y="15519"/>
                </a:lnTo>
                <a:lnTo>
                  <a:pt x="1937448" y="7442"/>
                </a:lnTo>
                <a:lnTo>
                  <a:pt x="1929371" y="1993"/>
                </a:lnTo>
                <a:lnTo>
                  <a:pt x="1919439" y="0"/>
                </a:lnTo>
                <a:lnTo>
                  <a:pt x="1909546" y="1993"/>
                </a:lnTo>
                <a:lnTo>
                  <a:pt x="1901469" y="7442"/>
                </a:lnTo>
                <a:lnTo>
                  <a:pt x="1896033" y="15519"/>
                </a:lnTo>
                <a:lnTo>
                  <a:pt x="1894039" y="25400"/>
                </a:lnTo>
                <a:lnTo>
                  <a:pt x="1896033" y="35293"/>
                </a:lnTo>
                <a:lnTo>
                  <a:pt x="1901469" y="43370"/>
                </a:lnTo>
                <a:lnTo>
                  <a:pt x="1909546" y="48806"/>
                </a:lnTo>
                <a:lnTo>
                  <a:pt x="1919490" y="50800"/>
                </a:lnTo>
                <a:lnTo>
                  <a:pt x="1929371" y="48806"/>
                </a:lnTo>
                <a:lnTo>
                  <a:pt x="1937448" y="43370"/>
                </a:lnTo>
                <a:lnTo>
                  <a:pt x="1942884" y="35293"/>
                </a:lnTo>
                <a:lnTo>
                  <a:pt x="1944890" y="25400"/>
                </a:lnTo>
                <a:close/>
              </a:path>
              <a:path w="4857115" h="3462020">
                <a:moveTo>
                  <a:pt x="1963940" y="2044700"/>
                </a:moveTo>
                <a:lnTo>
                  <a:pt x="1961934" y="2034819"/>
                </a:lnTo>
                <a:lnTo>
                  <a:pt x="1956498" y="2026742"/>
                </a:lnTo>
                <a:lnTo>
                  <a:pt x="1948421" y="2021293"/>
                </a:lnTo>
                <a:lnTo>
                  <a:pt x="1938489" y="2019300"/>
                </a:lnTo>
                <a:lnTo>
                  <a:pt x="1928596" y="2021293"/>
                </a:lnTo>
                <a:lnTo>
                  <a:pt x="1920519" y="2026742"/>
                </a:lnTo>
                <a:lnTo>
                  <a:pt x="1915083" y="2034819"/>
                </a:lnTo>
                <a:lnTo>
                  <a:pt x="1913089" y="2044700"/>
                </a:lnTo>
                <a:lnTo>
                  <a:pt x="1915083" y="2054593"/>
                </a:lnTo>
                <a:lnTo>
                  <a:pt x="1920519" y="2062670"/>
                </a:lnTo>
                <a:lnTo>
                  <a:pt x="1928596" y="2068106"/>
                </a:lnTo>
                <a:lnTo>
                  <a:pt x="1938540" y="2070100"/>
                </a:lnTo>
                <a:lnTo>
                  <a:pt x="1948421" y="2068106"/>
                </a:lnTo>
                <a:lnTo>
                  <a:pt x="1956498" y="2062670"/>
                </a:lnTo>
                <a:lnTo>
                  <a:pt x="1961934" y="2054593"/>
                </a:lnTo>
                <a:lnTo>
                  <a:pt x="1963940" y="2044700"/>
                </a:lnTo>
                <a:close/>
              </a:path>
              <a:path w="4857115" h="3462020">
                <a:moveTo>
                  <a:pt x="2017115" y="1417167"/>
                </a:moveTo>
                <a:lnTo>
                  <a:pt x="2015109" y="1407274"/>
                </a:lnTo>
                <a:lnTo>
                  <a:pt x="2009673" y="1399209"/>
                </a:lnTo>
                <a:lnTo>
                  <a:pt x="2001596" y="1393761"/>
                </a:lnTo>
                <a:lnTo>
                  <a:pt x="1991664" y="1391767"/>
                </a:lnTo>
                <a:lnTo>
                  <a:pt x="1981771" y="1393761"/>
                </a:lnTo>
                <a:lnTo>
                  <a:pt x="1973694" y="1399209"/>
                </a:lnTo>
                <a:lnTo>
                  <a:pt x="1968258" y="1407274"/>
                </a:lnTo>
                <a:lnTo>
                  <a:pt x="1966264" y="1417167"/>
                </a:lnTo>
                <a:lnTo>
                  <a:pt x="1968258" y="1427048"/>
                </a:lnTo>
                <a:lnTo>
                  <a:pt x="1973694" y="1435125"/>
                </a:lnTo>
                <a:lnTo>
                  <a:pt x="1981771" y="1440573"/>
                </a:lnTo>
                <a:lnTo>
                  <a:pt x="1991715" y="1442567"/>
                </a:lnTo>
                <a:lnTo>
                  <a:pt x="2001596" y="1440573"/>
                </a:lnTo>
                <a:lnTo>
                  <a:pt x="2009673" y="1435125"/>
                </a:lnTo>
                <a:lnTo>
                  <a:pt x="2015109" y="1427048"/>
                </a:lnTo>
                <a:lnTo>
                  <a:pt x="2017115" y="1417167"/>
                </a:lnTo>
                <a:close/>
              </a:path>
              <a:path w="4857115" h="3462020">
                <a:moveTo>
                  <a:pt x="2036165" y="3436467"/>
                </a:moveTo>
                <a:lnTo>
                  <a:pt x="2034159" y="3426574"/>
                </a:lnTo>
                <a:lnTo>
                  <a:pt x="2028723" y="3418497"/>
                </a:lnTo>
                <a:lnTo>
                  <a:pt x="2020646" y="3413061"/>
                </a:lnTo>
                <a:lnTo>
                  <a:pt x="2010714" y="3411067"/>
                </a:lnTo>
                <a:lnTo>
                  <a:pt x="2000821" y="3413061"/>
                </a:lnTo>
                <a:lnTo>
                  <a:pt x="1992744" y="3418497"/>
                </a:lnTo>
                <a:lnTo>
                  <a:pt x="1987308" y="3426574"/>
                </a:lnTo>
                <a:lnTo>
                  <a:pt x="1985314" y="3436467"/>
                </a:lnTo>
                <a:lnTo>
                  <a:pt x="1987308" y="3446348"/>
                </a:lnTo>
                <a:lnTo>
                  <a:pt x="1992744" y="3454425"/>
                </a:lnTo>
                <a:lnTo>
                  <a:pt x="2000821" y="3459873"/>
                </a:lnTo>
                <a:lnTo>
                  <a:pt x="2010765" y="3461867"/>
                </a:lnTo>
                <a:lnTo>
                  <a:pt x="2020646" y="3459873"/>
                </a:lnTo>
                <a:lnTo>
                  <a:pt x="2028723" y="3454425"/>
                </a:lnTo>
                <a:lnTo>
                  <a:pt x="2034159" y="3446348"/>
                </a:lnTo>
                <a:lnTo>
                  <a:pt x="2036165" y="3436467"/>
                </a:lnTo>
                <a:close/>
              </a:path>
              <a:path w="4857115" h="3462020">
                <a:moveTo>
                  <a:pt x="2046541" y="25400"/>
                </a:moveTo>
                <a:lnTo>
                  <a:pt x="2044534" y="15519"/>
                </a:lnTo>
                <a:lnTo>
                  <a:pt x="2039086" y="7442"/>
                </a:lnTo>
                <a:lnTo>
                  <a:pt x="2031022" y="1993"/>
                </a:lnTo>
                <a:lnTo>
                  <a:pt x="2021090" y="0"/>
                </a:lnTo>
                <a:lnTo>
                  <a:pt x="2011197" y="1993"/>
                </a:lnTo>
                <a:lnTo>
                  <a:pt x="2003120" y="7442"/>
                </a:lnTo>
                <a:lnTo>
                  <a:pt x="1997684" y="15519"/>
                </a:lnTo>
                <a:lnTo>
                  <a:pt x="1995690" y="25400"/>
                </a:lnTo>
                <a:lnTo>
                  <a:pt x="1997684" y="35293"/>
                </a:lnTo>
                <a:lnTo>
                  <a:pt x="2003120" y="43370"/>
                </a:lnTo>
                <a:lnTo>
                  <a:pt x="2011197" y="48806"/>
                </a:lnTo>
                <a:lnTo>
                  <a:pt x="2021141" y="50800"/>
                </a:lnTo>
                <a:lnTo>
                  <a:pt x="2031022" y="48806"/>
                </a:lnTo>
                <a:lnTo>
                  <a:pt x="2039099" y="43370"/>
                </a:lnTo>
                <a:lnTo>
                  <a:pt x="2044534" y="35293"/>
                </a:lnTo>
                <a:lnTo>
                  <a:pt x="2046541" y="25400"/>
                </a:lnTo>
                <a:close/>
              </a:path>
              <a:path w="4857115" h="3462020">
                <a:moveTo>
                  <a:pt x="2065591" y="2044700"/>
                </a:moveTo>
                <a:lnTo>
                  <a:pt x="2063584" y="2034819"/>
                </a:lnTo>
                <a:lnTo>
                  <a:pt x="2058136" y="2026742"/>
                </a:lnTo>
                <a:lnTo>
                  <a:pt x="2050072" y="2021293"/>
                </a:lnTo>
                <a:lnTo>
                  <a:pt x="2040140" y="2019300"/>
                </a:lnTo>
                <a:lnTo>
                  <a:pt x="2030247" y="2021293"/>
                </a:lnTo>
                <a:lnTo>
                  <a:pt x="2022170" y="2026742"/>
                </a:lnTo>
                <a:lnTo>
                  <a:pt x="2016734" y="2034819"/>
                </a:lnTo>
                <a:lnTo>
                  <a:pt x="2014740" y="2044700"/>
                </a:lnTo>
                <a:lnTo>
                  <a:pt x="2016734" y="2054593"/>
                </a:lnTo>
                <a:lnTo>
                  <a:pt x="2022170" y="2062670"/>
                </a:lnTo>
                <a:lnTo>
                  <a:pt x="2030247" y="2068106"/>
                </a:lnTo>
                <a:lnTo>
                  <a:pt x="2040191" y="2070100"/>
                </a:lnTo>
                <a:lnTo>
                  <a:pt x="2050072" y="2068106"/>
                </a:lnTo>
                <a:lnTo>
                  <a:pt x="2058149" y="2062670"/>
                </a:lnTo>
                <a:lnTo>
                  <a:pt x="2063584" y="2054593"/>
                </a:lnTo>
                <a:lnTo>
                  <a:pt x="2065591" y="2044700"/>
                </a:lnTo>
                <a:close/>
              </a:path>
              <a:path w="4857115" h="3462020">
                <a:moveTo>
                  <a:pt x="2118766" y="1417167"/>
                </a:moveTo>
                <a:lnTo>
                  <a:pt x="2116759" y="1407274"/>
                </a:lnTo>
                <a:lnTo>
                  <a:pt x="2111324" y="1399209"/>
                </a:lnTo>
                <a:lnTo>
                  <a:pt x="2103247" y="1393761"/>
                </a:lnTo>
                <a:lnTo>
                  <a:pt x="2093315" y="1391767"/>
                </a:lnTo>
                <a:lnTo>
                  <a:pt x="2083422" y="1393761"/>
                </a:lnTo>
                <a:lnTo>
                  <a:pt x="2075345" y="1399209"/>
                </a:lnTo>
                <a:lnTo>
                  <a:pt x="2069909" y="1407274"/>
                </a:lnTo>
                <a:lnTo>
                  <a:pt x="2067915" y="1417167"/>
                </a:lnTo>
                <a:lnTo>
                  <a:pt x="2069909" y="1427048"/>
                </a:lnTo>
                <a:lnTo>
                  <a:pt x="2075345" y="1435125"/>
                </a:lnTo>
                <a:lnTo>
                  <a:pt x="2083422" y="1440573"/>
                </a:lnTo>
                <a:lnTo>
                  <a:pt x="2093366" y="1442567"/>
                </a:lnTo>
                <a:lnTo>
                  <a:pt x="2103247" y="1440573"/>
                </a:lnTo>
                <a:lnTo>
                  <a:pt x="2111324" y="1435125"/>
                </a:lnTo>
                <a:lnTo>
                  <a:pt x="2116759" y="1427048"/>
                </a:lnTo>
                <a:lnTo>
                  <a:pt x="2118766" y="1417167"/>
                </a:lnTo>
                <a:close/>
              </a:path>
              <a:path w="4857115" h="3462020">
                <a:moveTo>
                  <a:pt x="2137816" y="3436467"/>
                </a:moveTo>
                <a:lnTo>
                  <a:pt x="2135809" y="3426574"/>
                </a:lnTo>
                <a:lnTo>
                  <a:pt x="2130374" y="3418497"/>
                </a:lnTo>
                <a:lnTo>
                  <a:pt x="2122297" y="3413061"/>
                </a:lnTo>
                <a:lnTo>
                  <a:pt x="2112365" y="3411067"/>
                </a:lnTo>
                <a:lnTo>
                  <a:pt x="2102472" y="3413061"/>
                </a:lnTo>
                <a:lnTo>
                  <a:pt x="2094395" y="3418497"/>
                </a:lnTo>
                <a:lnTo>
                  <a:pt x="2088959" y="3426574"/>
                </a:lnTo>
                <a:lnTo>
                  <a:pt x="2086965" y="3436467"/>
                </a:lnTo>
                <a:lnTo>
                  <a:pt x="2088959" y="3446348"/>
                </a:lnTo>
                <a:lnTo>
                  <a:pt x="2094395" y="3454425"/>
                </a:lnTo>
                <a:lnTo>
                  <a:pt x="2102472" y="3459873"/>
                </a:lnTo>
                <a:lnTo>
                  <a:pt x="2112416" y="3461867"/>
                </a:lnTo>
                <a:lnTo>
                  <a:pt x="2122297" y="3459873"/>
                </a:lnTo>
                <a:lnTo>
                  <a:pt x="2130374" y="3454425"/>
                </a:lnTo>
                <a:lnTo>
                  <a:pt x="2135809" y="3446348"/>
                </a:lnTo>
                <a:lnTo>
                  <a:pt x="2137816" y="3436467"/>
                </a:lnTo>
                <a:close/>
              </a:path>
              <a:path w="4857115" h="3462020">
                <a:moveTo>
                  <a:pt x="2148192" y="25400"/>
                </a:moveTo>
                <a:lnTo>
                  <a:pt x="2146185" y="15519"/>
                </a:lnTo>
                <a:lnTo>
                  <a:pt x="2140750" y="7442"/>
                </a:lnTo>
                <a:lnTo>
                  <a:pt x="2132673" y="1993"/>
                </a:lnTo>
                <a:lnTo>
                  <a:pt x="2122741" y="0"/>
                </a:lnTo>
                <a:lnTo>
                  <a:pt x="2112848" y="1993"/>
                </a:lnTo>
                <a:lnTo>
                  <a:pt x="2104771" y="7442"/>
                </a:lnTo>
                <a:lnTo>
                  <a:pt x="2099335" y="15519"/>
                </a:lnTo>
                <a:lnTo>
                  <a:pt x="2097341" y="25400"/>
                </a:lnTo>
                <a:lnTo>
                  <a:pt x="2099335" y="35293"/>
                </a:lnTo>
                <a:lnTo>
                  <a:pt x="2104771" y="43370"/>
                </a:lnTo>
                <a:lnTo>
                  <a:pt x="2112848" y="48806"/>
                </a:lnTo>
                <a:lnTo>
                  <a:pt x="2122792" y="50800"/>
                </a:lnTo>
                <a:lnTo>
                  <a:pt x="2132673" y="48806"/>
                </a:lnTo>
                <a:lnTo>
                  <a:pt x="2140750" y="43370"/>
                </a:lnTo>
                <a:lnTo>
                  <a:pt x="2146185" y="35293"/>
                </a:lnTo>
                <a:lnTo>
                  <a:pt x="2148192" y="25400"/>
                </a:lnTo>
                <a:close/>
              </a:path>
              <a:path w="4857115" h="3462020">
                <a:moveTo>
                  <a:pt x="2167242" y="2044700"/>
                </a:moveTo>
                <a:lnTo>
                  <a:pt x="2165235" y="2034819"/>
                </a:lnTo>
                <a:lnTo>
                  <a:pt x="2159800" y="2026742"/>
                </a:lnTo>
                <a:lnTo>
                  <a:pt x="2151723" y="2021293"/>
                </a:lnTo>
                <a:lnTo>
                  <a:pt x="2141791" y="2019300"/>
                </a:lnTo>
                <a:lnTo>
                  <a:pt x="2131898" y="2021293"/>
                </a:lnTo>
                <a:lnTo>
                  <a:pt x="2123821" y="2026742"/>
                </a:lnTo>
                <a:lnTo>
                  <a:pt x="2118385" y="2034819"/>
                </a:lnTo>
                <a:lnTo>
                  <a:pt x="2116391" y="2044700"/>
                </a:lnTo>
                <a:lnTo>
                  <a:pt x="2118385" y="2054593"/>
                </a:lnTo>
                <a:lnTo>
                  <a:pt x="2123821" y="2062670"/>
                </a:lnTo>
                <a:lnTo>
                  <a:pt x="2131898" y="2068106"/>
                </a:lnTo>
                <a:lnTo>
                  <a:pt x="2141842" y="2070100"/>
                </a:lnTo>
                <a:lnTo>
                  <a:pt x="2151723" y="2068106"/>
                </a:lnTo>
                <a:lnTo>
                  <a:pt x="2159800" y="2062670"/>
                </a:lnTo>
                <a:lnTo>
                  <a:pt x="2165235" y="2054593"/>
                </a:lnTo>
                <a:lnTo>
                  <a:pt x="2167242" y="2044700"/>
                </a:lnTo>
                <a:close/>
              </a:path>
              <a:path w="4857115" h="3462020">
                <a:moveTo>
                  <a:pt x="2220417" y="1417167"/>
                </a:moveTo>
                <a:lnTo>
                  <a:pt x="2218410" y="1407274"/>
                </a:lnTo>
                <a:lnTo>
                  <a:pt x="2212962" y="1399209"/>
                </a:lnTo>
                <a:lnTo>
                  <a:pt x="2204897" y="1393761"/>
                </a:lnTo>
                <a:lnTo>
                  <a:pt x="2194966" y="1391767"/>
                </a:lnTo>
                <a:lnTo>
                  <a:pt x="2185073" y="1393761"/>
                </a:lnTo>
                <a:lnTo>
                  <a:pt x="2176996" y="1399209"/>
                </a:lnTo>
                <a:lnTo>
                  <a:pt x="2171560" y="1407274"/>
                </a:lnTo>
                <a:lnTo>
                  <a:pt x="2169566" y="1417167"/>
                </a:lnTo>
                <a:lnTo>
                  <a:pt x="2171560" y="1427048"/>
                </a:lnTo>
                <a:lnTo>
                  <a:pt x="2176996" y="1435125"/>
                </a:lnTo>
                <a:lnTo>
                  <a:pt x="2185073" y="1440573"/>
                </a:lnTo>
                <a:lnTo>
                  <a:pt x="2195017" y="1442567"/>
                </a:lnTo>
                <a:lnTo>
                  <a:pt x="2204897" y="1440573"/>
                </a:lnTo>
                <a:lnTo>
                  <a:pt x="2212975" y="1435125"/>
                </a:lnTo>
                <a:lnTo>
                  <a:pt x="2218410" y="1427048"/>
                </a:lnTo>
                <a:lnTo>
                  <a:pt x="2220417" y="1417167"/>
                </a:lnTo>
                <a:close/>
              </a:path>
              <a:path w="4857115" h="3462020">
                <a:moveTo>
                  <a:pt x="2239467" y="3436467"/>
                </a:moveTo>
                <a:lnTo>
                  <a:pt x="2237460" y="3426574"/>
                </a:lnTo>
                <a:lnTo>
                  <a:pt x="2232012" y="3418497"/>
                </a:lnTo>
                <a:lnTo>
                  <a:pt x="2223947" y="3413061"/>
                </a:lnTo>
                <a:lnTo>
                  <a:pt x="2214016" y="3411067"/>
                </a:lnTo>
                <a:lnTo>
                  <a:pt x="2204123" y="3413061"/>
                </a:lnTo>
                <a:lnTo>
                  <a:pt x="2196046" y="3418497"/>
                </a:lnTo>
                <a:lnTo>
                  <a:pt x="2190610" y="3426574"/>
                </a:lnTo>
                <a:lnTo>
                  <a:pt x="2188616" y="3436467"/>
                </a:lnTo>
                <a:lnTo>
                  <a:pt x="2190610" y="3446348"/>
                </a:lnTo>
                <a:lnTo>
                  <a:pt x="2196046" y="3454425"/>
                </a:lnTo>
                <a:lnTo>
                  <a:pt x="2204123" y="3459873"/>
                </a:lnTo>
                <a:lnTo>
                  <a:pt x="2214067" y="3461867"/>
                </a:lnTo>
                <a:lnTo>
                  <a:pt x="2223947" y="3459873"/>
                </a:lnTo>
                <a:lnTo>
                  <a:pt x="2232025" y="3454425"/>
                </a:lnTo>
                <a:lnTo>
                  <a:pt x="2237460" y="3446348"/>
                </a:lnTo>
                <a:lnTo>
                  <a:pt x="2239467" y="3436467"/>
                </a:lnTo>
                <a:close/>
              </a:path>
              <a:path w="4857115" h="3462020">
                <a:moveTo>
                  <a:pt x="2249843" y="25400"/>
                </a:moveTo>
                <a:lnTo>
                  <a:pt x="2247836" y="15519"/>
                </a:lnTo>
                <a:lnTo>
                  <a:pt x="2242388" y="7442"/>
                </a:lnTo>
                <a:lnTo>
                  <a:pt x="2234323" y="1993"/>
                </a:lnTo>
                <a:lnTo>
                  <a:pt x="2224392" y="0"/>
                </a:lnTo>
                <a:lnTo>
                  <a:pt x="2214499" y="1993"/>
                </a:lnTo>
                <a:lnTo>
                  <a:pt x="2206421" y="7442"/>
                </a:lnTo>
                <a:lnTo>
                  <a:pt x="2200986" y="15519"/>
                </a:lnTo>
                <a:lnTo>
                  <a:pt x="2198992" y="25400"/>
                </a:lnTo>
                <a:lnTo>
                  <a:pt x="2200986" y="35293"/>
                </a:lnTo>
                <a:lnTo>
                  <a:pt x="2206421" y="43370"/>
                </a:lnTo>
                <a:lnTo>
                  <a:pt x="2214499" y="48806"/>
                </a:lnTo>
                <a:lnTo>
                  <a:pt x="2224443" y="50800"/>
                </a:lnTo>
                <a:lnTo>
                  <a:pt x="2234323" y="48806"/>
                </a:lnTo>
                <a:lnTo>
                  <a:pt x="2242401" y="43370"/>
                </a:lnTo>
                <a:lnTo>
                  <a:pt x="2247836" y="35293"/>
                </a:lnTo>
                <a:lnTo>
                  <a:pt x="2249843" y="25400"/>
                </a:lnTo>
                <a:close/>
              </a:path>
              <a:path w="4857115" h="3462020">
                <a:moveTo>
                  <a:pt x="2268893" y="2044700"/>
                </a:moveTo>
                <a:lnTo>
                  <a:pt x="2266886" y="2034819"/>
                </a:lnTo>
                <a:lnTo>
                  <a:pt x="2261438" y="2026742"/>
                </a:lnTo>
                <a:lnTo>
                  <a:pt x="2253373" y="2021293"/>
                </a:lnTo>
                <a:lnTo>
                  <a:pt x="2243442" y="2019300"/>
                </a:lnTo>
                <a:lnTo>
                  <a:pt x="2233549" y="2021293"/>
                </a:lnTo>
                <a:lnTo>
                  <a:pt x="2225471" y="2026742"/>
                </a:lnTo>
                <a:lnTo>
                  <a:pt x="2220036" y="2034819"/>
                </a:lnTo>
                <a:lnTo>
                  <a:pt x="2218042" y="2044700"/>
                </a:lnTo>
                <a:lnTo>
                  <a:pt x="2220036" y="2054593"/>
                </a:lnTo>
                <a:lnTo>
                  <a:pt x="2225471" y="2062670"/>
                </a:lnTo>
                <a:lnTo>
                  <a:pt x="2233549" y="2068106"/>
                </a:lnTo>
                <a:lnTo>
                  <a:pt x="2243493" y="2070100"/>
                </a:lnTo>
                <a:lnTo>
                  <a:pt x="2253373" y="2068106"/>
                </a:lnTo>
                <a:lnTo>
                  <a:pt x="2261451" y="2062670"/>
                </a:lnTo>
                <a:lnTo>
                  <a:pt x="2266886" y="2054593"/>
                </a:lnTo>
                <a:lnTo>
                  <a:pt x="2268893" y="2044700"/>
                </a:lnTo>
                <a:close/>
              </a:path>
              <a:path w="4857115" h="3462020">
                <a:moveTo>
                  <a:pt x="2322068" y="1417167"/>
                </a:moveTo>
                <a:lnTo>
                  <a:pt x="2320061" y="1407274"/>
                </a:lnTo>
                <a:lnTo>
                  <a:pt x="2314625" y="1399209"/>
                </a:lnTo>
                <a:lnTo>
                  <a:pt x="2306548" y="1393761"/>
                </a:lnTo>
                <a:lnTo>
                  <a:pt x="2296617" y="1391767"/>
                </a:lnTo>
                <a:lnTo>
                  <a:pt x="2286724" y="1393761"/>
                </a:lnTo>
                <a:lnTo>
                  <a:pt x="2278646" y="1399209"/>
                </a:lnTo>
                <a:lnTo>
                  <a:pt x="2273211" y="1407274"/>
                </a:lnTo>
                <a:lnTo>
                  <a:pt x="2271217" y="1417167"/>
                </a:lnTo>
                <a:lnTo>
                  <a:pt x="2273211" y="1427048"/>
                </a:lnTo>
                <a:lnTo>
                  <a:pt x="2278646" y="1435125"/>
                </a:lnTo>
                <a:lnTo>
                  <a:pt x="2286724" y="1440573"/>
                </a:lnTo>
                <a:lnTo>
                  <a:pt x="2296668" y="1442567"/>
                </a:lnTo>
                <a:lnTo>
                  <a:pt x="2306548" y="1440573"/>
                </a:lnTo>
                <a:lnTo>
                  <a:pt x="2314625" y="1435125"/>
                </a:lnTo>
                <a:lnTo>
                  <a:pt x="2320061" y="1427048"/>
                </a:lnTo>
                <a:lnTo>
                  <a:pt x="2322068" y="1417167"/>
                </a:lnTo>
                <a:close/>
              </a:path>
              <a:path w="4857115" h="3462020">
                <a:moveTo>
                  <a:pt x="2341118" y="3436467"/>
                </a:moveTo>
                <a:lnTo>
                  <a:pt x="2339111" y="3426574"/>
                </a:lnTo>
                <a:lnTo>
                  <a:pt x="2333675" y="3418497"/>
                </a:lnTo>
                <a:lnTo>
                  <a:pt x="2325598" y="3413061"/>
                </a:lnTo>
                <a:lnTo>
                  <a:pt x="2315667" y="3411067"/>
                </a:lnTo>
                <a:lnTo>
                  <a:pt x="2305774" y="3413061"/>
                </a:lnTo>
                <a:lnTo>
                  <a:pt x="2297696" y="3418497"/>
                </a:lnTo>
                <a:lnTo>
                  <a:pt x="2292261" y="3426574"/>
                </a:lnTo>
                <a:lnTo>
                  <a:pt x="2290267" y="3436467"/>
                </a:lnTo>
                <a:lnTo>
                  <a:pt x="2292261" y="3446348"/>
                </a:lnTo>
                <a:lnTo>
                  <a:pt x="2297696" y="3454425"/>
                </a:lnTo>
                <a:lnTo>
                  <a:pt x="2305774" y="3459873"/>
                </a:lnTo>
                <a:lnTo>
                  <a:pt x="2315718" y="3461867"/>
                </a:lnTo>
                <a:lnTo>
                  <a:pt x="2325598" y="3459873"/>
                </a:lnTo>
                <a:lnTo>
                  <a:pt x="2333675" y="3454425"/>
                </a:lnTo>
                <a:lnTo>
                  <a:pt x="2339111" y="3446348"/>
                </a:lnTo>
                <a:lnTo>
                  <a:pt x="2341118" y="3436467"/>
                </a:lnTo>
                <a:close/>
              </a:path>
              <a:path w="4857115" h="3462020">
                <a:moveTo>
                  <a:pt x="2351494" y="25400"/>
                </a:moveTo>
                <a:lnTo>
                  <a:pt x="2349487" y="15519"/>
                </a:lnTo>
                <a:lnTo>
                  <a:pt x="2344051" y="7442"/>
                </a:lnTo>
                <a:lnTo>
                  <a:pt x="2335974" y="1993"/>
                </a:lnTo>
                <a:lnTo>
                  <a:pt x="2326043" y="0"/>
                </a:lnTo>
                <a:lnTo>
                  <a:pt x="2316149" y="1993"/>
                </a:lnTo>
                <a:lnTo>
                  <a:pt x="2308072" y="7442"/>
                </a:lnTo>
                <a:lnTo>
                  <a:pt x="2302637" y="15519"/>
                </a:lnTo>
                <a:lnTo>
                  <a:pt x="2300643" y="25400"/>
                </a:lnTo>
                <a:lnTo>
                  <a:pt x="2302637" y="35293"/>
                </a:lnTo>
                <a:lnTo>
                  <a:pt x="2308072" y="43370"/>
                </a:lnTo>
                <a:lnTo>
                  <a:pt x="2316149" y="48806"/>
                </a:lnTo>
                <a:lnTo>
                  <a:pt x="2326094" y="50800"/>
                </a:lnTo>
                <a:lnTo>
                  <a:pt x="2335974" y="48806"/>
                </a:lnTo>
                <a:lnTo>
                  <a:pt x="2344051" y="43370"/>
                </a:lnTo>
                <a:lnTo>
                  <a:pt x="2349487" y="35293"/>
                </a:lnTo>
                <a:lnTo>
                  <a:pt x="2351494" y="25400"/>
                </a:lnTo>
                <a:close/>
              </a:path>
              <a:path w="4857115" h="3462020">
                <a:moveTo>
                  <a:pt x="2370544" y="2044700"/>
                </a:moveTo>
                <a:lnTo>
                  <a:pt x="2368537" y="2034819"/>
                </a:lnTo>
                <a:lnTo>
                  <a:pt x="2363101" y="2026742"/>
                </a:lnTo>
                <a:lnTo>
                  <a:pt x="2355024" y="2021293"/>
                </a:lnTo>
                <a:lnTo>
                  <a:pt x="2345093" y="2019300"/>
                </a:lnTo>
                <a:lnTo>
                  <a:pt x="2335199" y="2021293"/>
                </a:lnTo>
                <a:lnTo>
                  <a:pt x="2327122" y="2026742"/>
                </a:lnTo>
                <a:lnTo>
                  <a:pt x="2321687" y="2034819"/>
                </a:lnTo>
                <a:lnTo>
                  <a:pt x="2319693" y="2044700"/>
                </a:lnTo>
                <a:lnTo>
                  <a:pt x="2321687" y="2054593"/>
                </a:lnTo>
                <a:lnTo>
                  <a:pt x="2327122" y="2062670"/>
                </a:lnTo>
                <a:lnTo>
                  <a:pt x="2335199" y="2068106"/>
                </a:lnTo>
                <a:lnTo>
                  <a:pt x="2345144" y="2070100"/>
                </a:lnTo>
                <a:lnTo>
                  <a:pt x="2355024" y="2068106"/>
                </a:lnTo>
                <a:lnTo>
                  <a:pt x="2363101" y="2062670"/>
                </a:lnTo>
                <a:lnTo>
                  <a:pt x="2368537" y="2054593"/>
                </a:lnTo>
                <a:lnTo>
                  <a:pt x="2370544" y="2044700"/>
                </a:lnTo>
                <a:close/>
              </a:path>
              <a:path w="4857115" h="3462020">
                <a:moveTo>
                  <a:pt x="2423718" y="1417167"/>
                </a:moveTo>
                <a:lnTo>
                  <a:pt x="2421712" y="1407274"/>
                </a:lnTo>
                <a:lnTo>
                  <a:pt x="2416276" y="1399209"/>
                </a:lnTo>
                <a:lnTo>
                  <a:pt x="2408199" y="1393761"/>
                </a:lnTo>
                <a:lnTo>
                  <a:pt x="2398268" y="1391767"/>
                </a:lnTo>
                <a:lnTo>
                  <a:pt x="2388374" y="1393761"/>
                </a:lnTo>
                <a:lnTo>
                  <a:pt x="2380297" y="1399209"/>
                </a:lnTo>
                <a:lnTo>
                  <a:pt x="2374862" y="1407274"/>
                </a:lnTo>
                <a:lnTo>
                  <a:pt x="2372868" y="1417167"/>
                </a:lnTo>
                <a:lnTo>
                  <a:pt x="2374862" y="1427048"/>
                </a:lnTo>
                <a:lnTo>
                  <a:pt x="2380297" y="1435125"/>
                </a:lnTo>
                <a:lnTo>
                  <a:pt x="2388374" y="1440573"/>
                </a:lnTo>
                <a:lnTo>
                  <a:pt x="2398318" y="1442567"/>
                </a:lnTo>
                <a:lnTo>
                  <a:pt x="2408199" y="1440573"/>
                </a:lnTo>
                <a:lnTo>
                  <a:pt x="2416276" y="1435125"/>
                </a:lnTo>
                <a:lnTo>
                  <a:pt x="2421712" y="1427048"/>
                </a:lnTo>
                <a:lnTo>
                  <a:pt x="2423718" y="1417167"/>
                </a:lnTo>
                <a:close/>
              </a:path>
              <a:path w="4857115" h="3462020">
                <a:moveTo>
                  <a:pt x="2442768" y="3436467"/>
                </a:moveTo>
                <a:lnTo>
                  <a:pt x="2440762" y="3426574"/>
                </a:lnTo>
                <a:lnTo>
                  <a:pt x="2435326" y="3418497"/>
                </a:lnTo>
                <a:lnTo>
                  <a:pt x="2427249" y="3413061"/>
                </a:lnTo>
                <a:lnTo>
                  <a:pt x="2417318" y="3411067"/>
                </a:lnTo>
                <a:lnTo>
                  <a:pt x="2407424" y="3413061"/>
                </a:lnTo>
                <a:lnTo>
                  <a:pt x="2399347" y="3418497"/>
                </a:lnTo>
                <a:lnTo>
                  <a:pt x="2393912" y="3426574"/>
                </a:lnTo>
                <a:lnTo>
                  <a:pt x="2391918" y="3436467"/>
                </a:lnTo>
                <a:lnTo>
                  <a:pt x="2393912" y="3446348"/>
                </a:lnTo>
                <a:lnTo>
                  <a:pt x="2399347" y="3454425"/>
                </a:lnTo>
                <a:lnTo>
                  <a:pt x="2407424" y="3459873"/>
                </a:lnTo>
                <a:lnTo>
                  <a:pt x="2417368" y="3461867"/>
                </a:lnTo>
                <a:lnTo>
                  <a:pt x="2427249" y="3459873"/>
                </a:lnTo>
                <a:lnTo>
                  <a:pt x="2435326" y="3454425"/>
                </a:lnTo>
                <a:lnTo>
                  <a:pt x="2440762" y="3446348"/>
                </a:lnTo>
                <a:lnTo>
                  <a:pt x="2442768" y="3436467"/>
                </a:lnTo>
                <a:close/>
              </a:path>
              <a:path w="4857115" h="3462020">
                <a:moveTo>
                  <a:pt x="2453144" y="25400"/>
                </a:moveTo>
                <a:lnTo>
                  <a:pt x="2451138" y="15519"/>
                </a:lnTo>
                <a:lnTo>
                  <a:pt x="2445702" y="7442"/>
                </a:lnTo>
                <a:lnTo>
                  <a:pt x="2437625" y="1993"/>
                </a:lnTo>
                <a:lnTo>
                  <a:pt x="2427694" y="0"/>
                </a:lnTo>
                <a:lnTo>
                  <a:pt x="2417800" y="1993"/>
                </a:lnTo>
                <a:lnTo>
                  <a:pt x="2409723" y="7442"/>
                </a:lnTo>
                <a:lnTo>
                  <a:pt x="2404287" y="15519"/>
                </a:lnTo>
                <a:lnTo>
                  <a:pt x="2402294" y="25400"/>
                </a:lnTo>
                <a:lnTo>
                  <a:pt x="2404287" y="35293"/>
                </a:lnTo>
                <a:lnTo>
                  <a:pt x="2409723" y="43370"/>
                </a:lnTo>
                <a:lnTo>
                  <a:pt x="2417800" y="48806"/>
                </a:lnTo>
                <a:lnTo>
                  <a:pt x="2427744" y="50800"/>
                </a:lnTo>
                <a:lnTo>
                  <a:pt x="2437625" y="48806"/>
                </a:lnTo>
                <a:lnTo>
                  <a:pt x="2445702" y="43370"/>
                </a:lnTo>
                <a:lnTo>
                  <a:pt x="2451138" y="35293"/>
                </a:lnTo>
                <a:lnTo>
                  <a:pt x="2453144" y="25400"/>
                </a:lnTo>
                <a:close/>
              </a:path>
              <a:path w="4857115" h="3462020">
                <a:moveTo>
                  <a:pt x="2472194" y="2044700"/>
                </a:moveTo>
                <a:lnTo>
                  <a:pt x="2470188" y="2034819"/>
                </a:lnTo>
                <a:lnTo>
                  <a:pt x="2464752" y="2026742"/>
                </a:lnTo>
                <a:lnTo>
                  <a:pt x="2456675" y="2021293"/>
                </a:lnTo>
                <a:lnTo>
                  <a:pt x="2446744" y="2019300"/>
                </a:lnTo>
                <a:lnTo>
                  <a:pt x="2436850" y="2021293"/>
                </a:lnTo>
                <a:lnTo>
                  <a:pt x="2428773" y="2026742"/>
                </a:lnTo>
                <a:lnTo>
                  <a:pt x="2423337" y="2034819"/>
                </a:lnTo>
                <a:lnTo>
                  <a:pt x="2421344" y="2044700"/>
                </a:lnTo>
                <a:lnTo>
                  <a:pt x="2423337" y="2054593"/>
                </a:lnTo>
                <a:lnTo>
                  <a:pt x="2428773" y="2062670"/>
                </a:lnTo>
                <a:lnTo>
                  <a:pt x="2436850" y="2068106"/>
                </a:lnTo>
                <a:lnTo>
                  <a:pt x="2446794" y="2070100"/>
                </a:lnTo>
                <a:lnTo>
                  <a:pt x="2456675" y="2068106"/>
                </a:lnTo>
                <a:lnTo>
                  <a:pt x="2464752" y="2062670"/>
                </a:lnTo>
                <a:lnTo>
                  <a:pt x="2470188" y="2054593"/>
                </a:lnTo>
                <a:lnTo>
                  <a:pt x="2472194" y="2044700"/>
                </a:lnTo>
                <a:close/>
              </a:path>
              <a:path w="4857115" h="3462020">
                <a:moveTo>
                  <a:pt x="2525369" y="1417167"/>
                </a:moveTo>
                <a:lnTo>
                  <a:pt x="2523363" y="1407274"/>
                </a:lnTo>
                <a:lnTo>
                  <a:pt x="2517927" y="1399209"/>
                </a:lnTo>
                <a:lnTo>
                  <a:pt x="2509850" y="1393761"/>
                </a:lnTo>
                <a:lnTo>
                  <a:pt x="2499918" y="1391767"/>
                </a:lnTo>
                <a:lnTo>
                  <a:pt x="2490025" y="1393761"/>
                </a:lnTo>
                <a:lnTo>
                  <a:pt x="2481948" y="1399209"/>
                </a:lnTo>
                <a:lnTo>
                  <a:pt x="2476512" y="1407274"/>
                </a:lnTo>
                <a:lnTo>
                  <a:pt x="2474518" y="1417167"/>
                </a:lnTo>
                <a:lnTo>
                  <a:pt x="2476512" y="1427048"/>
                </a:lnTo>
                <a:lnTo>
                  <a:pt x="2481948" y="1435125"/>
                </a:lnTo>
                <a:lnTo>
                  <a:pt x="2490025" y="1440573"/>
                </a:lnTo>
                <a:lnTo>
                  <a:pt x="2499969" y="1442567"/>
                </a:lnTo>
                <a:lnTo>
                  <a:pt x="2509850" y="1440573"/>
                </a:lnTo>
                <a:lnTo>
                  <a:pt x="2517927" y="1435125"/>
                </a:lnTo>
                <a:lnTo>
                  <a:pt x="2523363" y="1427048"/>
                </a:lnTo>
                <a:lnTo>
                  <a:pt x="2525369" y="1417167"/>
                </a:lnTo>
                <a:close/>
              </a:path>
              <a:path w="4857115" h="3462020">
                <a:moveTo>
                  <a:pt x="2544419" y="3436467"/>
                </a:moveTo>
                <a:lnTo>
                  <a:pt x="2542413" y="3426574"/>
                </a:lnTo>
                <a:lnTo>
                  <a:pt x="2536977" y="3418497"/>
                </a:lnTo>
                <a:lnTo>
                  <a:pt x="2528900" y="3413061"/>
                </a:lnTo>
                <a:lnTo>
                  <a:pt x="2518968" y="3411067"/>
                </a:lnTo>
                <a:lnTo>
                  <a:pt x="2509075" y="3413061"/>
                </a:lnTo>
                <a:lnTo>
                  <a:pt x="2500998" y="3418497"/>
                </a:lnTo>
                <a:lnTo>
                  <a:pt x="2495562" y="3426574"/>
                </a:lnTo>
                <a:lnTo>
                  <a:pt x="2493568" y="3436467"/>
                </a:lnTo>
                <a:lnTo>
                  <a:pt x="2495562" y="3446348"/>
                </a:lnTo>
                <a:lnTo>
                  <a:pt x="2500998" y="3454425"/>
                </a:lnTo>
                <a:lnTo>
                  <a:pt x="2509075" y="3459873"/>
                </a:lnTo>
                <a:lnTo>
                  <a:pt x="2519019" y="3461867"/>
                </a:lnTo>
                <a:lnTo>
                  <a:pt x="2528900" y="3459873"/>
                </a:lnTo>
                <a:lnTo>
                  <a:pt x="2536977" y="3454425"/>
                </a:lnTo>
                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0">
                <a:moveTo>
                  <a:pt x="2554795" y="25400"/>
                </a:moveTo>
                <a:lnTo>
                  <a:pt x="2552789" y="15519"/>
                </a:lnTo>
                <a:lnTo>
                  <a:pt x="2547353" y="7442"/>
                </a:lnTo>
                <a:lnTo>
                  <a:pt x="2539276" y="1993"/>
                </a:lnTo>
                <a:lnTo>
                  <a:pt x="2529344" y="0"/>
                </a:lnTo>
                <a:lnTo>
                  <a:pt x="2519451" y="1993"/>
                </a:lnTo>
                <a:lnTo>
                  <a:pt x="2511374" y="7442"/>
                </a:lnTo>
                <a:lnTo>
                  <a:pt x="2505938" y="15519"/>
                </a:lnTo>
                <a:lnTo>
                  <a:pt x="2503944" y="25400"/>
                </a:lnTo>
                <a:lnTo>
                  <a:pt x="2505938" y="35293"/>
                </a:lnTo>
                <a:lnTo>
                  <a:pt x="2511374" y="43370"/>
                </a:lnTo>
                <a:lnTo>
                  <a:pt x="2519451" y="48806"/>
                </a:lnTo>
                <a:lnTo>
                  <a:pt x="2529395" y="50800"/>
                </a:lnTo>
                <a:lnTo>
                  <a:pt x="2539276" y="48806"/>
                </a:lnTo>
                <a:lnTo>
                  <a:pt x="2547353" y="43370"/>
                </a:lnTo>
                <a:lnTo>
                  <a:pt x="2552789" y="35293"/>
                </a:lnTo>
                <a:lnTo>
                  <a:pt x="2554795" y="25400"/>
                </a:lnTo>
                <a:close/>
              </a:path>
              <a:path w="4857115" h="3462020">
                <a:moveTo>
                  <a:pt x="2573845" y="2044700"/>
                </a:moveTo>
                <a:lnTo>
                  <a:pt x="2571839" y="2034819"/>
                </a:lnTo>
                <a:lnTo>
                  <a:pt x="2566403" y="2026742"/>
                </a:lnTo>
                <a:lnTo>
                  <a:pt x="2558326" y="2021293"/>
                </a:lnTo>
                <a:lnTo>
                  <a:pt x="2548394" y="2019300"/>
                </a:lnTo>
                <a:lnTo>
                  <a:pt x="2538501" y="2021293"/>
                </a:lnTo>
                <a:lnTo>
                  <a:pt x="2530424" y="2026742"/>
                </a:lnTo>
                <a:lnTo>
                  <a:pt x="2524988" y="2034819"/>
                </a:lnTo>
                <a:lnTo>
                  <a:pt x="2522994" y="2044700"/>
                </a:lnTo>
                <a:lnTo>
                  <a:pt x="2524988" y="2054593"/>
                </a:lnTo>
                <a:lnTo>
                  <a:pt x="2530424" y="2062670"/>
                </a:lnTo>
                <a:lnTo>
                  <a:pt x="2538501" y="2068106"/>
                </a:lnTo>
                <a:lnTo>
                  <a:pt x="2548445" y="2070100"/>
                </a:lnTo>
                <a:lnTo>
                  <a:pt x="2558326" y="2068106"/>
                </a:lnTo>
                <a:lnTo>
                  <a:pt x="2566403" y="2062670"/>
                </a:lnTo>
                <a:lnTo>
                  <a:pt x="2571839" y="2054593"/>
                </a:lnTo>
                <a:lnTo>
                  <a:pt x="2573845" y="2044700"/>
                </a:lnTo>
                <a:close/>
              </a:path>
              <a:path w="4857115" h="3462020">
                <a:moveTo>
                  <a:pt x="2627020" y="1417167"/>
                </a:moveTo>
                <a:lnTo>
                  <a:pt x="2625013" y="1407274"/>
                </a:lnTo>
                <a:lnTo>
                  <a:pt x="2619578" y="1399209"/>
                </a:lnTo>
                <a:lnTo>
                  <a:pt x="2611501" y="1393761"/>
                </a:lnTo>
                <a:lnTo>
                  <a:pt x="2601569" y="1391767"/>
                </a:lnTo>
                <a:lnTo>
                  <a:pt x="2591676" y="1393761"/>
                </a:lnTo>
                <a:lnTo>
                  <a:pt x="2583599" y="1399209"/>
                </a:lnTo>
                <a:lnTo>
                  <a:pt x="2578163" y="1407274"/>
                </a:lnTo>
                <a:lnTo>
                  <a:pt x="2576169" y="1417167"/>
                </a:lnTo>
                <a:lnTo>
                  <a:pt x="2578163" y="1427048"/>
                </a:lnTo>
                <a:lnTo>
                  <a:pt x="2583599" y="1435125"/>
                </a:lnTo>
                <a:lnTo>
                  <a:pt x="2591676" y="1440573"/>
                </a:lnTo>
                <a:lnTo>
                  <a:pt x="2601620" y="1442567"/>
                </a:lnTo>
                <a:lnTo>
                  <a:pt x="2611501" y="1440573"/>
                </a:lnTo>
                <a:lnTo>
                  <a:pt x="2619578" y="1435125"/>
                </a:lnTo>
                <a:lnTo>
                  <a:pt x="2625013" y="1427048"/>
                </a:lnTo>
                <a:lnTo>
                  <a:pt x="2627020" y="1417167"/>
                </a:lnTo>
                <a:close/>
              </a:path>
              <a:path w="4857115" h="3462020">
                <a:moveTo>
                  <a:pt x="2646070" y="3436467"/>
                </a:moveTo>
                <a:lnTo>
                  <a:pt x="2644063" y="3426574"/>
                </a:lnTo>
                <a:lnTo>
                  <a:pt x="2638628" y="3418497"/>
                </a:lnTo>
                <a:lnTo>
                  <a:pt x="2630551" y="3413061"/>
                </a:lnTo>
                <a:lnTo>
                  <a:pt x="2620619" y="3411067"/>
                </a:lnTo>
                <a:lnTo>
                  <a:pt x="2610726" y="3413061"/>
                </a:lnTo>
                <a:lnTo>
                  <a:pt x="2602649" y="3418497"/>
                </a:lnTo>
                <a:lnTo>
                  <a:pt x="2597213" y="3426574"/>
                </a:lnTo>
                <a:lnTo>
                  <a:pt x="2595219" y="3436467"/>
                </a:lnTo>
                <a:lnTo>
                  <a:pt x="2597213" y="3446348"/>
                </a:lnTo>
                <a:lnTo>
                  <a:pt x="2602649" y="3454425"/>
                </a:lnTo>
                <a:lnTo>
                  <a:pt x="2610726" y="3459873"/>
                </a:lnTo>
                <a:lnTo>
                  <a:pt x="2620670" y="3461867"/>
                </a:lnTo>
                <a:lnTo>
                  <a:pt x="2630551" y="3459873"/>
                </a:lnTo>
                <a:lnTo>
                  <a:pt x="2638628" y="3454425"/>
                </a:lnTo>
                <a:lnTo>
                  <a:pt x="2644063" y="3446348"/>
                </a:lnTo>
                <a:lnTo>
                  <a:pt x="2646070" y="3436467"/>
                </a:lnTo>
                <a:close/>
              </a:path>
              <a:path w="4857115" h="3462020">
                <a:moveTo>
                  <a:pt x="2656446" y="25400"/>
                </a:moveTo>
                <a:lnTo>
                  <a:pt x="2654439" y="15519"/>
                </a:lnTo>
                <a:lnTo>
                  <a:pt x="2649004" y="7442"/>
                </a:lnTo>
                <a:lnTo>
                  <a:pt x="2640927" y="1993"/>
                </a:lnTo>
                <a:lnTo>
                  <a:pt x="2630995" y="0"/>
                </a:lnTo>
                <a:lnTo>
                  <a:pt x="2621102" y="1993"/>
                </a:lnTo>
                <a:lnTo>
                  <a:pt x="2613025" y="7442"/>
                </a:lnTo>
                <a:lnTo>
                  <a:pt x="2607589" y="15519"/>
                </a:lnTo>
                <a:lnTo>
                  <a:pt x="2605595" y="25400"/>
                </a:lnTo>
                <a:lnTo>
                  <a:pt x="2607589" y="35293"/>
                </a:lnTo>
                <a:lnTo>
                  <a:pt x="2613025" y="43370"/>
                </a:lnTo>
                <a:lnTo>
                  <a:pt x="2621102" y="48806"/>
                </a:lnTo>
                <a:lnTo>
                  <a:pt x="2631046" y="50800"/>
                </a:lnTo>
                <a:lnTo>
                  <a:pt x="2640927" y="48806"/>
                </a:lnTo>
                <a:lnTo>
                  <a:pt x="2649004" y="43370"/>
                </a:lnTo>
                <a:lnTo>
                  <a:pt x="2654439" y="35293"/>
                </a:lnTo>
                <a:lnTo>
                  <a:pt x="2656446" y="25400"/>
                </a:lnTo>
                <a:close/>
              </a:path>
              <a:path w="4857115" h="3462020">
                <a:moveTo>
                  <a:pt x="2675496" y="2044700"/>
                </a:moveTo>
                <a:lnTo>
                  <a:pt x="2673489" y="2034819"/>
                </a:lnTo>
                <a:lnTo>
                  <a:pt x="2668054" y="2026742"/>
                </a:lnTo>
                <a:lnTo>
                  <a:pt x="2659977" y="2021293"/>
                </a:lnTo>
                <a:lnTo>
                  <a:pt x="2650045" y="2019300"/>
                </a:lnTo>
                <a:lnTo>
                  <a:pt x="2640152" y="2021293"/>
                </a:lnTo>
                <a:lnTo>
                  <a:pt x="2632075" y="2026742"/>
                </a:lnTo>
                <a:lnTo>
                  <a:pt x="2626639" y="2034819"/>
                </a:lnTo>
                <a:lnTo>
                  <a:pt x="2624645" y="2044700"/>
                </a:lnTo>
                <a:lnTo>
                  <a:pt x="2626639" y="2054593"/>
                </a:lnTo>
                <a:lnTo>
                  <a:pt x="2632075" y="2062670"/>
                </a:lnTo>
                <a:lnTo>
                  <a:pt x="2640152" y="2068106"/>
                </a:lnTo>
                <a:lnTo>
                  <a:pt x="2650096" y="2070100"/>
                </a:lnTo>
                <a:lnTo>
                  <a:pt x="2659977" y="2068106"/>
                </a:lnTo>
                <a:lnTo>
                  <a:pt x="2668054" y="2062670"/>
                </a:lnTo>
                <a:lnTo>
                  <a:pt x="2673489" y="2054593"/>
                </a:lnTo>
                <a:lnTo>
                  <a:pt x="2675496" y="2044700"/>
                </a:lnTo>
                <a:close/>
              </a:path>
              <a:path w="4857115" h="3462020">
                <a:moveTo>
                  <a:pt x="2728671" y="1417167"/>
                </a:moveTo>
                <a:lnTo>
                  <a:pt x="2726664" y="1407274"/>
                </a:lnTo>
                <a:lnTo>
                  <a:pt x="2721216" y="1399209"/>
                </a:lnTo>
                <a:lnTo>
                  <a:pt x="2713151" y="1393761"/>
                </a:lnTo>
                <a:lnTo>
                  <a:pt x="2703220" y="1391767"/>
                </a:lnTo>
                <a:lnTo>
                  <a:pt x="2693327" y="1393761"/>
                </a:lnTo>
                <a:lnTo>
                  <a:pt x="2685250" y="1399209"/>
                </a:lnTo>
                <a:lnTo>
                  <a:pt x="2679814" y="1407274"/>
                </a:lnTo>
                <a:lnTo>
                  <a:pt x="2677820" y="1417167"/>
                </a:lnTo>
                <a:lnTo>
                  <a:pt x="2679814" y="1427048"/>
                </a:lnTo>
                <a:lnTo>
                  <a:pt x="2685250" y="1435125"/>
                </a:lnTo>
                <a:lnTo>
                  <a:pt x="2693327" y="1440573"/>
                </a:lnTo>
                <a:lnTo>
                  <a:pt x="2703271" y="1442567"/>
                </a:lnTo>
                <a:lnTo>
                  <a:pt x="2713151" y="1440573"/>
                </a:lnTo>
                <a:lnTo>
                  <a:pt x="2721229" y="1435125"/>
                </a:lnTo>
                <a:lnTo>
                  <a:pt x="2726664" y="1427048"/>
                </a:lnTo>
                <a:lnTo>
                  <a:pt x="2728671" y="1417167"/>
                </a:lnTo>
                <a:close/>
              </a:path>
              <a:path w="4857115" h="3462020">
                <a:moveTo>
                  <a:pt x="2747721" y="3436467"/>
                </a:moveTo>
                <a:lnTo>
                  <a:pt x="2745714" y="3426574"/>
                </a:lnTo>
                <a:lnTo>
                  <a:pt x="2740266" y="3418497"/>
                </a:lnTo>
                <a:lnTo>
                  <a:pt x="2732201" y="3413061"/>
                </a:lnTo>
                <a:lnTo>
                  <a:pt x="2722270" y="3411067"/>
                </a:lnTo>
                <a:lnTo>
                  <a:pt x="2712377" y="3413061"/>
                </a:lnTo>
                <a:lnTo>
                  <a:pt x="2704300" y="3418497"/>
                </a:lnTo>
                <a:lnTo>
                  <a:pt x="2698864" y="3426574"/>
                </a:lnTo>
                <a:lnTo>
                  <a:pt x="2696870" y="3436467"/>
                </a:lnTo>
                <a:lnTo>
                  <a:pt x="2698864" y="3446348"/>
                </a:lnTo>
                <a:lnTo>
                  <a:pt x="2704300" y="3454425"/>
                </a:lnTo>
                <a:lnTo>
                  <a:pt x="2712377" y="3459873"/>
                </a:lnTo>
                <a:lnTo>
                  <a:pt x="2722321" y="3461867"/>
                </a:lnTo>
                <a:lnTo>
                  <a:pt x="2732201" y="3459873"/>
                </a:lnTo>
                <a:lnTo>
                  <a:pt x="2740279" y="3454425"/>
                </a:lnTo>
                <a:lnTo>
                  <a:pt x="2745714" y="3446348"/>
                </a:lnTo>
                <a:lnTo>
                  <a:pt x="2747721" y="3436467"/>
                </a:lnTo>
                <a:close/>
              </a:path>
              <a:path w="4857115" h="3462020">
                <a:moveTo>
                  <a:pt x="2758097" y="25400"/>
                </a:moveTo>
                <a:lnTo>
                  <a:pt x="2756090" y="15519"/>
                </a:lnTo>
                <a:lnTo>
                  <a:pt x="2750642" y="7442"/>
                </a:lnTo>
                <a:lnTo>
                  <a:pt x="2742577" y="1993"/>
                </a:lnTo>
                <a:lnTo>
                  <a:pt x="2732646" y="0"/>
                </a:lnTo>
                <a:lnTo>
                  <a:pt x="2722753" y="1993"/>
                </a:lnTo>
                <a:lnTo>
                  <a:pt x="2714675" y="7442"/>
                </a:lnTo>
                <a:lnTo>
                  <a:pt x="2709240" y="15519"/>
                </a:lnTo>
                <a:lnTo>
                  <a:pt x="2707246" y="25400"/>
                </a:lnTo>
                <a:lnTo>
                  <a:pt x="2709240" y="35293"/>
                </a:lnTo>
                <a:lnTo>
                  <a:pt x="2714675" y="43370"/>
                </a:lnTo>
                <a:lnTo>
                  <a:pt x="2722753" y="48806"/>
                </a:lnTo>
                <a:lnTo>
                  <a:pt x="2732697" y="50800"/>
                </a:lnTo>
                <a:lnTo>
                  <a:pt x="2742577" y="48806"/>
                </a:lnTo>
                <a:lnTo>
                  <a:pt x="2750655" y="43370"/>
                </a:lnTo>
                <a:lnTo>
                  <a:pt x="2756090" y="35293"/>
                </a:lnTo>
                <a:lnTo>
                  <a:pt x="2758097" y="25400"/>
                </a:lnTo>
                <a:close/>
              </a:path>
              <a:path w="4857115" h="3462020">
                <a:moveTo>
                  <a:pt x="2777147" y="2044700"/>
                </a:moveTo>
                <a:lnTo>
                  <a:pt x="2775140" y="2034819"/>
                </a:lnTo>
                <a:lnTo>
                  <a:pt x="2769692" y="2026742"/>
                </a:lnTo>
                <a:lnTo>
                  <a:pt x="2761627" y="2021293"/>
                </a:lnTo>
                <a:lnTo>
                  <a:pt x="2751696" y="2019300"/>
                </a:lnTo>
                <a:lnTo>
                  <a:pt x="2741803" y="2021293"/>
                </a:lnTo>
                <a:lnTo>
                  <a:pt x="2733725" y="2026742"/>
                </a:lnTo>
                <a:lnTo>
                  <a:pt x="2728290" y="2034819"/>
                </a:lnTo>
                <a:lnTo>
                  <a:pt x="2726296" y="2044700"/>
                </a:lnTo>
                <a:lnTo>
                  <a:pt x="2728290" y="2054593"/>
                </a:lnTo>
                <a:lnTo>
                  <a:pt x="2733725" y="2062670"/>
                </a:lnTo>
                <a:lnTo>
                  <a:pt x="2741803" y="2068106"/>
                </a:lnTo>
                <a:lnTo>
                  <a:pt x="2751747" y="2070100"/>
                </a:lnTo>
                <a:lnTo>
                  <a:pt x="2761627" y="2068106"/>
                </a:lnTo>
                <a:lnTo>
                  <a:pt x="2769705" y="2062670"/>
                </a:lnTo>
                <a:lnTo>
                  <a:pt x="2775140" y="2054593"/>
                </a:lnTo>
                <a:lnTo>
                  <a:pt x="2777147" y="2044700"/>
                </a:lnTo>
                <a:close/>
              </a:path>
              <a:path w="4857115" h="3462020">
                <a:moveTo>
                  <a:pt x="2830322" y="1417167"/>
                </a:moveTo>
                <a:lnTo>
                  <a:pt x="2828315" y="1407274"/>
                </a:lnTo>
                <a:lnTo>
                  <a:pt x="2822879" y="1399209"/>
                </a:lnTo>
                <a:lnTo>
                  <a:pt x="2814802" y="1393761"/>
                </a:lnTo>
                <a:lnTo>
                  <a:pt x="2804871" y="1391767"/>
                </a:lnTo>
                <a:lnTo>
                  <a:pt x="2794978" y="1393761"/>
                </a:lnTo>
                <a:lnTo>
                  <a:pt x="2786900" y="1399209"/>
                </a:lnTo>
                <a:lnTo>
                  <a:pt x="2781465" y="1407274"/>
                </a:lnTo>
                <a:lnTo>
                  <a:pt x="2779471" y="1417167"/>
                </a:lnTo>
                <a:lnTo>
                  <a:pt x="2781465" y="1427048"/>
                </a:lnTo>
                <a:lnTo>
                  <a:pt x="2786900" y="1435125"/>
                </a:lnTo>
                <a:lnTo>
                  <a:pt x="2794978" y="1440573"/>
                </a:lnTo>
                <a:lnTo>
                  <a:pt x="2804922" y="1442567"/>
                </a:lnTo>
                <a:lnTo>
                  <a:pt x="2814802" y="1440573"/>
                </a:lnTo>
                <a:lnTo>
                  <a:pt x="2822879" y="1435125"/>
                </a:lnTo>
                <a:lnTo>
                  <a:pt x="2828315" y="1427048"/>
                </a:lnTo>
                <a:lnTo>
                  <a:pt x="2830322" y="1417167"/>
                </a:lnTo>
                <a:close/>
              </a:path>
              <a:path w="4857115" h="3462020">
                <a:moveTo>
                  <a:pt x="2849372" y="3436467"/>
                </a:moveTo>
                <a:lnTo>
                  <a:pt x="2847365" y="3426574"/>
                </a:lnTo>
                <a:lnTo>
                  <a:pt x="2841929" y="3418497"/>
                </a:lnTo>
                <a:lnTo>
                  <a:pt x="2833852" y="3413061"/>
                </a:lnTo>
                <a:lnTo>
                  <a:pt x="2823921" y="3411067"/>
                </a:lnTo>
                <a:lnTo>
                  <a:pt x="2814028" y="3413061"/>
                </a:lnTo>
                <a:lnTo>
                  <a:pt x="2805950" y="3418497"/>
                </a:lnTo>
                <a:lnTo>
                  <a:pt x="2800515" y="3426574"/>
                </a:lnTo>
                <a:lnTo>
                  <a:pt x="2798521" y="3436467"/>
                </a:lnTo>
                <a:lnTo>
                  <a:pt x="2800515" y="3446348"/>
                </a:lnTo>
                <a:lnTo>
                  <a:pt x="2805950" y="3454425"/>
                </a:lnTo>
                <a:lnTo>
                  <a:pt x="2814028" y="3459873"/>
                </a:lnTo>
                <a:lnTo>
                  <a:pt x="2823972" y="3461867"/>
                </a:lnTo>
                <a:lnTo>
                  <a:pt x="2833852" y="3459873"/>
                </a:lnTo>
                <a:lnTo>
                  <a:pt x="2841929" y="3454425"/>
                </a:lnTo>
                <a:lnTo>
                  <a:pt x="2847365" y="3446348"/>
                </a:lnTo>
                <a:lnTo>
                  <a:pt x="2849372" y="3436467"/>
                </a:lnTo>
                <a:close/>
              </a:path>
              <a:path w="4857115" h="3462020">
                <a:moveTo>
                  <a:pt x="2859748" y="25400"/>
                </a:moveTo>
                <a:lnTo>
                  <a:pt x="2857741" y="15519"/>
                </a:lnTo>
                <a:lnTo>
                  <a:pt x="2852305" y="7442"/>
                </a:lnTo>
                <a:lnTo>
                  <a:pt x="2844228" y="1993"/>
                </a:lnTo>
                <a:lnTo>
                  <a:pt x="2834297" y="0"/>
                </a:lnTo>
                <a:lnTo>
                  <a:pt x="2824403" y="1993"/>
                </a:lnTo>
                <a:lnTo>
                  <a:pt x="2816326" y="7442"/>
                </a:lnTo>
                <a:lnTo>
                  <a:pt x="2810891" y="15519"/>
                </a:lnTo>
                <a:lnTo>
                  <a:pt x="2808897" y="25400"/>
                </a:lnTo>
                <a:lnTo>
                  <a:pt x="2810891" y="35293"/>
                </a:lnTo>
                <a:lnTo>
                  <a:pt x="2816326" y="43370"/>
                </a:lnTo>
                <a:lnTo>
                  <a:pt x="2824403" y="48806"/>
                </a:lnTo>
                <a:lnTo>
                  <a:pt x="2834348" y="50800"/>
                </a:lnTo>
                <a:lnTo>
                  <a:pt x="2844228" y="48806"/>
                </a:lnTo>
                <a:lnTo>
                  <a:pt x="2852305" y="43370"/>
                </a:lnTo>
                <a:lnTo>
                  <a:pt x="2857741" y="35293"/>
                </a:lnTo>
                <a:lnTo>
                  <a:pt x="2859748" y="25400"/>
                </a:lnTo>
                <a:close/>
              </a:path>
              <a:path w="4857115" h="3462020">
                <a:moveTo>
                  <a:pt x="2878798" y="2044700"/>
                </a:moveTo>
                <a:lnTo>
                  <a:pt x="2876791" y="2034819"/>
                </a:lnTo>
                <a:lnTo>
                  <a:pt x="2871355" y="2026742"/>
                </a:lnTo>
                <a:lnTo>
                  <a:pt x="2863278" y="2021293"/>
                </a:lnTo>
                <a:lnTo>
                  <a:pt x="2853347" y="2019300"/>
                </a:lnTo>
                <a:lnTo>
                  <a:pt x="2843453" y="2021293"/>
                </a:lnTo>
                <a:lnTo>
                  <a:pt x="2835376" y="2026742"/>
                </a:lnTo>
                <a:lnTo>
                  <a:pt x="2829941" y="2034819"/>
                </a:lnTo>
                <a:lnTo>
                  <a:pt x="2827947" y="2044700"/>
                </a:lnTo>
                <a:lnTo>
                  <a:pt x="2829941" y="2054593"/>
                </a:lnTo>
                <a:lnTo>
                  <a:pt x="2835376" y="2062670"/>
                </a:lnTo>
                <a:lnTo>
                  <a:pt x="2843453" y="2068106"/>
                </a:lnTo>
                <a:lnTo>
                  <a:pt x="2853398" y="2070100"/>
                </a:lnTo>
                <a:lnTo>
                  <a:pt x="2863278" y="2068106"/>
                </a:lnTo>
                <a:lnTo>
                  <a:pt x="2871355" y="2062670"/>
                </a:lnTo>
                <a:lnTo>
                  <a:pt x="2876791" y="2054593"/>
                </a:lnTo>
                <a:lnTo>
                  <a:pt x="2878798" y="2044700"/>
                </a:lnTo>
                <a:close/>
              </a:path>
              <a:path w="4857115" h="3462020">
                <a:moveTo>
                  <a:pt x="2931972" y="1417167"/>
                </a:moveTo>
                <a:lnTo>
                  <a:pt x="2929966" y="1407274"/>
                </a:lnTo>
                <a:lnTo>
                  <a:pt x="2924530" y="1399209"/>
                </a:lnTo>
                <a:lnTo>
                  <a:pt x="2916453" y="1393761"/>
                </a:lnTo>
                <a:lnTo>
                  <a:pt x="2906522" y="1391767"/>
                </a:lnTo>
                <a:lnTo>
                  <a:pt x="2896628" y="1393761"/>
                </a:lnTo>
                <a:lnTo>
                  <a:pt x="2888551" y="1399209"/>
                </a:lnTo>
                <a:lnTo>
                  <a:pt x="2883116" y="1407274"/>
                </a:lnTo>
                <a:lnTo>
                  <a:pt x="2881122" y="1417167"/>
                </a:lnTo>
                <a:lnTo>
                  <a:pt x="2883116" y="1427048"/>
                </a:lnTo>
                <a:lnTo>
                  <a:pt x="2888551" y="1435125"/>
                </a:lnTo>
                <a:lnTo>
                  <a:pt x="2896628" y="1440573"/>
                </a:lnTo>
                <a:lnTo>
                  <a:pt x="2906572" y="1442567"/>
                </a:lnTo>
                <a:lnTo>
                  <a:pt x="2916453" y="1440573"/>
                </a:lnTo>
                <a:lnTo>
                  <a:pt x="2924530" y="1435125"/>
                </a:lnTo>
                <a:lnTo>
                  <a:pt x="2929966" y="1427048"/>
                </a:lnTo>
                <a:lnTo>
                  <a:pt x="2931972" y="1417167"/>
                </a:lnTo>
                <a:close/>
              </a:path>
              <a:path w="4857115" h="3462020">
                <a:moveTo>
                  <a:pt x="2951022" y="3436467"/>
                </a:moveTo>
                <a:lnTo>
                  <a:pt x="2949016" y="3426574"/>
                </a:lnTo>
                <a:lnTo>
                  <a:pt x="2943580" y="3418497"/>
                </a:lnTo>
                <a:lnTo>
                  <a:pt x="2935503" y="3413061"/>
                </a:lnTo>
                <a:lnTo>
                  <a:pt x="2925572" y="3411067"/>
                </a:lnTo>
                <a:lnTo>
                  <a:pt x="2915678" y="3413061"/>
                </a:lnTo>
                <a:lnTo>
                  <a:pt x="2907601" y="3418497"/>
                </a:lnTo>
                <a:lnTo>
                  <a:pt x="2902166" y="3426574"/>
                </a:lnTo>
                <a:lnTo>
                  <a:pt x="2900172" y="3436467"/>
                </a:lnTo>
                <a:lnTo>
                  <a:pt x="2902166" y="3446348"/>
                </a:lnTo>
                <a:lnTo>
                  <a:pt x="2907601" y="3454425"/>
                </a:lnTo>
                <a:lnTo>
                  <a:pt x="2915678" y="3459873"/>
                </a:lnTo>
                <a:lnTo>
                  <a:pt x="2925622" y="3461867"/>
                </a:lnTo>
                <a:lnTo>
                  <a:pt x="2935503" y="3459873"/>
                </a:lnTo>
                <a:lnTo>
                  <a:pt x="2943580" y="3454425"/>
                </a:lnTo>
                <a:lnTo>
                  <a:pt x="2949016" y="3446348"/>
                </a:lnTo>
                <a:lnTo>
                  <a:pt x="2951022" y="3436467"/>
                </a:lnTo>
                <a:close/>
              </a:path>
              <a:path w="4857115" h="3462020">
                <a:moveTo>
                  <a:pt x="2961398" y="25400"/>
                </a:moveTo>
                <a:lnTo>
                  <a:pt x="2959392" y="15519"/>
                </a:lnTo>
                <a:lnTo>
                  <a:pt x="2953956" y="7442"/>
                </a:lnTo>
                <a:lnTo>
                  <a:pt x="2945879" y="1993"/>
                </a:lnTo>
                <a:lnTo>
                  <a:pt x="2935948" y="0"/>
                </a:lnTo>
                <a:lnTo>
                  <a:pt x="2926054" y="1993"/>
                </a:lnTo>
                <a:lnTo>
                  <a:pt x="2917977" y="7442"/>
                </a:lnTo>
                <a:lnTo>
                  <a:pt x="2912541" y="15519"/>
                </a:lnTo>
                <a:lnTo>
                  <a:pt x="2910548" y="25400"/>
                </a:lnTo>
                <a:lnTo>
                  <a:pt x="2912541" y="35293"/>
                </a:lnTo>
                <a:lnTo>
                  <a:pt x="2917977" y="43370"/>
                </a:lnTo>
                <a:lnTo>
                  <a:pt x="2926054" y="48806"/>
                </a:lnTo>
                <a:lnTo>
                  <a:pt x="2935998" y="50800"/>
                </a:lnTo>
                <a:lnTo>
                  <a:pt x="2945879" y="48806"/>
                </a:lnTo>
                <a:lnTo>
                  <a:pt x="2953956" y="43370"/>
                </a:lnTo>
                <a:lnTo>
                  <a:pt x="2959392" y="35293"/>
                </a:lnTo>
                <a:lnTo>
                  <a:pt x="2961398" y="25400"/>
                </a:lnTo>
                <a:close/>
              </a:path>
              <a:path w="4857115" h="3462020">
                <a:moveTo>
                  <a:pt x="2980448" y="2044700"/>
                </a:moveTo>
                <a:lnTo>
                  <a:pt x="2978442" y="2034819"/>
                </a:lnTo>
                <a:lnTo>
                  <a:pt x="2973006" y="2026742"/>
                </a:lnTo>
                <a:lnTo>
                  <a:pt x="2964929" y="2021293"/>
                </a:lnTo>
                <a:lnTo>
                  <a:pt x="2954998" y="2019300"/>
                </a:lnTo>
                <a:lnTo>
                  <a:pt x="2945104" y="2021293"/>
                </a:lnTo>
                <a:lnTo>
                  <a:pt x="2937027" y="2026742"/>
                </a:lnTo>
                <a:lnTo>
                  <a:pt x="2931591" y="2034819"/>
                </a:lnTo>
                <a:lnTo>
                  <a:pt x="2929598" y="2044700"/>
                </a:lnTo>
                <a:lnTo>
                  <a:pt x="2931591" y="2054593"/>
                </a:lnTo>
                <a:lnTo>
                  <a:pt x="2937027" y="2062670"/>
                </a:lnTo>
                <a:lnTo>
                  <a:pt x="2945104" y="2068106"/>
                </a:lnTo>
                <a:lnTo>
                  <a:pt x="2955048" y="2070100"/>
                </a:lnTo>
                <a:lnTo>
                  <a:pt x="2964929" y="2068106"/>
                </a:lnTo>
                <a:lnTo>
                  <a:pt x="2973006" y="2062670"/>
                </a:lnTo>
                <a:lnTo>
                  <a:pt x="2978442" y="2054593"/>
                </a:lnTo>
                <a:lnTo>
                  <a:pt x="2980448" y="2044700"/>
                </a:lnTo>
                <a:close/>
              </a:path>
              <a:path w="4857115" h="3462020">
                <a:moveTo>
                  <a:pt x="3033623" y="1417167"/>
                </a:moveTo>
                <a:lnTo>
                  <a:pt x="3031617" y="1407274"/>
                </a:lnTo>
                <a:lnTo>
                  <a:pt x="3026181" y="1399209"/>
                </a:lnTo>
                <a:lnTo>
                  <a:pt x="3018104" y="1393761"/>
                </a:lnTo>
                <a:lnTo>
                  <a:pt x="3008172" y="1391767"/>
                </a:lnTo>
                <a:lnTo>
                  <a:pt x="2998279" y="1393761"/>
                </a:lnTo>
                <a:lnTo>
                  <a:pt x="2990202" y="1399209"/>
                </a:lnTo>
                <a:lnTo>
                  <a:pt x="2984766" y="1407274"/>
                </a:lnTo>
                <a:lnTo>
                  <a:pt x="2982772" y="1417167"/>
                </a:lnTo>
                <a:lnTo>
                  <a:pt x="2984766" y="1427048"/>
                </a:lnTo>
                <a:lnTo>
                  <a:pt x="2990202" y="1435125"/>
                </a:lnTo>
                <a:lnTo>
                  <a:pt x="2998279" y="1440573"/>
                </a:lnTo>
                <a:lnTo>
                  <a:pt x="3008223" y="1442567"/>
                </a:lnTo>
                <a:lnTo>
                  <a:pt x="3018104" y="1440573"/>
                </a:lnTo>
                <a:lnTo>
                  <a:pt x="3026181" y="1435125"/>
                </a:lnTo>
                <a:lnTo>
                  <a:pt x="3031617" y="1427048"/>
                </a:lnTo>
                <a:lnTo>
                  <a:pt x="3033623" y="1417167"/>
                </a:lnTo>
                <a:close/>
              </a:path>
              <a:path w="4857115" h="3462020">
                <a:moveTo>
                  <a:pt x="3052673" y="3436467"/>
                </a:moveTo>
                <a:lnTo>
                  <a:pt x="3050667" y="3426574"/>
                </a:lnTo>
                <a:lnTo>
                  <a:pt x="3045231" y="3418497"/>
                </a:lnTo>
                <a:lnTo>
                  <a:pt x="3037154" y="3413061"/>
                </a:lnTo>
                <a:lnTo>
                  <a:pt x="3027222" y="3411067"/>
                </a:lnTo>
                <a:lnTo>
                  <a:pt x="3017329" y="3413061"/>
                </a:lnTo>
                <a:lnTo>
                  <a:pt x="3009252" y="3418497"/>
                </a:lnTo>
                <a:lnTo>
                  <a:pt x="3003816" y="3426574"/>
                </a:lnTo>
                <a:lnTo>
                  <a:pt x="3001822" y="3436467"/>
                </a:lnTo>
                <a:lnTo>
                  <a:pt x="3003816" y="3446348"/>
                </a:lnTo>
                <a:lnTo>
                  <a:pt x="3009252" y="3454425"/>
                </a:lnTo>
                <a:lnTo>
                  <a:pt x="3017329" y="3459873"/>
                </a:lnTo>
                <a:lnTo>
                  <a:pt x="3027273" y="3461867"/>
                </a:lnTo>
                <a:lnTo>
                  <a:pt x="3037154" y="3459873"/>
                </a:lnTo>
                <a:lnTo>
                  <a:pt x="3045231" y="3454425"/>
                </a:lnTo>
                <a:lnTo>
                  <a:pt x="3050667" y="3446348"/>
                </a:lnTo>
                <a:lnTo>
                  <a:pt x="3052673" y="3436467"/>
                </a:lnTo>
                <a:close/>
              </a:path>
              <a:path w="4857115" h="3462020">
                <a:moveTo>
                  <a:pt x="3063049" y="25400"/>
                </a:moveTo>
                <a:lnTo>
                  <a:pt x="3061043" y="15519"/>
                </a:lnTo>
                <a:lnTo>
                  <a:pt x="3055607" y="7442"/>
                </a:lnTo>
                <a:lnTo>
                  <a:pt x="3047530" y="1993"/>
                </a:lnTo>
                <a:lnTo>
                  <a:pt x="3037598" y="0"/>
                </a:lnTo>
                <a:lnTo>
                  <a:pt x="3027705" y="1993"/>
                </a:lnTo>
                <a:lnTo>
                  <a:pt x="3019628" y="7442"/>
                </a:lnTo>
                <a:lnTo>
                  <a:pt x="3014192" y="15519"/>
                </a:lnTo>
                <a:lnTo>
                  <a:pt x="3012198" y="25400"/>
                </a:lnTo>
                <a:lnTo>
                  <a:pt x="3014192" y="35293"/>
                </a:lnTo>
                <a:lnTo>
                  <a:pt x="3019628" y="43370"/>
                </a:lnTo>
                <a:lnTo>
                  <a:pt x="3027705" y="48806"/>
                </a:lnTo>
                <a:lnTo>
                  <a:pt x="3037649" y="50800"/>
                </a:lnTo>
                <a:lnTo>
                  <a:pt x="3047530" y="48806"/>
                </a:lnTo>
                <a:lnTo>
                  <a:pt x="3055607" y="43370"/>
                </a:lnTo>
                <a:lnTo>
                  <a:pt x="3061043" y="35293"/>
                </a:lnTo>
                <a:lnTo>
                  <a:pt x="3063049" y="25400"/>
                </a:lnTo>
                <a:close/>
              </a:path>
              <a:path w="4857115" h="3462020">
                <a:moveTo>
                  <a:pt x="3082099" y="2044700"/>
                </a:moveTo>
                <a:lnTo>
                  <a:pt x="3080093" y="2034819"/>
                </a:lnTo>
                <a:lnTo>
                  <a:pt x="3074657" y="2026742"/>
                </a:lnTo>
                <a:lnTo>
                  <a:pt x="3066580" y="2021293"/>
                </a:lnTo>
                <a:lnTo>
                  <a:pt x="3056648" y="2019300"/>
                </a:lnTo>
                <a:lnTo>
                  <a:pt x="3046755" y="2021293"/>
                </a:lnTo>
                <a:lnTo>
                  <a:pt x="3038678" y="2026742"/>
                </a:lnTo>
                <a:lnTo>
                  <a:pt x="3033242" y="2034819"/>
                </a:lnTo>
                <a:lnTo>
                  <a:pt x="3031248" y="2044700"/>
                </a:lnTo>
                <a:lnTo>
                  <a:pt x="3033242" y="2054593"/>
                </a:lnTo>
                <a:lnTo>
                  <a:pt x="3038678" y="2062670"/>
                </a:lnTo>
                <a:lnTo>
                  <a:pt x="3046755" y="2068106"/>
                </a:lnTo>
                <a:lnTo>
                  <a:pt x="3056699" y="2070100"/>
                </a:lnTo>
                <a:lnTo>
                  <a:pt x="3066580" y="2068106"/>
                </a:lnTo>
                <a:lnTo>
                  <a:pt x="3074657" y="2062670"/>
                </a:lnTo>
                <a:lnTo>
                  <a:pt x="3080093" y="2054593"/>
                </a:lnTo>
                <a:lnTo>
                  <a:pt x="3082099" y="2044700"/>
                </a:lnTo>
                <a:close/>
              </a:path>
              <a:path w="4857115" h="3462020">
                <a:moveTo>
                  <a:pt x="3135274" y="1417167"/>
                </a:moveTo>
                <a:lnTo>
                  <a:pt x="3133267" y="1407274"/>
                </a:lnTo>
                <a:lnTo>
                  <a:pt x="3127832" y="1399209"/>
                </a:lnTo>
                <a:lnTo>
                  <a:pt x="3119755" y="1393761"/>
                </a:lnTo>
                <a:lnTo>
                  <a:pt x="3109823" y="1391767"/>
                </a:lnTo>
                <a:lnTo>
                  <a:pt x="3099930" y="1393761"/>
                </a:lnTo>
                <a:lnTo>
                  <a:pt x="3091853" y="1399209"/>
                </a:lnTo>
                <a:lnTo>
                  <a:pt x="3086417" y="1407274"/>
                </a:lnTo>
                <a:lnTo>
                  <a:pt x="3084423" y="1417167"/>
                </a:lnTo>
                <a:lnTo>
                  <a:pt x="3086417" y="1427048"/>
                </a:lnTo>
                <a:lnTo>
                  <a:pt x="3091853" y="1435125"/>
                </a:lnTo>
                <a:lnTo>
                  <a:pt x="3099930" y="1440573"/>
                </a:lnTo>
                <a:lnTo>
                  <a:pt x="3109874" y="1442567"/>
                </a:lnTo>
                <a:lnTo>
                  <a:pt x="3119755" y="1440573"/>
                </a:lnTo>
                <a:lnTo>
                  <a:pt x="3127832" y="1435125"/>
                </a:lnTo>
                <a:lnTo>
                  <a:pt x="3133267" y="1427048"/>
                </a:lnTo>
                <a:lnTo>
                  <a:pt x="3135274" y="1417167"/>
                </a:lnTo>
                <a:close/>
              </a:path>
              <a:path w="4857115" h="3462020">
                <a:moveTo>
                  <a:pt x="3154324" y="3436467"/>
                </a:moveTo>
                <a:lnTo>
                  <a:pt x="3152317" y="3426574"/>
                </a:lnTo>
                <a:lnTo>
                  <a:pt x="3146882" y="3418497"/>
                </a:lnTo>
                <a:lnTo>
                  <a:pt x="3138805" y="3413061"/>
                </a:lnTo>
                <a:lnTo>
                  <a:pt x="3128873" y="3411067"/>
                </a:lnTo>
                <a:lnTo>
                  <a:pt x="3118980" y="3413061"/>
                </a:lnTo>
                <a:lnTo>
                  <a:pt x="3110903" y="3418497"/>
                </a:lnTo>
                <a:lnTo>
                  <a:pt x="3105467" y="3426574"/>
                </a:lnTo>
                <a:lnTo>
                  <a:pt x="3103473" y="3436467"/>
                </a:lnTo>
                <a:lnTo>
                  <a:pt x="3105467" y="3446348"/>
                </a:lnTo>
                <a:lnTo>
                  <a:pt x="3110903" y="3454425"/>
                </a:lnTo>
                <a:lnTo>
                  <a:pt x="3118980" y="3459873"/>
                </a:lnTo>
                <a:lnTo>
                  <a:pt x="3128924" y="3461867"/>
                </a:lnTo>
                <a:lnTo>
                  <a:pt x="3138805" y="3459873"/>
                </a:lnTo>
                <a:lnTo>
                  <a:pt x="3146882" y="3454425"/>
                </a:lnTo>
                <a:lnTo>
                  <a:pt x="3152317" y="3446348"/>
                </a:lnTo>
                <a:lnTo>
                  <a:pt x="3154324" y="3436467"/>
                </a:lnTo>
                <a:close/>
              </a:path>
              <a:path w="4857115" h="3462020">
                <a:moveTo>
                  <a:pt x="3164700" y="25400"/>
                </a:moveTo>
                <a:lnTo>
                  <a:pt x="3162693" y="15519"/>
                </a:lnTo>
                <a:lnTo>
                  <a:pt x="3157258" y="7442"/>
                </a:lnTo>
                <a:lnTo>
                  <a:pt x="3149181" y="1993"/>
                </a:lnTo>
                <a:lnTo>
                  <a:pt x="3139249" y="0"/>
                </a:lnTo>
                <a:lnTo>
                  <a:pt x="3129356" y="1993"/>
                </a:lnTo>
                <a:lnTo>
                  <a:pt x="3121279" y="7442"/>
                </a:lnTo>
                <a:lnTo>
                  <a:pt x="3115843" y="15519"/>
                </a:lnTo>
                <a:lnTo>
                  <a:pt x="3113849" y="25400"/>
                </a:lnTo>
                <a:lnTo>
                  <a:pt x="3115843" y="35293"/>
                </a:lnTo>
                <a:lnTo>
                  <a:pt x="3121279" y="43370"/>
                </a:lnTo>
                <a:lnTo>
                  <a:pt x="3129356" y="48806"/>
                </a:lnTo>
                <a:lnTo>
                  <a:pt x="3139300" y="50800"/>
                </a:lnTo>
                <a:lnTo>
                  <a:pt x="3149181" y="48806"/>
                </a:lnTo>
                <a:lnTo>
                  <a:pt x="3157258" y="43370"/>
                </a:lnTo>
                <a:lnTo>
                  <a:pt x="3162693" y="35293"/>
                </a:lnTo>
                <a:lnTo>
                  <a:pt x="3164700" y="25400"/>
                </a:lnTo>
                <a:close/>
              </a:path>
              <a:path w="4857115" h="3462020">
                <a:moveTo>
                  <a:pt x="3183750" y="2044700"/>
                </a:moveTo>
                <a:lnTo>
                  <a:pt x="3181743" y="2034819"/>
                </a:lnTo>
                <a:lnTo>
                  <a:pt x="3176308" y="2026742"/>
                </a:lnTo>
                <a:lnTo>
                  <a:pt x="3168231" y="2021293"/>
                </a:lnTo>
                <a:lnTo>
                  <a:pt x="3158299" y="2019300"/>
                </a:lnTo>
                <a:lnTo>
                  <a:pt x="3148406" y="2021293"/>
                </a:lnTo>
                <a:lnTo>
                  <a:pt x="3140329" y="2026742"/>
                </a:lnTo>
                <a:lnTo>
                  <a:pt x="3134893" y="2034819"/>
                </a:lnTo>
                <a:lnTo>
                  <a:pt x="3132899" y="2044700"/>
                </a:lnTo>
                <a:lnTo>
                  <a:pt x="3134893" y="2054593"/>
                </a:lnTo>
                <a:lnTo>
                  <a:pt x="3140329" y="2062670"/>
                </a:lnTo>
                <a:lnTo>
                  <a:pt x="3148406" y="2068106"/>
                </a:lnTo>
                <a:lnTo>
                  <a:pt x="3158350" y="2070100"/>
                </a:lnTo>
                <a:lnTo>
                  <a:pt x="3168231" y="2068106"/>
                </a:lnTo>
                <a:lnTo>
                  <a:pt x="3176308" y="2062670"/>
                </a:lnTo>
                <a:lnTo>
                  <a:pt x="3181743" y="2054593"/>
                </a:lnTo>
                <a:lnTo>
                  <a:pt x="3183750" y="2044700"/>
                </a:lnTo>
                <a:close/>
              </a:path>
              <a:path w="4857115" h="3462020">
                <a:moveTo>
                  <a:pt x="3236925" y="1417167"/>
                </a:moveTo>
                <a:lnTo>
                  <a:pt x="3234918" y="1407274"/>
                </a:lnTo>
                <a:lnTo>
                  <a:pt x="3229483" y="1399209"/>
                </a:lnTo>
                <a:lnTo>
                  <a:pt x="3221405" y="1393761"/>
                </a:lnTo>
                <a:lnTo>
                  <a:pt x="3211474" y="1391767"/>
                </a:lnTo>
                <a:lnTo>
                  <a:pt x="3201581" y="1393761"/>
                </a:lnTo>
                <a:lnTo>
                  <a:pt x="3193504" y="1399209"/>
                </a:lnTo>
                <a:lnTo>
                  <a:pt x="3188068" y="1407274"/>
                </a:lnTo>
                <a:lnTo>
                  <a:pt x="3186074" y="1417167"/>
                </a:lnTo>
                <a:lnTo>
                  <a:pt x="3188068" y="1427048"/>
                </a:lnTo>
                <a:lnTo>
                  <a:pt x="3193504" y="1435125"/>
                </a:lnTo>
                <a:lnTo>
                  <a:pt x="3201581" y="1440573"/>
                </a:lnTo>
                <a:lnTo>
                  <a:pt x="3211525" y="1442567"/>
                </a:lnTo>
                <a:lnTo>
                  <a:pt x="3221405" y="1440573"/>
                </a:lnTo>
                <a:lnTo>
                  <a:pt x="3229483" y="1435125"/>
                </a:lnTo>
                <a:lnTo>
                  <a:pt x="3234918" y="1427048"/>
                </a:lnTo>
                <a:lnTo>
                  <a:pt x="3236925" y="1417167"/>
                </a:lnTo>
                <a:close/>
              </a:path>
              <a:path w="4857115" h="3462020">
                <a:moveTo>
                  <a:pt x="3255975" y="3436467"/>
                </a:moveTo>
                <a:lnTo>
                  <a:pt x="3253968" y="3426574"/>
                </a:lnTo>
                <a:lnTo>
                  <a:pt x="3248533" y="3418497"/>
                </a:lnTo>
                <a:lnTo>
                  <a:pt x="3240455" y="3413061"/>
                </a:lnTo>
                <a:lnTo>
                  <a:pt x="3230524" y="3411067"/>
                </a:lnTo>
                <a:lnTo>
                  <a:pt x="3220631" y="3413061"/>
                </a:lnTo>
                <a:lnTo>
                  <a:pt x="3212554" y="3418497"/>
                </a:lnTo>
                <a:lnTo>
                  <a:pt x="3207118" y="3426574"/>
                </a:lnTo>
                <a:lnTo>
                  <a:pt x="3205124" y="3436467"/>
                </a:lnTo>
                <a:lnTo>
                  <a:pt x="3207118" y="3446348"/>
                </a:lnTo>
                <a:lnTo>
                  <a:pt x="3212554" y="3454425"/>
                </a:lnTo>
                <a:lnTo>
                  <a:pt x="3220631" y="3459873"/>
                </a:lnTo>
                <a:lnTo>
                  <a:pt x="3230575" y="3461867"/>
                </a:lnTo>
                <a:lnTo>
                  <a:pt x="3240455" y="3459873"/>
                </a:lnTo>
                <a:lnTo>
                  <a:pt x="3248533" y="3454425"/>
                </a:lnTo>
                <a:lnTo>
                  <a:pt x="3253968" y="3446348"/>
                </a:lnTo>
                <a:lnTo>
                  <a:pt x="3255975" y="3436467"/>
                </a:lnTo>
                <a:close/>
              </a:path>
              <a:path w="4857115" h="3462020">
                <a:moveTo>
                  <a:pt x="3266351" y="25400"/>
                </a:moveTo>
                <a:lnTo>
                  <a:pt x="3264344" y="15519"/>
                </a:lnTo>
                <a:lnTo>
                  <a:pt x="3258896" y="7442"/>
                </a:lnTo>
                <a:lnTo>
                  <a:pt x="3250831" y="1993"/>
                </a:lnTo>
                <a:lnTo>
                  <a:pt x="3240900" y="0"/>
                </a:lnTo>
                <a:lnTo>
                  <a:pt x="3231007" y="1993"/>
                </a:lnTo>
                <a:lnTo>
                  <a:pt x="3222929" y="7442"/>
                </a:lnTo>
                <a:lnTo>
                  <a:pt x="3217494" y="15519"/>
                </a:lnTo>
                <a:lnTo>
                  <a:pt x="3215500" y="25400"/>
                </a:lnTo>
                <a:lnTo>
                  <a:pt x="3217494" y="35293"/>
                </a:lnTo>
                <a:lnTo>
                  <a:pt x="3222929" y="43370"/>
                </a:lnTo>
                <a:lnTo>
                  <a:pt x="3231007" y="48806"/>
                </a:lnTo>
                <a:lnTo>
                  <a:pt x="3240951" y="50800"/>
                </a:lnTo>
                <a:lnTo>
                  <a:pt x="3250831" y="48806"/>
                </a:lnTo>
                <a:lnTo>
                  <a:pt x="3258909" y="43370"/>
                </a:lnTo>
                <a:lnTo>
                  <a:pt x="3264344" y="35293"/>
                </a:lnTo>
                <a:lnTo>
                  <a:pt x="3266351" y="25400"/>
                </a:lnTo>
                <a:close/>
              </a:path>
              <a:path w="4857115" h="3462020">
                <a:moveTo>
                  <a:pt x="3285401" y="2044700"/>
                </a:moveTo>
                <a:lnTo>
                  <a:pt x="3283394" y="2034819"/>
                </a:lnTo>
                <a:lnTo>
                  <a:pt x="3277946" y="2026742"/>
                </a:lnTo>
                <a:lnTo>
                  <a:pt x="3269881" y="2021293"/>
                </a:lnTo>
                <a:lnTo>
                  <a:pt x="3259950" y="2019300"/>
                </a:lnTo>
                <a:lnTo>
                  <a:pt x="3250057" y="2021293"/>
                </a:lnTo>
                <a:lnTo>
                  <a:pt x="3241979" y="2026742"/>
                </a:lnTo>
                <a:lnTo>
                  <a:pt x="3236544" y="2034819"/>
                </a:lnTo>
                <a:lnTo>
                  <a:pt x="3234550" y="2044700"/>
                </a:lnTo>
                <a:lnTo>
                  <a:pt x="3236544" y="2054593"/>
                </a:lnTo>
                <a:lnTo>
                  <a:pt x="3241979" y="2062670"/>
                </a:lnTo>
                <a:lnTo>
                  <a:pt x="3250057" y="2068106"/>
                </a:lnTo>
                <a:lnTo>
                  <a:pt x="3260001" y="2070100"/>
                </a:lnTo>
                <a:lnTo>
                  <a:pt x="3269881" y="2068106"/>
                </a:lnTo>
                <a:lnTo>
                  <a:pt x="3277959" y="2062670"/>
                </a:lnTo>
                <a:lnTo>
                  <a:pt x="3283394" y="2054593"/>
                </a:lnTo>
                <a:lnTo>
                  <a:pt x="3285401" y="2044700"/>
                </a:lnTo>
                <a:close/>
              </a:path>
              <a:path w="4857115" h="3462020">
                <a:moveTo>
                  <a:pt x="3338576" y="1417167"/>
                </a:moveTo>
                <a:lnTo>
                  <a:pt x="3336569" y="1407274"/>
                </a:lnTo>
                <a:lnTo>
                  <a:pt x="3331133" y="1399209"/>
                </a:lnTo>
                <a:lnTo>
                  <a:pt x="3323056" y="1393761"/>
                </a:lnTo>
                <a:lnTo>
                  <a:pt x="3313125" y="1391767"/>
                </a:lnTo>
                <a:lnTo>
                  <a:pt x="3303232" y="1393761"/>
                </a:lnTo>
                <a:lnTo>
                  <a:pt x="3295154" y="1399209"/>
                </a:lnTo>
                <a:lnTo>
                  <a:pt x="3289719" y="1407274"/>
                </a:lnTo>
                <a:lnTo>
                  <a:pt x="3287725" y="1417167"/>
                </a:lnTo>
                <a:lnTo>
                  <a:pt x="3289719" y="1427048"/>
                </a:lnTo>
                <a:lnTo>
                  <a:pt x="3295154" y="1435125"/>
                </a:lnTo>
                <a:lnTo>
                  <a:pt x="3303232" y="1440573"/>
                </a:lnTo>
                <a:lnTo>
                  <a:pt x="3313176" y="1442567"/>
                </a:lnTo>
                <a:lnTo>
                  <a:pt x="3323056" y="1440573"/>
                </a:lnTo>
                <a:lnTo>
                  <a:pt x="3331133" y="1435125"/>
                </a:lnTo>
                <a:lnTo>
                  <a:pt x="3336569" y="1427048"/>
                </a:lnTo>
                <a:lnTo>
                  <a:pt x="3338576" y="1417167"/>
                </a:lnTo>
                <a:close/>
              </a:path>
              <a:path w="4857115" h="3462020">
                <a:moveTo>
                  <a:pt x="3357626" y="3436467"/>
                </a:moveTo>
                <a:lnTo>
                  <a:pt x="3355619" y="3426574"/>
                </a:lnTo>
                <a:lnTo>
                  <a:pt x="3350183" y="3418497"/>
                </a:lnTo>
                <a:lnTo>
                  <a:pt x="3342106" y="3413061"/>
                </a:lnTo>
                <a:lnTo>
                  <a:pt x="3332175" y="3411067"/>
                </a:lnTo>
                <a:lnTo>
                  <a:pt x="3322282" y="3413061"/>
                </a:lnTo>
                <a:lnTo>
                  <a:pt x="3314204" y="3418497"/>
                </a:lnTo>
                <a:lnTo>
                  <a:pt x="3308769" y="3426574"/>
                </a:lnTo>
                <a:lnTo>
                  <a:pt x="3306775" y="3436467"/>
                </a:lnTo>
                <a:lnTo>
                  <a:pt x="3308769" y="3446348"/>
                </a:lnTo>
                <a:lnTo>
                  <a:pt x="3314204" y="3454425"/>
                </a:lnTo>
                <a:lnTo>
                  <a:pt x="3322282" y="3459873"/>
                </a:lnTo>
                <a:lnTo>
                  <a:pt x="3332226" y="3461867"/>
                </a:lnTo>
                <a:lnTo>
                  <a:pt x="3342106" y="3459873"/>
                </a:lnTo>
                <a:lnTo>
                  <a:pt x="3350183" y="3454425"/>
                </a:lnTo>
                <a:lnTo>
                  <a:pt x="3355619" y="3446348"/>
                </a:lnTo>
                <a:lnTo>
                  <a:pt x="3357626" y="3436467"/>
                </a:lnTo>
                <a:close/>
              </a:path>
              <a:path w="4857115" h="3462020">
                <a:moveTo>
                  <a:pt x="3368002" y="25400"/>
                </a:moveTo>
                <a:lnTo>
                  <a:pt x="3365995" y="15519"/>
                </a:lnTo>
                <a:lnTo>
                  <a:pt x="3360559" y="7442"/>
                </a:lnTo>
                <a:lnTo>
                  <a:pt x="3352482" y="1993"/>
                </a:lnTo>
                <a:lnTo>
                  <a:pt x="3342551" y="0"/>
                </a:lnTo>
                <a:lnTo>
                  <a:pt x="3332657" y="1993"/>
                </a:lnTo>
                <a:lnTo>
                  <a:pt x="3324580" y="7442"/>
                </a:lnTo>
                <a:lnTo>
                  <a:pt x="3319145" y="15519"/>
                </a:lnTo>
                <a:lnTo>
                  <a:pt x="3317151" y="25400"/>
                </a:lnTo>
                <a:lnTo>
                  <a:pt x="3319145" y="35293"/>
                </a:lnTo>
                <a:lnTo>
                  <a:pt x="3324580" y="43370"/>
                </a:lnTo>
                <a:lnTo>
                  <a:pt x="3332657" y="48806"/>
                </a:lnTo>
                <a:lnTo>
                  <a:pt x="3342602" y="50800"/>
                </a:lnTo>
                <a:lnTo>
                  <a:pt x="3352482" y="48806"/>
                </a:lnTo>
                <a:lnTo>
                  <a:pt x="3360559" y="43370"/>
                </a:lnTo>
                <a:lnTo>
                  <a:pt x="3365995" y="35293"/>
                </a:lnTo>
                <a:lnTo>
                  <a:pt x="3368002" y="25400"/>
                </a:lnTo>
                <a:close/>
              </a:path>
              <a:path w="4857115" h="3462020">
                <a:moveTo>
                  <a:pt x="3387052" y="2044700"/>
                </a:moveTo>
                <a:lnTo>
                  <a:pt x="3385045" y="2034819"/>
                </a:lnTo>
                <a:lnTo>
                  <a:pt x="3379609" y="2026742"/>
                </a:lnTo>
                <a:lnTo>
                  <a:pt x="3371532" y="2021293"/>
                </a:lnTo>
                <a:lnTo>
                  <a:pt x="3361601" y="2019300"/>
                </a:lnTo>
                <a:lnTo>
                  <a:pt x="3351707" y="2021293"/>
                </a:lnTo>
                <a:lnTo>
                  <a:pt x="3343630" y="2026742"/>
                </a:lnTo>
                <a:lnTo>
                  <a:pt x="3338195" y="2034819"/>
                </a:lnTo>
                <a:lnTo>
                  <a:pt x="3336201" y="2044700"/>
                </a:lnTo>
                <a:lnTo>
                  <a:pt x="3338195" y="2054593"/>
                </a:lnTo>
                <a:lnTo>
                  <a:pt x="3343630" y="2062670"/>
                </a:lnTo>
                <a:lnTo>
                  <a:pt x="3351707" y="2068106"/>
                </a:lnTo>
                <a:lnTo>
                  <a:pt x="3361652" y="2070100"/>
                </a:lnTo>
                <a:lnTo>
                  <a:pt x="3371532" y="2068106"/>
                </a:lnTo>
                <a:lnTo>
                  <a:pt x="3379609" y="2062670"/>
                </a:lnTo>
                <a:lnTo>
                  <a:pt x="3385045" y="2054593"/>
                </a:lnTo>
                <a:lnTo>
                  <a:pt x="3387052" y="2044700"/>
                </a:lnTo>
                <a:close/>
              </a:path>
              <a:path w="4857115" h="3462020">
                <a:moveTo>
                  <a:pt x="3440226" y="1417167"/>
                </a:moveTo>
                <a:lnTo>
                  <a:pt x="3438220" y="1407274"/>
                </a:lnTo>
                <a:lnTo>
                  <a:pt x="3432772" y="1399209"/>
                </a:lnTo>
                <a:lnTo>
                  <a:pt x="3424707" y="1393761"/>
                </a:lnTo>
                <a:lnTo>
                  <a:pt x="3414776" y="1391767"/>
                </a:lnTo>
                <a:lnTo>
                  <a:pt x="3404882" y="1393761"/>
                </a:lnTo>
                <a:lnTo>
                  <a:pt x="3396805" y="1399209"/>
                </a:lnTo>
                <a:lnTo>
                  <a:pt x="3391370" y="1407274"/>
                </a:lnTo>
                <a:lnTo>
                  <a:pt x="3389376" y="1417167"/>
                </a:lnTo>
                <a:lnTo>
                  <a:pt x="3391370" y="1427048"/>
                </a:lnTo>
                <a:lnTo>
                  <a:pt x="3396805" y="1435125"/>
                </a:lnTo>
                <a:lnTo>
                  <a:pt x="3404882" y="1440573"/>
                </a:lnTo>
                <a:lnTo>
                  <a:pt x="3414826" y="1442567"/>
                </a:lnTo>
                <a:lnTo>
                  <a:pt x="3424707" y="1440573"/>
                </a:lnTo>
                <a:lnTo>
                  <a:pt x="3432784" y="1435125"/>
                </a:lnTo>
                <a:lnTo>
                  <a:pt x="3438220" y="1427048"/>
                </a:lnTo>
                <a:lnTo>
                  <a:pt x="3440226" y="1417167"/>
                </a:lnTo>
                <a:close/>
              </a:path>
              <a:path w="4857115" h="3462020">
                <a:moveTo>
                  <a:pt x="3459276" y="3436467"/>
                </a:moveTo>
                <a:lnTo>
                  <a:pt x="3457270" y="3426574"/>
                </a:lnTo>
                <a:lnTo>
                  <a:pt x="3451822" y="3418497"/>
                </a:lnTo>
                <a:lnTo>
                  <a:pt x="3443757" y="3413061"/>
                </a:lnTo>
                <a:lnTo>
                  <a:pt x="3433826" y="3411067"/>
                </a:lnTo>
                <a:lnTo>
                  <a:pt x="3423932" y="3413061"/>
                </a:lnTo>
                <a:lnTo>
                  <a:pt x="3415855" y="3418497"/>
                </a:lnTo>
                <a:lnTo>
                  <a:pt x="3410420" y="3426574"/>
                </a:lnTo>
                <a:lnTo>
                  <a:pt x="3408426" y="3436467"/>
                </a:lnTo>
                <a:lnTo>
                  <a:pt x="3410420" y="3446348"/>
                </a:lnTo>
                <a:lnTo>
                  <a:pt x="3415855" y="3454425"/>
                </a:lnTo>
                <a:lnTo>
                  <a:pt x="3423932" y="3459873"/>
                </a:lnTo>
                <a:lnTo>
                  <a:pt x="3433876" y="3461867"/>
                </a:lnTo>
                <a:lnTo>
                  <a:pt x="3443757" y="3459873"/>
                </a:lnTo>
                <a:lnTo>
                  <a:pt x="3451834" y="3454425"/>
                </a:lnTo>
                <a:lnTo>
                  <a:pt x="3457270" y="3446348"/>
                </a:lnTo>
                <a:lnTo>
                  <a:pt x="3459276" y="3436467"/>
                </a:lnTo>
                <a:close/>
              </a:path>
              <a:path w="4857115" h="3462020">
                <a:moveTo>
                  <a:pt x="3469652" y="25400"/>
                </a:moveTo>
                <a:lnTo>
                  <a:pt x="3467646" y="15519"/>
                </a:lnTo>
                <a:lnTo>
                  <a:pt x="3462197" y="7442"/>
                </a:lnTo>
                <a:lnTo>
                  <a:pt x="3454133" y="1993"/>
                </a:lnTo>
                <a:lnTo>
                  <a:pt x="3444202" y="0"/>
                </a:lnTo>
                <a:lnTo>
                  <a:pt x="3434308" y="1993"/>
                </a:lnTo>
                <a:lnTo>
                  <a:pt x="3426231" y="7442"/>
                </a:lnTo>
                <a:lnTo>
                  <a:pt x="3420795" y="15519"/>
                </a:lnTo>
                <a:lnTo>
                  <a:pt x="3418802" y="25400"/>
                </a:lnTo>
                <a:lnTo>
                  <a:pt x="3420795" y="35293"/>
                </a:lnTo>
                <a:lnTo>
                  <a:pt x="3426231" y="43370"/>
                </a:lnTo>
                <a:lnTo>
                  <a:pt x="3434308" y="48806"/>
                </a:lnTo>
                <a:lnTo>
                  <a:pt x="3444252" y="50800"/>
                </a:lnTo>
                <a:lnTo>
                  <a:pt x="3454133" y="48806"/>
                </a:lnTo>
                <a:lnTo>
                  <a:pt x="3462197" y="43370"/>
                </a:lnTo>
                <a:lnTo>
                  <a:pt x="3467646" y="35293"/>
                </a:lnTo>
                <a:lnTo>
                  <a:pt x="3469652" y="25400"/>
                </a:lnTo>
                <a:close/>
              </a:path>
              <a:path w="4857115" h="3462020">
                <a:moveTo>
                  <a:pt x="3488702" y="2044700"/>
                </a:moveTo>
                <a:lnTo>
                  <a:pt x="3486696" y="2034819"/>
                </a:lnTo>
                <a:lnTo>
                  <a:pt x="3481247" y="2026742"/>
                </a:lnTo>
                <a:lnTo>
                  <a:pt x="3473183" y="2021293"/>
                </a:lnTo>
                <a:lnTo>
                  <a:pt x="3463252" y="2019300"/>
                </a:lnTo>
                <a:lnTo>
                  <a:pt x="3453358" y="2021293"/>
                </a:lnTo>
                <a:lnTo>
                  <a:pt x="3445281" y="2026742"/>
                </a:lnTo>
                <a:lnTo>
                  <a:pt x="3439845" y="2034819"/>
                </a:lnTo>
                <a:lnTo>
                  <a:pt x="3437852" y="2044700"/>
                </a:lnTo>
                <a:lnTo>
                  <a:pt x="3439845" y="2054593"/>
                </a:lnTo>
                <a:lnTo>
                  <a:pt x="3445281" y="2062670"/>
                </a:lnTo>
                <a:lnTo>
                  <a:pt x="3453358" y="2068106"/>
                </a:lnTo>
                <a:lnTo>
                  <a:pt x="3463302" y="2070100"/>
                </a:lnTo>
                <a:lnTo>
                  <a:pt x="3473183" y="2068106"/>
                </a:lnTo>
                <a:lnTo>
                  <a:pt x="3481247" y="2062670"/>
                </a:lnTo>
                <a:lnTo>
                  <a:pt x="3486696" y="2054593"/>
                </a:lnTo>
                <a:lnTo>
                  <a:pt x="3488702" y="2044700"/>
                </a:lnTo>
                <a:close/>
              </a:path>
              <a:path w="4857115" h="3462020">
                <a:moveTo>
                  <a:pt x="3541877" y="1417167"/>
                </a:moveTo>
                <a:lnTo>
                  <a:pt x="3539871" y="1407274"/>
                </a:lnTo>
                <a:lnTo>
                  <a:pt x="3534435" y="1399209"/>
                </a:lnTo>
                <a:lnTo>
                  <a:pt x="3526358" y="1393761"/>
                </a:lnTo>
                <a:lnTo>
                  <a:pt x="3516426" y="1391767"/>
                </a:lnTo>
                <a:lnTo>
                  <a:pt x="3506533" y="1393761"/>
                </a:lnTo>
                <a:lnTo>
                  <a:pt x="3498456" y="1399209"/>
                </a:lnTo>
                <a:lnTo>
                  <a:pt x="3493020" y="1407274"/>
                </a:lnTo>
                <a:lnTo>
                  <a:pt x="3491026" y="1417167"/>
                </a:lnTo>
                <a:lnTo>
                  <a:pt x="3493020" y="1427048"/>
                </a:lnTo>
                <a:lnTo>
                  <a:pt x="3498456" y="1435125"/>
                </a:lnTo>
                <a:lnTo>
                  <a:pt x="3506533" y="1440573"/>
                </a:lnTo>
                <a:lnTo>
                  <a:pt x="3516477" y="1442567"/>
                </a:lnTo>
                <a:lnTo>
                  <a:pt x="3526358" y="1440573"/>
                </a:lnTo>
                <a:lnTo>
                  <a:pt x="3534435" y="1435125"/>
                </a:lnTo>
                <a:lnTo>
                  <a:pt x="3539871" y="1427048"/>
                </a:lnTo>
                <a:lnTo>
                  <a:pt x="3541877" y="1417167"/>
                </a:lnTo>
                <a:close/>
              </a:path>
              <a:path w="4857115" h="3462020">
                <a:moveTo>
                  <a:pt x="3560927" y="3436467"/>
                </a:moveTo>
                <a:lnTo>
                  <a:pt x="3558921" y="3426574"/>
                </a:lnTo>
                <a:lnTo>
                  <a:pt x="3553485" y="3418497"/>
                </a:lnTo>
                <a:lnTo>
                  <a:pt x="3545408" y="3413061"/>
                </a:lnTo>
                <a:lnTo>
                  <a:pt x="3535476" y="3411067"/>
                </a:lnTo>
                <a:lnTo>
                  <a:pt x="3525583" y="3413061"/>
                </a:lnTo>
                <a:lnTo>
                  <a:pt x="3517506" y="3418497"/>
                </a:lnTo>
                <a:lnTo>
                  <a:pt x="3512070" y="3426574"/>
                </a:lnTo>
                <a:lnTo>
                  <a:pt x="3510076" y="3436467"/>
                </a:lnTo>
                <a:lnTo>
                  <a:pt x="3512070" y="3446348"/>
                </a:lnTo>
                <a:lnTo>
                  <a:pt x="3517506" y="3454425"/>
                </a:lnTo>
                <a:lnTo>
                  <a:pt x="3525583" y="3459873"/>
                </a:lnTo>
                <a:lnTo>
                  <a:pt x="3535527" y="3461867"/>
                </a:lnTo>
                <a:lnTo>
                  <a:pt x="3545408" y="3459873"/>
                </a:lnTo>
                <a:lnTo>
                  <a:pt x="3553485" y="3454425"/>
                </a:lnTo>
                <a:lnTo>
                  <a:pt x="3558921" y="3446348"/>
                </a:lnTo>
                <a:lnTo>
                  <a:pt x="3560927" y="3436467"/>
                </a:lnTo>
                <a:close/>
              </a:path>
              <a:path w="4857115" h="3462020">
                <a:moveTo>
                  <a:pt x="3571303" y="25400"/>
                </a:moveTo>
                <a:lnTo>
                  <a:pt x="3569297" y="15519"/>
                </a:lnTo>
                <a:lnTo>
                  <a:pt x="3563861" y="7442"/>
                </a:lnTo>
                <a:lnTo>
                  <a:pt x="3555784" y="1993"/>
                </a:lnTo>
                <a:lnTo>
                  <a:pt x="3545852" y="0"/>
                </a:lnTo>
                <a:lnTo>
                  <a:pt x="3535959" y="1993"/>
                </a:lnTo>
                <a:lnTo>
                  <a:pt x="3527882" y="7442"/>
                </a:lnTo>
                <a:lnTo>
                  <a:pt x="3522446" y="15519"/>
                </a:lnTo>
                <a:lnTo>
                  <a:pt x="3520452" y="25400"/>
                </a:lnTo>
                <a:lnTo>
                  <a:pt x="3522446" y="35293"/>
                </a:lnTo>
                <a:lnTo>
                  <a:pt x="3527882" y="43370"/>
                </a:lnTo>
                <a:lnTo>
                  <a:pt x="3535959" y="48806"/>
                </a:lnTo>
                <a:lnTo>
                  <a:pt x="3545903" y="50800"/>
                </a:lnTo>
                <a:lnTo>
                  <a:pt x="3555784" y="48806"/>
                </a:lnTo>
                <a:lnTo>
                  <a:pt x="3563861" y="43370"/>
                </a:lnTo>
                <a:lnTo>
                  <a:pt x="3569297" y="35293"/>
                </a:lnTo>
                <a:lnTo>
                  <a:pt x="3571303" y="25400"/>
                </a:lnTo>
                <a:close/>
              </a:path>
              <a:path w="4857115" h="3462020">
                <a:moveTo>
                  <a:pt x="3590353" y="2044700"/>
                </a:moveTo>
                <a:lnTo>
                  <a:pt x="3588347" y="2034819"/>
                </a:lnTo>
                <a:lnTo>
                  <a:pt x="3582911" y="2026742"/>
                </a:lnTo>
                <a:lnTo>
                  <a:pt x="3574834" y="2021293"/>
                </a:lnTo>
                <a:lnTo>
                  <a:pt x="3564902" y="2019300"/>
                </a:lnTo>
                <a:lnTo>
                  <a:pt x="3555009" y="2021293"/>
                </a:lnTo>
                <a:lnTo>
                  <a:pt x="3546932" y="2026742"/>
                </a:lnTo>
                <a:lnTo>
                  <a:pt x="3541496" y="2034819"/>
                </a:lnTo>
                <a:lnTo>
                  <a:pt x="3539502" y="2044700"/>
                </a:lnTo>
                <a:lnTo>
                  <a:pt x="3541496" y="2054593"/>
                </a:lnTo>
                <a:lnTo>
                  <a:pt x="3546932" y="2062670"/>
                </a:lnTo>
                <a:lnTo>
                  <a:pt x="3555009" y="2068106"/>
                </a:lnTo>
                <a:lnTo>
                  <a:pt x="3564953" y="2070100"/>
                </a:lnTo>
                <a:lnTo>
                  <a:pt x="3574834" y="2068106"/>
                </a:lnTo>
                <a:lnTo>
                  <a:pt x="3582911" y="2062670"/>
                </a:lnTo>
                <a:lnTo>
                  <a:pt x="3588347" y="2054593"/>
                </a:lnTo>
                <a:lnTo>
                  <a:pt x="3590353" y="2044700"/>
                </a:lnTo>
                <a:close/>
              </a:path>
              <a:path w="4857115" h="3462020">
                <a:moveTo>
                  <a:pt x="3643528" y="1417167"/>
                </a:moveTo>
                <a:lnTo>
                  <a:pt x="3641521" y="1407274"/>
                </a:lnTo>
                <a:lnTo>
                  <a:pt x="3636086" y="1399209"/>
                </a:lnTo>
                <a:lnTo>
                  <a:pt x="3628009" y="1393761"/>
                </a:lnTo>
                <a:lnTo>
                  <a:pt x="3618077" y="1391767"/>
                </a:lnTo>
                <a:lnTo>
                  <a:pt x="3608184" y="1393761"/>
                </a:lnTo>
                <a:lnTo>
                  <a:pt x="3600107" y="1399209"/>
                </a:lnTo>
                <a:lnTo>
                  <a:pt x="3594671" y="1407274"/>
                </a:lnTo>
                <a:lnTo>
                  <a:pt x="3592677" y="1417167"/>
                </a:lnTo>
                <a:lnTo>
                  <a:pt x="3594671" y="1427048"/>
                </a:lnTo>
                <a:lnTo>
                  <a:pt x="3600107" y="1435125"/>
                </a:lnTo>
                <a:lnTo>
                  <a:pt x="3608184" y="1440573"/>
                </a:lnTo>
                <a:lnTo>
                  <a:pt x="3618128" y="1442567"/>
                </a:lnTo>
                <a:lnTo>
                  <a:pt x="3628009" y="1440573"/>
                </a:lnTo>
                <a:lnTo>
                  <a:pt x="3636086" y="1435125"/>
                </a:lnTo>
                <a:lnTo>
                  <a:pt x="3641521" y="1427048"/>
                </a:lnTo>
                <a:lnTo>
                  <a:pt x="3643528" y="1417167"/>
                </a:lnTo>
                <a:close/>
              </a:path>
              <a:path w="4857115" h="3462020">
                <a:moveTo>
                  <a:pt x="3662578" y="3436467"/>
                </a:moveTo>
                <a:lnTo>
                  <a:pt x="3660571" y="3426574"/>
                </a:lnTo>
                <a:lnTo>
                  <a:pt x="3655136" y="3418497"/>
                </a:lnTo>
                <a:lnTo>
                  <a:pt x="3647059" y="3413061"/>
                </a:lnTo>
                <a:lnTo>
                  <a:pt x="3637127" y="3411067"/>
                </a:lnTo>
                <a:lnTo>
                  <a:pt x="3627234" y="3413061"/>
                </a:lnTo>
                <a:lnTo>
                  <a:pt x="3619157" y="3418497"/>
                </a:lnTo>
                <a:lnTo>
                  <a:pt x="3613721" y="3426574"/>
                </a:lnTo>
                <a:lnTo>
                  <a:pt x="3611727" y="3436467"/>
                </a:lnTo>
                <a:lnTo>
                  <a:pt x="3613721" y="3446348"/>
                </a:lnTo>
                <a:lnTo>
                  <a:pt x="3619157" y="3454425"/>
                </a:lnTo>
                <a:lnTo>
                  <a:pt x="3627234" y="3459873"/>
                </a:lnTo>
                <a:lnTo>
                  <a:pt x="3637178" y="3461867"/>
                </a:lnTo>
                <a:lnTo>
                  <a:pt x="3647059" y="3459873"/>
                </a:lnTo>
                <a:lnTo>
                  <a:pt x="3655136" y="3454425"/>
                </a:lnTo>
                <a:lnTo>
                  <a:pt x="3660571" y="3446348"/>
                </a:lnTo>
                <a:lnTo>
                  <a:pt x="3662578" y="3436467"/>
                </a:lnTo>
                <a:close/>
              </a:path>
              <a:path w="4857115" h="3462020">
                <a:moveTo>
                  <a:pt x="3672954" y="25400"/>
                </a:moveTo>
                <a:lnTo>
                  <a:pt x="3670947" y="15519"/>
                </a:lnTo>
                <a:lnTo>
                  <a:pt x="3665512" y="7442"/>
                </a:lnTo>
                <a:lnTo>
                  <a:pt x="3657435" y="1993"/>
                </a:lnTo>
                <a:lnTo>
                  <a:pt x="3647503" y="0"/>
                </a:lnTo>
                <a:lnTo>
                  <a:pt x="3637610" y="1993"/>
                </a:lnTo>
                <a:lnTo>
                  <a:pt x="3629533" y="7442"/>
                </a:lnTo>
                <a:lnTo>
                  <a:pt x="3624097" y="15519"/>
                </a:lnTo>
                <a:lnTo>
                  <a:pt x="3622103" y="25400"/>
                </a:lnTo>
                <a:lnTo>
                  <a:pt x="3624097" y="35293"/>
                </a:lnTo>
                <a:lnTo>
                  <a:pt x="3629533" y="43370"/>
                </a:lnTo>
                <a:lnTo>
                  <a:pt x="3637610" y="48806"/>
                </a:lnTo>
                <a:lnTo>
                  <a:pt x="3647554" y="50800"/>
                </a:lnTo>
                <a:lnTo>
                  <a:pt x="3657435" y="48806"/>
                </a:lnTo>
                <a:lnTo>
                  <a:pt x="3665512" y="43370"/>
                </a:lnTo>
                <a:lnTo>
                  <a:pt x="3670947" y="35293"/>
                </a:lnTo>
                <a:lnTo>
                  <a:pt x="3672954" y="25400"/>
                </a:lnTo>
                <a:close/>
              </a:path>
              <a:path w="4857115" h="3462020">
                <a:moveTo>
                  <a:pt x="3692004" y="2044700"/>
                </a:moveTo>
                <a:lnTo>
                  <a:pt x="3689997" y="2034819"/>
                </a:lnTo>
                <a:lnTo>
                  <a:pt x="3684562" y="2026742"/>
                </a:lnTo>
                <a:lnTo>
                  <a:pt x="3676485" y="2021293"/>
                </a:lnTo>
                <a:lnTo>
                  <a:pt x="3666553" y="2019300"/>
                </a:lnTo>
                <a:lnTo>
                  <a:pt x="3656660" y="2021293"/>
                </a:lnTo>
                <a:lnTo>
                  <a:pt x="3648583" y="2026742"/>
                </a:lnTo>
                <a:lnTo>
                  <a:pt x="3643147" y="2034819"/>
                </a:lnTo>
                <a:lnTo>
                  <a:pt x="3641153" y="2044700"/>
                </a:lnTo>
                <a:lnTo>
                  <a:pt x="3643147" y="2054593"/>
                </a:lnTo>
                <a:lnTo>
                  <a:pt x="3648583" y="2062670"/>
                </a:lnTo>
                <a:lnTo>
                  <a:pt x="3656660" y="2068106"/>
                </a:lnTo>
                <a:lnTo>
                  <a:pt x="3666604" y="2070100"/>
                </a:lnTo>
                <a:lnTo>
                  <a:pt x="3676485" y="2068106"/>
                </a:lnTo>
                <a:lnTo>
                  <a:pt x="3684562" y="2062670"/>
                </a:lnTo>
                <a:lnTo>
                  <a:pt x="3689997" y="2054593"/>
                </a:lnTo>
                <a:lnTo>
                  <a:pt x="3692004" y="2044700"/>
                </a:lnTo>
                <a:close/>
              </a:path>
              <a:path w="4857115" h="3462020">
                <a:moveTo>
                  <a:pt x="3745179" y="1417167"/>
                </a:moveTo>
                <a:lnTo>
                  <a:pt x="3743172" y="1407274"/>
                </a:lnTo>
                <a:lnTo>
                  <a:pt x="3737737" y="1399209"/>
                </a:lnTo>
                <a:lnTo>
                  <a:pt x="3729659" y="1393761"/>
                </a:lnTo>
                <a:lnTo>
                  <a:pt x="3719728" y="1391767"/>
                </a:lnTo>
                <a:lnTo>
                  <a:pt x="3709835" y="1393761"/>
                </a:lnTo>
                <a:lnTo>
                  <a:pt x="3701758" y="1399209"/>
                </a:lnTo>
                <a:lnTo>
                  <a:pt x="3696322" y="1407274"/>
                </a:lnTo>
                <a:lnTo>
                  <a:pt x="3694328" y="1417167"/>
                </a:lnTo>
                <a:lnTo>
                  <a:pt x="3696322" y="1427048"/>
                </a:lnTo>
                <a:lnTo>
                  <a:pt x="3701758" y="1435125"/>
                </a:lnTo>
                <a:lnTo>
                  <a:pt x="3709835" y="1440573"/>
                </a:lnTo>
                <a:lnTo>
                  <a:pt x="3719779" y="1442567"/>
                </a:lnTo>
                <a:lnTo>
                  <a:pt x="3729659" y="1440573"/>
                </a:lnTo>
                <a:lnTo>
                  <a:pt x="3737737" y="1435125"/>
                </a:lnTo>
                <a:lnTo>
                  <a:pt x="3743172" y="1427048"/>
                </a:lnTo>
                <a:lnTo>
                  <a:pt x="3745179" y="1417167"/>
                </a:lnTo>
                <a:close/>
              </a:path>
              <a:path w="4857115" h="3462020">
                <a:moveTo>
                  <a:pt x="3764229" y="3436467"/>
                </a:moveTo>
                <a:lnTo>
                  <a:pt x="3762222" y="3426574"/>
                </a:lnTo>
                <a:lnTo>
                  <a:pt x="3756787" y="3418497"/>
                </a:lnTo>
                <a:lnTo>
                  <a:pt x="3748709" y="3413061"/>
                </a:lnTo>
                <a:lnTo>
                  <a:pt x="3738778" y="3411067"/>
                </a:lnTo>
                <a:lnTo>
                  <a:pt x="3728885" y="3413061"/>
                </a:lnTo>
                <a:lnTo>
                  <a:pt x="3720808" y="3418497"/>
                </a:lnTo>
                <a:lnTo>
                  <a:pt x="3715372" y="3426574"/>
                </a:lnTo>
                <a:lnTo>
                  <a:pt x="3713378" y="3436467"/>
                </a:lnTo>
                <a:lnTo>
                  <a:pt x="3715372" y="3446348"/>
                </a:lnTo>
                <a:lnTo>
                  <a:pt x="3720808" y="3454425"/>
                </a:lnTo>
                <a:lnTo>
                  <a:pt x="3728885" y="3459873"/>
                </a:lnTo>
                <a:lnTo>
                  <a:pt x="3738829" y="3461867"/>
                </a:lnTo>
                <a:lnTo>
                  <a:pt x="3748709" y="3459873"/>
                </a:lnTo>
                <a:lnTo>
                  <a:pt x="3756787" y="3454425"/>
                </a:lnTo>
                <a:lnTo>
                  <a:pt x="3762222" y="3446348"/>
                </a:lnTo>
                <a:lnTo>
                  <a:pt x="3764229" y="3436467"/>
                </a:lnTo>
                <a:close/>
              </a:path>
              <a:path w="4857115" h="3462020">
                <a:moveTo>
                  <a:pt x="3774605" y="25400"/>
                </a:moveTo>
                <a:lnTo>
                  <a:pt x="3772598" y="15519"/>
                </a:lnTo>
                <a:lnTo>
                  <a:pt x="3767163" y="7442"/>
                </a:lnTo>
                <a:lnTo>
                  <a:pt x="3759085" y="1993"/>
                </a:lnTo>
                <a:lnTo>
                  <a:pt x="3749154" y="0"/>
                </a:lnTo>
                <a:lnTo>
                  <a:pt x="3739261" y="1993"/>
                </a:lnTo>
                <a:lnTo>
                  <a:pt x="3731183" y="7442"/>
                </a:lnTo>
                <a:lnTo>
                  <a:pt x="3725748" y="15519"/>
                </a:lnTo>
                <a:lnTo>
                  <a:pt x="3723754" y="25400"/>
                </a:lnTo>
                <a:lnTo>
                  <a:pt x="3725748" y="35293"/>
                </a:lnTo>
                <a:lnTo>
                  <a:pt x="3731183" y="43370"/>
                </a:lnTo>
                <a:lnTo>
                  <a:pt x="3739261" y="48806"/>
                </a:lnTo>
                <a:lnTo>
                  <a:pt x="3749205" y="50800"/>
                </a:lnTo>
                <a:lnTo>
                  <a:pt x="3759085" y="48806"/>
                </a:lnTo>
                <a:lnTo>
                  <a:pt x="3767163" y="43370"/>
                </a:lnTo>
                <a:lnTo>
                  <a:pt x="3772598" y="35293"/>
                </a:lnTo>
                <a:lnTo>
                  <a:pt x="3774605" y="25400"/>
                </a:lnTo>
                <a:close/>
              </a:path>
              <a:path w="4857115" h="3462020">
                <a:moveTo>
                  <a:pt x="3793655" y="2044700"/>
                </a:moveTo>
                <a:lnTo>
                  <a:pt x="3791648" y="2034819"/>
                </a:lnTo>
                <a:lnTo>
                  <a:pt x="3786213" y="2026742"/>
                </a:lnTo>
                <a:lnTo>
                  <a:pt x="3778135" y="2021293"/>
                </a:lnTo>
                <a:lnTo>
                  <a:pt x="3768204" y="2019300"/>
                </a:lnTo>
                <a:lnTo>
                  <a:pt x="3758311" y="2021293"/>
                </a:lnTo>
                <a:lnTo>
                  <a:pt x="3750233" y="2026742"/>
                </a:lnTo>
                <a:lnTo>
                  <a:pt x="3744798" y="2034819"/>
                </a:lnTo>
                <a:lnTo>
                  <a:pt x="3742804" y="2044700"/>
                </a:lnTo>
                <a:lnTo>
                  <a:pt x="3744798" y="2054593"/>
                </a:lnTo>
                <a:lnTo>
                  <a:pt x="3750233" y="2062670"/>
                </a:lnTo>
                <a:lnTo>
                  <a:pt x="3758311" y="2068106"/>
                </a:lnTo>
                <a:lnTo>
                  <a:pt x="3768255" y="2070100"/>
                </a:lnTo>
                <a:lnTo>
                  <a:pt x="3778135" y="2068106"/>
                </a:lnTo>
                <a:lnTo>
                  <a:pt x="3786213" y="2062670"/>
                </a:lnTo>
                <a:lnTo>
                  <a:pt x="3791648" y="2054593"/>
                </a:lnTo>
                <a:lnTo>
                  <a:pt x="3793655" y="2044700"/>
                </a:lnTo>
                <a:close/>
              </a:path>
              <a:path w="4857115" h="3462020">
                <a:moveTo>
                  <a:pt x="3846830" y="1417167"/>
                </a:moveTo>
                <a:lnTo>
                  <a:pt x="3844823" y="1407274"/>
                </a:lnTo>
                <a:lnTo>
                  <a:pt x="3839387" y="1399209"/>
                </a:lnTo>
                <a:lnTo>
                  <a:pt x="3831310" y="1393761"/>
                </a:lnTo>
                <a:lnTo>
                  <a:pt x="3821379" y="1391767"/>
                </a:lnTo>
                <a:lnTo>
                  <a:pt x="3811486" y="1393761"/>
                </a:lnTo>
                <a:lnTo>
                  <a:pt x="3803408" y="1399209"/>
                </a:lnTo>
                <a:lnTo>
                  <a:pt x="3797973" y="1407274"/>
                </a:lnTo>
                <a:lnTo>
                  <a:pt x="3795979" y="1417167"/>
                </a:lnTo>
                <a:lnTo>
                  <a:pt x="3797973" y="1427048"/>
                </a:lnTo>
                <a:lnTo>
                  <a:pt x="3803408" y="1435125"/>
                </a:lnTo>
                <a:lnTo>
                  <a:pt x="3811486" y="1440573"/>
                </a:lnTo>
                <a:lnTo>
                  <a:pt x="3821430" y="1442567"/>
                </a:lnTo>
                <a:lnTo>
                  <a:pt x="3831310" y="1440573"/>
                </a:lnTo>
                <a:lnTo>
                  <a:pt x="3839387" y="1435125"/>
                </a:lnTo>
                <a:lnTo>
                  <a:pt x="3844823" y="1427048"/>
                </a:lnTo>
                <a:lnTo>
                  <a:pt x="3846830" y="1417167"/>
                </a:lnTo>
                <a:close/>
              </a:path>
              <a:path w="4857115" h="3462020">
                <a:moveTo>
                  <a:pt x="3865880" y="3436467"/>
                </a:moveTo>
                <a:lnTo>
                  <a:pt x="3863873" y="3426574"/>
                </a:lnTo>
                <a:lnTo>
                  <a:pt x="3858437" y="3418497"/>
                </a:lnTo>
                <a:lnTo>
                  <a:pt x="3850360" y="3413061"/>
                </a:lnTo>
                <a:lnTo>
                  <a:pt x="3840429" y="3411067"/>
                </a:lnTo>
                <a:lnTo>
                  <a:pt x="3830536" y="3413061"/>
                </a:lnTo>
                <a:lnTo>
                  <a:pt x="3822458" y="3418497"/>
                </a:lnTo>
                <a:lnTo>
                  <a:pt x="3817023" y="3426574"/>
                </a:lnTo>
                <a:lnTo>
                  <a:pt x="3815029" y="3436467"/>
                </a:lnTo>
                <a:lnTo>
                  <a:pt x="3817023" y="3446348"/>
                </a:lnTo>
                <a:lnTo>
                  <a:pt x="3822458" y="3454425"/>
                </a:lnTo>
                <a:lnTo>
                  <a:pt x="3830536" y="3459873"/>
                </a:lnTo>
                <a:lnTo>
                  <a:pt x="3840480" y="3461867"/>
                </a:lnTo>
                <a:lnTo>
                  <a:pt x="3850360" y="3459873"/>
                </a:lnTo>
                <a:lnTo>
                  <a:pt x="3858437" y="3454425"/>
                </a:lnTo>
                <a:lnTo>
                  <a:pt x="3863873" y="3446348"/>
                </a:lnTo>
                <a:lnTo>
                  <a:pt x="3865880" y="3436467"/>
                </a:lnTo>
                <a:close/>
              </a:path>
              <a:path w="4857115" h="3462020">
                <a:moveTo>
                  <a:pt x="3876256" y="25400"/>
                </a:moveTo>
                <a:lnTo>
                  <a:pt x="3874249" y="15519"/>
                </a:lnTo>
                <a:lnTo>
                  <a:pt x="3868813" y="7442"/>
                </a:lnTo>
                <a:lnTo>
                  <a:pt x="3860736" y="1993"/>
                </a:lnTo>
                <a:lnTo>
                  <a:pt x="3850805" y="0"/>
                </a:lnTo>
                <a:lnTo>
                  <a:pt x="3840911" y="1993"/>
                </a:lnTo>
                <a:lnTo>
                  <a:pt x="3832834" y="7442"/>
                </a:lnTo>
                <a:lnTo>
                  <a:pt x="3827399" y="15519"/>
                </a:lnTo>
                <a:lnTo>
                  <a:pt x="3825405" y="25400"/>
                </a:lnTo>
                <a:lnTo>
                  <a:pt x="3827399" y="35293"/>
                </a:lnTo>
                <a:lnTo>
                  <a:pt x="3832834" y="43370"/>
                </a:lnTo>
                <a:lnTo>
                  <a:pt x="3840911" y="48806"/>
                </a:lnTo>
                <a:lnTo>
                  <a:pt x="3850856" y="50800"/>
                </a:lnTo>
                <a:lnTo>
                  <a:pt x="3860736" y="48806"/>
                </a:lnTo>
                <a:lnTo>
                  <a:pt x="3868813" y="43370"/>
                </a:lnTo>
                <a:lnTo>
                  <a:pt x="3874249" y="35293"/>
                </a:lnTo>
                <a:lnTo>
                  <a:pt x="3876256" y="25400"/>
                </a:lnTo>
                <a:close/>
              </a:path>
              <a:path w="4857115" h="3462020">
                <a:moveTo>
                  <a:pt x="3895306" y="2044700"/>
                </a:moveTo>
                <a:lnTo>
                  <a:pt x="3893299" y="2034819"/>
                </a:lnTo>
                <a:lnTo>
                  <a:pt x="3887863" y="2026742"/>
                </a:lnTo>
                <a:lnTo>
                  <a:pt x="3879786" y="2021293"/>
                </a:lnTo>
                <a:lnTo>
                  <a:pt x="3869855" y="2019300"/>
                </a:lnTo>
                <a:lnTo>
                  <a:pt x="3859961" y="2021293"/>
                </a:lnTo>
                <a:lnTo>
                  <a:pt x="3851884" y="2026742"/>
                </a:lnTo>
                <a:lnTo>
                  <a:pt x="3846449" y="2034819"/>
                </a:lnTo>
                <a:lnTo>
                  <a:pt x="3844455" y="2044700"/>
                </a:lnTo>
                <a:lnTo>
                  <a:pt x="3846449" y="2054593"/>
                </a:lnTo>
                <a:lnTo>
                  <a:pt x="3851884" y="2062670"/>
                </a:lnTo>
                <a:lnTo>
                  <a:pt x="3859961" y="2068106"/>
                </a:lnTo>
                <a:lnTo>
                  <a:pt x="3869906" y="2070100"/>
                </a:lnTo>
                <a:lnTo>
                  <a:pt x="3879786" y="2068106"/>
                </a:lnTo>
                <a:lnTo>
                  <a:pt x="3887863" y="2062670"/>
                </a:lnTo>
                <a:lnTo>
                  <a:pt x="3893299" y="2054593"/>
                </a:lnTo>
                <a:lnTo>
                  <a:pt x="3895306" y="2044700"/>
                </a:lnTo>
                <a:close/>
              </a:path>
              <a:path w="4857115" h="3462020">
                <a:moveTo>
                  <a:pt x="3948480" y="1417167"/>
                </a:moveTo>
                <a:lnTo>
                  <a:pt x="3946474" y="1407274"/>
                </a:lnTo>
                <a:lnTo>
                  <a:pt x="3941026" y="1399209"/>
                </a:lnTo>
                <a:lnTo>
                  <a:pt x="3932961" y="1393761"/>
                </a:lnTo>
                <a:lnTo>
                  <a:pt x="3923030" y="1391767"/>
                </a:lnTo>
                <a:lnTo>
                  <a:pt x="3913136" y="1393761"/>
                </a:lnTo>
                <a:lnTo>
                  <a:pt x="3905059" y="1399209"/>
                </a:lnTo>
                <a:lnTo>
                  <a:pt x="3899624" y="1407274"/>
                </a:lnTo>
                <a:lnTo>
                  <a:pt x="3897630" y="1417167"/>
                </a:lnTo>
                <a:lnTo>
                  <a:pt x="3899624" y="1427048"/>
                </a:lnTo>
                <a:lnTo>
                  <a:pt x="3905059" y="1435125"/>
                </a:lnTo>
                <a:lnTo>
                  <a:pt x="3913136" y="1440573"/>
                </a:lnTo>
                <a:lnTo>
                  <a:pt x="3923080" y="1442567"/>
                </a:lnTo>
                <a:lnTo>
                  <a:pt x="3932961" y="1440573"/>
                </a:lnTo>
                <a:lnTo>
                  <a:pt x="3941038" y="1435125"/>
                </a:lnTo>
                <a:lnTo>
                  <a:pt x="3946474" y="1427048"/>
                </a:lnTo>
                <a:lnTo>
                  <a:pt x="3948480" y="1417167"/>
                </a:lnTo>
                <a:close/>
              </a:path>
              <a:path w="4857115" h="3462020">
                <a:moveTo>
                  <a:pt x="3967530" y="3436467"/>
                </a:moveTo>
                <a:lnTo>
                  <a:pt x="3965524" y="3426574"/>
                </a:lnTo>
                <a:lnTo>
                  <a:pt x="3960076" y="3418497"/>
                </a:lnTo>
                <a:lnTo>
                  <a:pt x="3952011" y="3413061"/>
                </a:lnTo>
                <a:lnTo>
                  <a:pt x="3942080" y="3411067"/>
                </a:lnTo>
                <a:lnTo>
                  <a:pt x="3932186" y="3413061"/>
                </a:lnTo>
                <a:lnTo>
                  <a:pt x="3924109" y="3418497"/>
                </a:lnTo>
                <a:lnTo>
                  <a:pt x="3918674" y="3426574"/>
                </a:lnTo>
                <a:lnTo>
                  <a:pt x="3916680" y="3436467"/>
                </a:lnTo>
                <a:lnTo>
                  <a:pt x="3918674" y="3446348"/>
                </a:lnTo>
                <a:lnTo>
                  <a:pt x="3924109" y="3454425"/>
                </a:lnTo>
                <a:lnTo>
                  <a:pt x="3932186" y="3459873"/>
                </a:lnTo>
                <a:lnTo>
                  <a:pt x="3942130" y="3461867"/>
                </a:lnTo>
                <a:lnTo>
                  <a:pt x="3952011" y="3459873"/>
                </a:lnTo>
                <a:lnTo>
                  <a:pt x="3960088" y="3454425"/>
                </a:lnTo>
                <a:lnTo>
                  <a:pt x="3965524" y="3446348"/>
                </a:lnTo>
                <a:lnTo>
                  <a:pt x="3967530" y="3436467"/>
                </a:lnTo>
                <a:close/>
              </a:path>
              <a:path w="4857115" h="3462020">
                <a:moveTo>
                  <a:pt x="3977906" y="25400"/>
                </a:moveTo>
                <a:lnTo>
                  <a:pt x="3975900" y="15519"/>
                </a:lnTo>
                <a:lnTo>
                  <a:pt x="3970451" y="7442"/>
                </a:lnTo>
                <a:lnTo>
                  <a:pt x="3962387" y="1993"/>
                </a:lnTo>
                <a:lnTo>
                  <a:pt x="3952456" y="0"/>
                </a:lnTo>
                <a:lnTo>
                  <a:pt x="3942562" y="1993"/>
                </a:lnTo>
                <a:lnTo>
                  <a:pt x="3934485" y="7442"/>
                </a:lnTo>
                <a:lnTo>
                  <a:pt x="3929049" y="15519"/>
                </a:lnTo>
                <a:lnTo>
                  <a:pt x="3927056" y="25400"/>
                </a:lnTo>
                <a:lnTo>
                  <a:pt x="3929049" y="35293"/>
                </a:lnTo>
                <a:lnTo>
                  <a:pt x="3934485" y="43370"/>
                </a:lnTo>
                <a:lnTo>
                  <a:pt x="3942562" y="48806"/>
                </a:lnTo>
                <a:lnTo>
                  <a:pt x="3952506" y="50800"/>
                </a:lnTo>
                <a:lnTo>
                  <a:pt x="3962387" y="48806"/>
                </a:lnTo>
                <a:lnTo>
                  <a:pt x="3970464" y="43370"/>
                </a:lnTo>
                <a:lnTo>
                  <a:pt x="3975900" y="35293"/>
                </a:lnTo>
                <a:lnTo>
                  <a:pt x="3977906" y="25400"/>
                </a:lnTo>
                <a:close/>
              </a:path>
              <a:path w="4857115" h="3462020">
                <a:moveTo>
                  <a:pt x="3996956" y="2044700"/>
                </a:moveTo>
                <a:lnTo>
                  <a:pt x="3994950" y="2034819"/>
                </a:lnTo>
                <a:lnTo>
                  <a:pt x="3989501" y="2026742"/>
                </a:lnTo>
                <a:lnTo>
                  <a:pt x="3981437" y="2021293"/>
                </a:lnTo>
                <a:lnTo>
                  <a:pt x="3971506" y="2019300"/>
                </a:lnTo>
                <a:lnTo>
                  <a:pt x="3961612" y="2021293"/>
                </a:lnTo>
                <a:lnTo>
                  <a:pt x="3953535" y="2026742"/>
                </a:lnTo>
                <a:lnTo>
                  <a:pt x="3948099" y="2034819"/>
                </a:lnTo>
                <a:lnTo>
                  <a:pt x="3946106" y="2044700"/>
                </a:lnTo>
                <a:lnTo>
                  <a:pt x="3948099" y="2054593"/>
                </a:lnTo>
                <a:lnTo>
                  <a:pt x="3953535" y="2062670"/>
                </a:lnTo>
                <a:lnTo>
                  <a:pt x="3961612" y="2068106"/>
                </a:lnTo>
                <a:lnTo>
                  <a:pt x="3971556" y="2070100"/>
                </a:lnTo>
                <a:lnTo>
                  <a:pt x="3981437" y="2068106"/>
                </a:lnTo>
                <a:lnTo>
                  <a:pt x="3989514" y="2062670"/>
                </a:lnTo>
                <a:lnTo>
                  <a:pt x="3994950" y="2054593"/>
                </a:lnTo>
                <a:lnTo>
                  <a:pt x="3996956" y="2044700"/>
                </a:lnTo>
                <a:close/>
              </a:path>
              <a:path w="4857115" h="3462020">
                <a:moveTo>
                  <a:pt x="4050131" y="1417167"/>
                </a:moveTo>
                <a:lnTo>
                  <a:pt x="4048125" y="1407274"/>
                </a:lnTo>
                <a:lnTo>
                  <a:pt x="4042689" y="1399209"/>
                </a:lnTo>
                <a:lnTo>
                  <a:pt x="4034612" y="1393761"/>
                </a:lnTo>
                <a:lnTo>
                  <a:pt x="4024680" y="1391767"/>
                </a:lnTo>
                <a:lnTo>
                  <a:pt x="4014787" y="1393761"/>
                </a:lnTo>
                <a:lnTo>
                  <a:pt x="4006710" y="1399209"/>
                </a:lnTo>
                <a:lnTo>
                  <a:pt x="4001274" y="1407274"/>
                </a:lnTo>
                <a:lnTo>
                  <a:pt x="3999280" y="1417167"/>
                </a:lnTo>
                <a:lnTo>
                  <a:pt x="4001274" y="1427048"/>
                </a:lnTo>
                <a:lnTo>
                  <a:pt x="4006710" y="1435125"/>
                </a:lnTo>
                <a:lnTo>
                  <a:pt x="4014787" y="1440573"/>
                </a:lnTo>
                <a:lnTo>
                  <a:pt x="4024731" y="1442567"/>
                </a:lnTo>
                <a:lnTo>
                  <a:pt x="4034612" y="1440573"/>
                </a:lnTo>
                <a:lnTo>
                  <a:pt x="4042689" y="1435125"/>
                </a:lnTo>
                <a:lnTo>
                  <a:pt x="4048125" y="1427048"/>
                </a:lnTo>
                <a:lnTo>
                  <a:pt x="4050131" y="1417167"/>
                </a:lnTo>
                <a:close/>
              </a:path>
              <a:path w="4857115" h="3462020">
                <a:moveTo>
                  <a:pt x="4069181" y="3436467"/>
                </a:moveTo>
                <a:lnTo>
                  <a:pt x="4067175" y="3426574"/>
                </a:lnTo>
                <a:lnTo>
                  <a:pt x="4061739" y="3418497"/>
                </a:lnTo>
                <a:lnTo>
                  <a:pt x="4053662" y="3413061"/>
                </a:lnTo>
                <a:lnTo>
                  <a:pt x="4043730" y="3411067"/>
                </a:lnTo>
                <a:lnTo>
                  <a:pt x="4033837" y="3413061"/>
                </a:lnTo>
                <a:lnTo>
                  <a:pt x="4025760" y="3418497"/>
                </a:lnTo>
                <a:lnTo>
                  <a:pt x="4020324" y="3426574"/>
                </a:lnTo>
                <a:lnTo>
                  <a:pt x="4018330" y="3436467"/>
                </a:lnTo>
                <a:lnTo>
                  <a:pt x="4020324" y="3446348"/>
                </a:lnTo>
                <a:lnTo>
                  <a:pt x="4025760" y="3454425"/>
                </a:lnTo>
                <a:lnTo>
                  <a:pt x="4033837" y="3459873"/>
                </a:lnTo>
                <a:lnTo>
                  <a:pt x="4043781" y="3461867"/>
                </a:lnTo>
                <a:lnTo>
                  <a:pt x="4053662" y="3459873"/>
                </a:lnTo>
                <a:lnTo>
                  <a:pt x="4061739" y="3454425"/>
                </a:lnTo>
                <a:lnTo>
                  <a:pt x="4067175" y="3446348"/>
                </a:lnTo>
                <a:lnTo>
                  <a:pt x="4069181" y="3436467"/>
                </a:lnTo>
                <a:close/>
              </a:path>
              <a:path w="4857115" h="3462020">
                <a:moveTo>
                  <a:pt x="4079557" y="25400"/>
                </a:moveTo>
                <a:lnTo>
                  <a:pt x="4077551" y="15519"/>
                </a:lnTo>
                <a:lnTo>
                  <a:pt x="4072115" y="7442"/>
                </a:lnTo>
                <a:lnTo>
                  <a:pt x="4064038" y="1993"/>
                </a:lnTo>
                <a:lnTo>
                  <a:pt x="4054106" y="0"/>
                </a:lnTo>
                <a:lnTo>
                  <a:pt x="4044213" y="1993"/>
                </a:lnTo>
                <a:lnTo>
                  <a:pt x="4036136" y="7442"/>
                </a:lnTo>
                <a:lnTo>
                  <a:pt x="4030700" y="15519"/>
                </a:lnTo>
                <a:lnTo>
                  <a:pt x="4028706" y="25400"/>
                </a:lnTo>
                <a:lnTo>
                  <a:pt x="4030700" y="35293"/>
                </a:lnTo>
                <a:lnTo>
                  <a:pt x="4036136" y="43370"/>
                </a:lnTo>
                <a:lnTo>
                  <a:pt x="4044213" y="48806"/>
                </a:lnTo>
                <a:lnTo>
                  <a:pt x="4054157" y="50800"/>
                </a:lnTo>
                <a:lnTo>
                  <a:pt x="4064038" y="48806"/>
                </a:lnTo>
                <a:lnTo>
                  <a:pt x="4072115" y="43370"/>
                </a:lnTo>
                <a:lnTo>
                  <a:pt x="4077551" y="35293"/>
                </a:lnTo>
                <a:lnTo>
                  <a:pt x="4079557" y="25400"/>
                </a:lnTo>
                <a:close/>
              </a:path>
              <a:path w="4857115" h="3462020">
                <a:moveTo>
                  <a:pt x="4098607" y="2044700"/>
                </a:moveTo>
                <a:lnTo>
                  <a:pt x="4096601" y="2034819"/>
                </a:lnTo>
                <a:lnTo>
                  <a:pt x="4091165" y="2026742"/>
                </a:lnTo>
                <a:lnTo>
                  <a:pt x="4083088" y="2021293"/>
                </a:lnTo>
                <a:lnTo>
                  <a:pt x="4073156" y="2019300"/>
                </a:lnTo>
                <a:lnTo>
                  <a:pt x="4063263" y="2021293"/>
                </a:lnTo>
                <a:lnTo>
                  <a:pt x="4055186" y="2026742"/>
                </a:lnTo>
                <a:lnTo>
                  <a:pt x="4049750" y="2034819"/>
                </a:lnTo>
                <a:lnTo>
                  <a:pt x="4047756" y="2044700"/>
                </a:lnTo>
                <a:lnTo>
                  <a:pt x="4049750" y="2054593"/>
                </a:lnTo>
                <a:lnTo>
                  <a:pt x="4055186" y="2062670"/>
                </a:lnTo>
                <a:lnTo>
                  <a:pt x="4063263" y="2068106"/>
                </a:lnTo>
                <a:lnTo>
                  <a:pt x="4073207" y="2070100"/>
                </a:lnTo>
                <a:lnTo>
                  <a:pt x="4083088" y="2068106"/>
                </a:lnTo>
                <a:lnTo>
                  <a:pt x="4091165" y="2062670"/>
                </a:lnTo>
                <a:lnTo>
                  <a:pt x="4096601" y="2054593"/>
                </a:lnTo>
                <a:lnTo>
                  <a:pt x="4098607" y="2044700"/>
                </a:lnTo>
                <a:close/>
              </a:path>
              <a:path w="4857115" h="3462020">
                <a:moveTo>
                  <a:pt x="4151782" y="1417167"/>
                </a:moveTo>
                <a:lnTo>
                  <a:pt x="4149775" y="1407274"/>
                </a:lnTo>
                <a:lnTo>
                  <a:pt x="4144340" y="1399209"/>
                </a:lnTo>
                <a:lnTo>
                  <a:pt x="4136263" y="1393761"/>
                </a:lnTo>
                <a:lnTo>
                  <a:pt x="4126331" y="1391767"/>
                </a:lnTo>
                <a:lnTo>
                  <a:pt x="4116438" y="1393761"/>
                </a:lnTo>
                <a:lnTo>
                  <a:pt x="4108361" y="1399209"/>
                </a:lnTo>
                <a:lnTo>
                  <a:pt x="4102925" y="1407274"/>
                </a:lnTo>
                <a:lnTo>
                  <a:pt x="4100931" y="1417167"/>
                </a:lnTo>
                <a:lnTo>
                  <a:pt x="4102925" y="1427048"/>
                </a:lnTo>
                <a:lnTo>
                  <a:pt x="4108361" y="1435125"/>
                </a:lnTo>
                <a:lnTo>
                  <a:pt x="4116438" y="1440573"/>
                </a:lnTo>
                <a:lnTo>
                  <a:pt x="4126382" y="1442567"/>
                </a:lnTo>
                <a:lnTo>
                  <a:pt x="4136263" y="1440573"/>
                </a:lnTo>
                <a:lnTo>
                  <a:pt x="4144340" y="1435125"/>
                </a:lnTo>
                <a:lnTo>
                  <a:pt x="4149775" y="1427048"/>
                </a:lnTo>
                <a:lnTo>
                  <a:pt x="4151782" y="1417167"/>
                </a:lnTo>
                <a:close/>
              </a:path>
              <a:path w="4857115" h="3462020">
                <a:moveTo>
                  <a:pt x="4170832" y="3436467"/>
                </a:moveTo>
                <a:lnTo>
                  <a:pt x="4168825" y="3426574"/>
                </a:lnTo>
                <a:lnTo>
                  <a:pt x="4163390" y="3418497"/>
                </a:lnTo>
                <a:lnTo>
                  <a:pt x="4155313" y="3413061"/>
                </a:lnTo>
                <a:lnTo>
                  <a:pt x="4145381" y="3411067"/>
                </a:lnTo>
                <a:lnTo>
                  <a:pt x="4135488" y="3413061"/>
                </a:lnTo>
                <a:lnTo>
                  <a:pt x="4127411" y="3418497"/>
                </a:lnTo>
                <a:lnTo>
                  <a:pt x="4121975" y="3426574"/>
                </a:lnTo>
                <a:lnTo>
                  <a:pt x="4119981" y="3436467"/>
                </a:lnTo>
                <a:lnTo>
                  <a:pt x="4121975" y="3446348"/>
                </a:lnTo>
                <a:lnTo>
                  <a:pt x="4127411" y="3454425"/>
                </a:lnTo>
                <a:lnTo>
                  <a:pt x="4135488" y="3459873"/>
                </a:lnTo>
                <a:lnTo>
                  <a:pt x="4145432" y="3461867"/>
                </a:lnTo>
                <a:lnTo>
                  <a:pt x="4155313" y="3459873"/>
                </a:lnTo>
                <a:lnTo>
                  <a:pt x="4163390" y="3454425"/>
                </a:lnTo>
                <a:lnTo>
                  <a:pt x="4168825" y="3446348"/>
                </a:lnTo>
                <a:lnTo>
                  <a:pt x="4170832" y="3436467"/>
                </a:lnTo>
                <a:close/>
              </a:path>
              <a:path w="4857115" h="3462020">
                <a:moveTo>
                  <a:pt x="4181208" y="25400"/>
                </a:moveTo>
                <a:lnTo>
                  <a:pt x="4179201" y="15519"/>
                </a:lnTo>
                <a:lnTo>
                  <a:pt x="4173766" y="7442"/>
                </a:lnTo>
                <a:lnTo>
                  <a:pt x="4165689" y="1993"/>
                </a:lnTo>
                <a:lnTo>
                  <a:pt x="4155757" y="0"/>
                </a:lnTo>
                <a:lnTo>
                  <a:pt x="4145864" y="1993"/>
                </a:lnTo>
                <a:lnTo>
                  <a:pt x="4137787" y="7442"/>
                </a:lnTo>
                <a:lnTo>
                  <a:pt x="4132351" y="15519"/>
                </a:lnTo>
                <a:lnTo>
                  <a:pt x="4130357" y="25400"/>
                </a:lnTo>
                <a:lnTo>
                  <a:pt x="4132351" y="35293"/>
                </a:lnTo>
                <a:lnTo>
                  <a:pt x="4137787" y="43370"/>
                </a:lnTo>
                <a:lnTo>
                  <a:pt x="4145864" y="48806"/>
                </a:lnTo>
                <a:lnTo>
                  <a:pt x="4155808" y="50800"/>
                </a:lnTo>
                <a:lnTo>
                  <a:pt x="4165689" y="48806"/>
                </a:lnTo>
                <a:lnTo>
                  <a:pt x="4173766" y="43370"/>
                </a:lnTo>
                <a:lnTo>
                  <a:pt x="4179201" y="35293"/>
                </a:lnTo>
                <a:lnTo>
                  <a:pt x="4181208" y="25400"/>
                </a:lnTo>
                <a:close/>
              </a:path>
              <a:path w="4857115" h="3462020">
                <a:moveTo>
                  <a:pt x="4200258" y="2044700"/>
                </a:moveTo>
                <a:lnTo>
                  <a:pt x="4198251" y="2034819"/>
                </a:lnTo>
                <a:lnTo>
                  <a:pt x="4192816" y="2026742"/>
                </a:lnTo>
                <a:lnTo>
                  <a:pt x="4184739" y="2021293"/>
                </a:lnTo>
                <a:lnTo>
                  <a:pt x="4174807" y="2019300"/>
                </a:lnTo>
                <a:lnTo>
                  <a:pt x="4164914" y="2021293"/>
                </a:lnTo>
                <a:lnTo>
                  <a:pt x="4156837" y="2026742"/>
                </a:lnTo>
                <a:lnTo>
                  <a:pt x="4151401" y="2034819"/>
                </a:lnTo>
                <a:lnTo>
                  <a:pt x="4149407" y="2044700"/>
                </a:lnTo>
                <a:lnTo>
                  <a:pt x="4151401" y="2054593"/>
                </a:lnTo>
                <a:lnTo>
                  <a:pt x="4156837" y="2062670"/>
                </a:lnTo>
                <a:lnTo>
                  <a:pt x="4164914" y="2068106"/>
                </a:lnTo>
                <a:lnTo>
                  <a:pt x="4174858" y="2070100"/>
                </a:lnTo>
                <a:lnTo>
                  <a:pt x="4184739" y="2068106"/>
                </a:lnTo>
                <a:lnTo>
                  <a:pt x="4192816" y="2062670"/>
                </a:lnTo>
                <a:lnTo>
                  <a:pt x="4198251" y="2054593"/>
                </a:lnTo>
                <a:lnTo>
                  <a:pt x="4200258" y="2044700"/>
                </a:lnTo>
                <a:close/>
              </a:path>
              <a:path w="4857115" h="3462020">
                <a:moveTo>
                  <a:pt x="4253433" y="1417167"/>
                </a:moveTo>
                <a:lnTo>
                  <a:pt x="4251426" y="1407274"/>
                </a:lnTo>
                <a:lnTo>
                  <a:pt x="4245991" y="1399209"/>
                </a:lnTo>
                <a:lnTo>
                  <a:pt x="4237914" y="1393761"/>
                </a:lnTo>
                <a:lnTo>
                  <a:pt x="4227982" y="1391767"/>
                </a:lnTo>
                <a:lnTo>
                  <a:pt x="4218089" y="1393761"/>
                </a:lnTo>
                <a:lnTo>
                  <a:pt x="4210012" y="1399209"/>
                </a:lnTo>
                <a:lnTo>
                  <a:pt x="4204576" y="1407274"/>
                </a:lnTo>
                <a:lnTo>
                  <a:pt x="4202582" y="1417167"/>
                </a:lnTo>
                <a:lnTo>
                  <a:pt x="4204576" y="1427048"/>
                </a:lnTo>
                <a:lnTo>
                  <a:pt x="4210012" y="1435125"/>
                </a:lnTo>
                <a:lnTo>
                  <a:pt x="4218089" y="1440573"/>
                </a:lnTo>
                <a:lnTo>
                  <a:pt x="4228033" y="1442567"/>
                </a:lnTo>
                <a:lnTo>
                  <a:pt x="4237914" y="1440573"/>
                </a:lnTo>
                <a:lnTo>
                  <a:pt x="4245991" y="1435125"/>
                </a:lnTo>
                <a:lnTo>
                  <a:pt x="4251426" y="1427048"/>
                </a:lnTo>
                <a:lnTo>
                  <a:pt x="4253433" y="1417167"/>
                </a:lnTo>
                <a:close/>
              </a:path>
              <a:path w="4857115" h="3462020">
                <a:moveTo>
                  <a:pt x="4272483" y="3436467"/>
                </a:moveTo>
                <a:lnTo>
                  <a:pt x="4270476" y="3426574"/>
                </a:lnTo>
                <a:lnTo>
                  <a:pt x="4265041" y="3418497"/>
                </a:lnTo>
                <a:lnTo>
                  <a:pt x="4256964" y="3413061"/>
                </a:lnTo>
                <a:lnTo>
                  <a:pt x="4247032" y="3411067"/>
                </a:lnTo>
                <a:lnTo>
                  <a:pt x="4237139" y="3413061"/>
                </a:lnTo>
                <a:lnTo>
                  <a:pt x="4229062" y="3418497"/>
                </a:lnTo>
                <a:lnTo>
                  <a:pt x="4223626" y="3426574"/>
                </a:lnTo>
                <a:lnTo>
                  <a:pt x="4221632" y="3436467"/>
                </a:lnTo>
                <a:lnTo>
                  <a:pt x="4223626" y="3446348"/>
                </a:lnTo>
                <a:lnTo>
                  <a:pt x="4229062" y="3454425"/>
                </a:lnTo>
                <a:lnTo>
                  <a:pt x="4237139" y="3459873"/>
                </a:lnTo>
                <a:lnTo>
                  <a:pt x="4247083" y="3461867"/>
                </a:lnTo>
                <a:lnTo>
                  <a:pt x="4256964" y="3459873"/>
                </a:lnTo>
                <a:lnTo>
                  <a:pt x="4265041" y="3454425"/>
                </a:lnTo>
                <a:lnTo>
                  <a:pt x="4270476" y="3446348"/>
                </a:lnTo>
                <a:lnTo>
                  <a:pt x="4272483" y="3436467"/>
                </a:lnTo>
                <a:close/>
              </a:path>
              <a:path w="4857115" h="3462020">
                <a:moveTo>
                  <a:pt x="4282859" y="25400"/>
                </a:moveTo>
                <a:lnTo>
                  <a:pt x="4280852" y="15519"/>
                </a:lnTo>
                <a:lnTo>
                  <a:pt x="4275417" y="7442"/>
                </a:lnTo>
                <a:lnTo>
                  <a:pt x="4267339" y="1993"/>
                </a:lnTo>
                <a:lnTo>
                  <a:pt x="4257408" y="0"/>
                </a:lnTo>
                <a:lnTo>
                  <a:pt x="4247515" y="1993"/>
                </a:lnTo>
                <a:lnTo>
                  <a:pt x="4239438" y="7442"/>
                </a:lnTo>
                <a:lnTo>
                  <a:pt x="4234002" y="15519"/>
                </a:lnTo>
                <a:lnTo>
                  <a:pt x="4232008" y="25400"/>
                </a:lnTo>
                <a:lnTo>
                  <a:pt x="4234002" y="35293"/>
                </a:lnTo>
                <a:lnTo>
                  <a:pt x="4239438" y="43370"/>
                </a:lnTo>
                <a:lnTo>
                  <a:pt x="4247515" y="48806"/>
                </a:lnTo>
                <a:lnTo>
                  <a:pt x="4257459" y="50800"/>
                </a:lnTo>
                <a:lnTo>
                  <a:pt x="4267339" y="48806"/>
                </a:lnTo>
                <a:lnTo>
                  <a:pt x="4275417" y="43370"/>
                </a:lnTo>
                <a:lnTo>
                  <a:pt x="4280852" y="35293"/>
                </a:lnTo>
                <a:lnTo>
                  <a:pt x="4282859" y="25400"/>
                </a:lnTo>
                <a:close/>
              </a:path>
              <a:path w="4857115" h="3462020">
                <a:moveTo>
                  <a:pt x="4301909" y="2044700"/>
                </a:moveTo>
                <a:lnTo>
                  <a:pt x="4299902" y="2034819"/>
                </a:lnTo>
                <a:lnTo>
                  <a:pt x="4294467" y="2026742"/>
                </a:lnTo>
                <a:lnTo>
                  <a:pt x="4286389" y="2021293"/>
                </a:lnTo>
                <a:lnTo>
                  <a:pt x="4276458" y="2019300"/>
                </a:lnTo>
                <a:lnTo>
                  <a:pt x="4266565" y="2021293"/>
                </a:lnTo>
                <a:lnTo>
                  <a:pt x="4258488" y="2026742"/>
                </a:lnTo>
                <a:lnTo>
                  <a:pt x="4253052" y="2034819"/>
                </a:lnTo>
                <a:lnTo>
                  <a:pt x="4251058" y="2044700"/>
                </a:lnTo>
                <a:lnTo>
                  <a:pt x="4253052" y="2054593"/>
                </a:lnTo>
                <a:lnTo>
                  <a:pt x="4258488" y="2062670"/>
                </a:lnTo>
                <a:lnTo>
                  <a:pt x="4266565" y="2068106"/>
                </a:lnTo>
                <a:lnTo>
                  <a:pt x="4276509" y="2070100"/>
                </a:lnTo>
                <a:lnTo>
                  <a:pt x="4286389" y="2068106"/>
                </a:lnTo>
                <a:lnTo>
                  <a:pt x="4294467" y="2062670"/>
                </a:lnTo>
                <a:lnTo>
                  <a:pt x="4299902" y="2054593"/>
                </a:lnTo>
                <a:lnTo>
                  <a:pt x="4301909" y="2044700"/>
                </a:lnTo>
                <a:close/>
              </a:path>
              <a:path w="4857115" h="3462020">
                <a:moveTo>
                  <a:pt x="4355084" y="1417167"/>
                </a:moveTo>
                <a:lnTo>
                  <a:pt x="4353077" y="1407274"/>
                </a:lnTo>
                <a:lnTo>
                  <a:pt x="4347642" y="1399209"/>
                </a:lnTo>
                <a:lnTo>
                  <a:pt x="4339564" y="1393761"/>
                </a:lnTo>
                <a:lnTo>
                  <a:pt x="4329633" y="1391767"/>
                </a:lnTo>
                <a:lnTo>
                  <a:pt x="4319740" y="1393761"/>
                </a:lnTo>
                <a:lnTo>
                  <a:pt x="4311662" y="1399209"/>
                </a:lnTo>
                <a:lnTo>
                  <a:pt x="4306227" y="1407274"/>
                </a:lnTo>
                <a:lnTo>
                  <a:pt x="4304233" y="1417167"/>
                </a:lnTo>
                <a:lnTo>
                  <a:pt x="4306227" y="1427048"/>
                </a:lnTo>
                <a:lnTo>
                  <a:pt x="4311662" y="1435125"/>
                </a:lnTo>
                <a:lnTo>
                  <a:pt x="4319740" y="1440573"/>
                </a:lnTo>
                <a:lnTo>
                  <a:pt x="4329684" y="1442567"/>
                </a:lnTo>
                <a:lnTo>
                  <a:pt x="4339564" y="1440573"/>
                </a:lnTo>
                <a:lnTo>
                  <a:pt x="4347642" y="1435125"/>
                </a:lnTo>
                <a:lnTo>
                  <a:pt x="4353077" y="1427048"/>
                </a:lnTo>
                <a:lnTo>
                  <a:pt x="4355084" y="1417167"/>
                </a:lnTo>
                <a:close/>
              </a:path>
              <a:path w="4857115" h="3462020">
                <a:moveTo>
                  <a:pt x="4374134" y="3436467"/>
                </a:moveTo>
                <a:lnTo>
                  <a:pt x="4372127" y="3426574"/>
                </a:lnTo>
                <a:lnTo>
                  <a:pt x="4366692" y="3418497"/>
                </a:lnTo>
                <a:lnTo>
                  <a:pt x="4358614" y="3413061"/>
                </a:lnTo>
                <a:lnTo>
                  <a:pt x="4348683" y="3411067"/>
                </a:lnTo>
                <a:lnTo>
                  <a:pt x="4338790" y="3413061"/>
                </a:lnTo>
                <a:lnTo>
                  <a:pt x="4330712" y="3418497"/>
                </a:lnTo>
                <a:lnTo>
                  <a:pt x="4325277" y="3426574"/>
                </a:lnTo>
                <a:lnTo>
                  <a:pt x="4323283" y="3436467"/>
                </a:lnTo>
                <a:lnTo>
                  <a:pt x="4325277" y="3446348"/>
                </a:lnTo>
                <a:lnTo>
                  <a:pt x="4330712" y="3454425"/>
                </a:lnTo>
                <a:lnTo>
                  <a:pt x="4338790" y="3459873"/>
                </a:lnTo>
                <a:lnTo>
                  <a:pt x="4348734" y="3461867"/>
                </a:lnTo>
                <a:lnTo>
                  <a:pt x="4358614" y="3459873"/>
                </a:lnTo>
                <a:lnTo>
                  <a:pt x="4366692" y="3454425"/>
                </a:lnTo>
                <a:lnTo>
                  <a:pt x="4372127" y="3446348"/>
                </a:lnTo>
                <a:lnTo>
                  <a:pt x="4374134" y="3436467"/>
                </a:lnTo>
                <a:close/>
              </a:path>
              <a:path w="4857115" h="3462020">
                <a:moveTo>
                  <a:pt x="4384510" y="25400"/>
                </a:moveTo>
                <a:lnTo>
                  <a:pt x="4382503" y="15519"/>
                </a:lnTo>
                <a:lnTo>
                  <a:pt x="4377067" y="7442"/>
                </a:lnTo>
                <a:lnTo>
                  <a:pt x="4368990" y="1993"/>
                </a:lnTo>
                <a:lnTo>
                  <a:pt x="4359059" y="0"/>
                </a:lnTo>
                <a:lnTo>
                  <a:pt x="4349166" y="1993"/>
                </a:lnTo>
                <a:lnTo>
                  <a:pt x="4341088" y="7442"/>
                </a:lnTo>
                <a:lnTo>
                  <a:pt x="4335653" y="15519"/>
                </a:lnTo>
                <a:lnTo>
                  <a:pt x="4333659" y="25400"/>
                </a:lnTo>
                <a:lnTo>
                  <a:pt x="4335653" y="35293"/>
                </a:lnTo>
                <a:lnTo>
                  <a:pt x="4341088" y="43370"/>
                </a:lnTo>
                <a:lnTo>
                  <a:pt x="4349166" y="48806"/>
                </a:lnTo>
                <a:lnTo>
                  <a:pt x="4359110" y="50800"/>
                </a:lnTo>
                <a:lnTo>
                  <a:pt x="4368990" y="48806"/>
                </a:lnTo>
                <a:lnTo>
                  <a:pt x="4377067" y="43370"/>
                </a:lnTo>
                <a:lnTo>
                  <a:pt x="4382503" y="35293"/>
                </a:lnTo>
                <a:lnTo>
                  <a:pt x="4384510" y="25400"/>
                </a:lnTo>
                <a:close/>
              </a:path>
              <a:path w="4857115" h="3462020">
                <a:moveTo>
                  <a:pt x="4403560" y="2044700"/>
                </a:moveTo>
                <a:lnTo>
                  <a:pt x="4401553" y="2034819"/>
                </a:lnTo>
                <a:lnTo>
                  <a:pt x="4396117" y="2026742"/>
                </a:lnTo>
                <a:lnTo>
                  <a:pt x="4388040" y="2021293"/>
                </a:lnTo>
                <a:lnTo>
                  <a:pt x="4378109" y="2019300"/>
                </a:lnTo>
                <a:lnTo>
                  <a:pt x="4368216" y="2021293"/>
                </a:lnTo>
                <a:lnTo>
                  <a:pt x="4360138" y="2026742"/>
                </a:lnTo>
                <a:lnTo>
                  <a:pt x="4354703" y="2034819"/>
                </a:lnTo>
                <a:lnTo>
                  <a:pt x="4352709" y="2044700"/>
                </a:lnTo>
                <a:lnTo>
                  <a:pt x="4354703" y="2054593"/>
                </a:lnTo>
                <a:lnTo>
                  <a:pt x="4360138" y="2062670"/>
                </a:lnTo>
                <a:lnTo>
                  <a:pt x="4368216" y="2068106"/>
                </a:lnTo>
                <a:lnTo>
                  <a:pt x="4378160" y="2070100"/>
                </a:lnTo>
                <a:lnTo>
                  <a:pt x="4388040" y="2068106"/>
                </a:lnTo>
                <a:lnTo>
                  <a:pt x="4396117" y="2062670"/>
                </a:lnTo>
                <a:lnTo>
                  <a:pt x="4401553" y="2054593"/>
                </a:lnTo>
                <a:lnTo>
                  <a:pt x="4403560" y="2044700"/>
                </a:lnTo>
                <a:close/>
              </a:path>
              <a:path w="4857115" h="3462020">
                <a:moveTo>
                  <a:pt x="4456735" y="1417167"/>
                </a:moveTo>
                <a:lnTo>
                  <a:pt x="4454728" y="1407274"/>
                </a:lnTo>
                <a:lnTo>
                  <a:pt x="4449292" y="1399209"/>
                </a:lnTo>
                <a:lnTo>
                  <a:pt x="4441215" y="1393761"/>
                </a:lnTo>
                <a:lnTo>
                  <a:pt x="4431284" y="1391767"/>
                </a:lnTo>
                <a:lnTo>
                  <a:pt x="4421390" y="1393761"/>
                </a:lnTo>
                <a:lnTo>
                  <a:pt x="4413313" y="1399209"/>
                </a:lnTo>
                <a:lnTo>
                  <a:pt x="4407878" y="1407274"/>
                </a:lnTo>
                <a:lnTo>
                  <a:pt x="4405884" y="1417167"/>
                </a:lnTo>
                <a:lnTo>
                  <a:pt x="4407878" y="1427048"/>
                </a:lnTo>
                <a:lnTo>
                  <a:pt x="4413313" y="1435125"/>
                </a:lnTo>
                <a:lnTo>
                  <a:pt x="4421390" y="1440573"/>
                </a:lnTo>
                <a:lnTo>
                  <a:pt x="4431335" y="1442567"/>
                </a:lnTo>
                <a:lnTo>
                  <a:pt x="4441215" y="1440573"/>
                </a:lnTo>
                <a:lnTo>
                  <a:pt x="4449292" y="1435125"/>
                </a:lnTo>
                <a:lnTo>
                  <a:pt x="4454728" y="1427048"/>
                </a:lnTo>
                <a:lnTo>
                  <a:pt x="4456735" y="1417167"/>
                </a:lnTo>
                <a:close/>
              </a:path>
              <a:path w="4857115" h="3462020">
                <a:moveTo>
                  <a:pt x="4475785" y="3436467"/>
                </a:moveTo>
                <a:lnTo>
                  <a:pt x="4473778" y="3426574"/>
                </a:lnTo>
                <a:lnTo>
                  <a:pt x="4468342" y="3418497"/>
                </a:lnTo>
                <a:lnTo>
                  <a:pt x="4460265" y="3413061"/>
                </a:lnTo>
                <a:lnTo>
                  <a:pt x="4450334" y="3411067"/>
                </a:lnTo>
                <a:lnTo>
                  <a:pt x="4440440" y="3413061"/>
                </a:lnTo>
                <a:lnTo>
                  <a:pt x="4432363" y="3418497"/>
                </a:lnTo>
                <a:lnTo>
                  <a:pt x="4426928" y="3426574"/>
                </a:lnTo>
                <a:lnTo>
                  <a:pt x="4424934" y="3436467"/>
                </a:lnTo>
                <a:lnTo>
                  <a:pt x="4426928" y="3446348"/>
                </a:lnTo>
                <a:lnTo>
                  <a:pt x="4432363" y="3454425"/>
                </a:lnTo>
                <a:lnTo>
                  <a:pt x="4440440" y="3459873"/>
                </a:lnTo>
                <a:lnTo>
                  <a:pt x="4450385" y="3461867"/>
                </a:lnTo>
                <a:lnTo>
                  <a:pt x="4460265" y="3459873"/>
                </a:lnTo>
                <a:lnTo>
                  <a:pt x="4468342" y="3454425"/>
                </a:lnTo>
                <a:lnTo>
                  <a:pt x="4473778" y="3446348"/>
                </a:lnTo>
                <a:lnTo>
                  <a:pt x="4475785" y="3436467"/>
                </a:lnTo>
                <a:close/>
              </a:path>
              <a:path w="4857115" h="3462020">
                <a:moveTo>
                  <a:pt x="4486160" y="25400"/>
                </a:moveTo>
                <a:lnTo>
                  <a:pt x="4484154" y="15519"/>
                </a:lnTo>
                <a:lnTo>
                  <a:pt x="4478706" y="7442"/>
                </a:lnTo>
                <a:lnTo>
                  <a:pt x="4470641" y="1993"/>
                </a:lnTo>
                <a:lnTo>
                  <a:pt x="4460710" y="0"/>
                </a:lnTo>
                <a:lnTo>
                  <a:pt x="4450816" y="1993"/>
                </a:lnTo>
                <a:lnTo>
                  <a:pt x="4442739" y="7442"/>
                </a:lnTo>
                <a:lnTo>
                  <a:pt x="4437304" y="15519"/>
                </a:lnTo>
                <a:lnTo>
                  <a:pt x="4435310" y="25400"/>
                </a:lnTo>
                <a:lnTo>
                  <a:pt x="4437304" y="35293"/>
                </a:lnTo>
                <a:lnTo>
                  <a:pt x="4442739" y="43370"/>
                </a:lnTo>
                <a:lnTo>
                  <a:pt x="4450816" y="48806"/>
                </a:lnTo>
                <a:lnTo>
                  <a:pt x="4460760" y="50800"/>
                </a:lnTo>
                <a:lnTo>
                  <a:pt x="4470641" y="48806"/>
                </a:lnTo>
                <a:lnTo>
                  <a:pt x="4478718" y="43370"/>
                </a:lnTo>
                <a:lnTo>
                  <a:pt x="4484154" y="35293"/>
                </a:lnTo>
                <a:lnTo>
                  <a:pt x="4486160" y="25400"/>
                </a:lnTo>
                <a:close/>
              </a:path>
              <a:path w="4857115" h="3462020">
                <a:moveTo>
                  <a:pt x="4505210" y="2044700"/>
                </a:moveTo>
                <a:lnTo>
                  <a:pt x="4503204" y="2034819"/>
                </a:lnTo>
                <a:lnTo>
                  <a:pt x="4497756" y="2026742"/>
                </a:lnTo>
                <a:lnTo>
                  <a:pt x="4489691" y="2021293"/>
                </a:lnTo>
                <a:lnTo>
                  <a:pt x="4479760" y="2019300"/>
                </a:lnTo>
                <a:lnTo>
                  <a:pt x="4469866" y="2021293"/>
                </a:lnTo>
                <a:lnTo>
                  <a:pt x="4461789" y="2026742"/>
                </a:lnTo>
                <a:lnTo>
                  <a:pt x="4456354" y="2034819"/>
                </a:lnTo>
                <a:lnTo>
                  <a:pt x="4454360" y="2044700"/>
                </a:lnTo>
                <a:lnTo>
                  <a:pt x="4456354" y="2054593"/>
                </a:lnTo>
                <a:lnTo>
                  <a:pt x="4461789" y="2062670"/>
                </a:lnTo>
                <a:lnTo>
                  <a:pt x="4469866" y="2068106"/>
                </a:lnTo>
                <a:lnTo>
                  <a:pt x="4479810" y="2070100"/>
                </a:lnTo>
                <a:lnTo>
                  <a:pt x="4489691" y="2068106"/>
                </a:lnTo>
                <a:lnTo>
                  <a:pt x="4497768" y="2062670"/>
                </a:lnTo>
                <a:lnTo>
                  <a:pt x="4503204" y="2054593"/>
                </a:lnTo>
                <a:lnTo>
                  <a:pt x="4505210" y="2044700"/>
                </a:lnTo>
                <a:close/>
              </a:path>
              <a:path w="4857115" h="3462020">
                <a:moveTo>
                  <a:pt x="4557725" y="1407261"/>
                </a:moveTo>
                <a:lnTo>
                  <a:pt x="4554258" y="1397787"/>
                </a:lnTo>
                <a:lnTo>
                  <a:pt x="4547654" y="1390624"/>
                </a:lnTo>
                <a:lnTo>
                  <a:pt x="4538853" y="1386459"/>
                </a:lnTo>
                <a:lnTo>
                  <a:pt x="4528782" y="1385976"/>
                </a:lnTo>
                <a:lnTo>
                  <a:pt x="4519257" y="1389456"/>
                </a:lnTo>
                <a:lnTo>
                  <a:pt x="4512094" y="1396047"/>
                </a:lnTo>
                <a:lnTo>
                  <a:pt x="4507928" y="1404848"/>
                </a:lnTo>
                <a:lnTo>
                  <a:pt x="4507458" y="1414919"/>
                </a:lnTo>
                <a:lnTo>
                  <a:pt x="4510913" y="1424393"/>
                </a:lnTo>
                <a:lnTo>
                  <a:pt x="4517504" y="1431556"/>
                </a:lnTo>
                <a:lnTo>
                  <a:pt x="4526305" y="1435722"/>
                </a:lnTo>
                <a:lnTo>
                  <a:pt x="4536440" y="1436192"/>
                </a:lnTo>
                <a:lnTo>
                  <a:pt x="4545901" y="1432737"/>
                </a:lnTo>
                <a:lnTo>
                  <a:pt x="4553064" y="1426133"/>
                </a:lnTo>
                <a:lnTo>
                  <a:pt x="4557230" y="1417332"/>
                </a:lnTo>
                <a:lnTo>
                  <a:pt x="4557725" y="1407261"/>
                </a:lnTo>
                <a:close/>
              </a:path>
              <a:path w="4857115" h="3462020">
                <a:moveTo>
                  <a:pt x="4576775" y="3426561"/>
                </a:moveTo>
                <a:lnTo>
                  <a:pt x="4573308" y="3417087"/>
                </a:lnTo>
                <a:lnTo>
                  <a:pt x="4566704" y="3409924"/>
                </a:lnTo>
                <a:lnTo>
                  <a:pt x="4557903" y="3405759"/>
                </a:lnTo>
                <a:lnTo>
                  <a:pt x="4547832" y="3405276"/>
                </a:lnTo>
                <a:lnTo>
                  <a:pt x="4538307" y="3408743"/>
                </a:lnTo>
                <a:lnTo>
                  <a:pt x="4531144" y="3415347"/>
                </a:lnTo>
                <a:lnTo>
                  <a:pt x="4526978" y="3424148"/>
                </a:lnTo>
                <a:lnTo>
                  <a:pt x="4526508" y="3434219"/>
                </a:lnTo>
                <a:lnTo>
                  <a:pt x="4529963" y="3443694"/>
                </a:lnTo>
                <a:lnTo>
                  <a:pt x="4536554" y="3450856"/>
                </a:lnTo>
                <a:lnTo>
                  <a:pt x="4545355" y="3455022"/>
                </a:lnTo>
                <a:lnTo>
                  <a:pt x="4555490" y="3455492"/>
                </a:lnTo>
                <a:lnTo>
                  <a:pt x="4564951" y="3452037"/>
                </a:lnTo>
                <a:lnTo>
                  <a:pt x="4572114" y="3445433"/>
                </a:lnTo>
                <a:lnTo>
                  <a:pt x="4576280" y="3436632"/>
                </a:lnTo>
                <a:lnTo>
                  <a:pt x="4576775" y="3426561"/>
                </a:lnTo>
                <a:close/>
              </a:path>
              <a:path w="4857115" h="3462020">
                <a:moveTo>
                  <a:pt x="4586351" y="34505"/>
                </a:moveTo>
                <a:lnTo>
                  <a:pt x="4583100" y="25323"/>
                </a:lnTo>
                <a:lnTo>
                  <a:pt x="4576648" y="18034"/>
                </a:lnTo>
                <a:lnTo>
                  <a:pt x="4567529" y="13614"/>
                </a:lnTo>
                <a:lnTo>
                  <a:pt x="4557446" y="13081"/>
                </a:lnTo>
                <a:lnTo>
                  <a:pt x="4548276" y="16332"/>
                </a:lnTo>
                <a:lnTo>
                  <a:pt x="4540986" y="22796"/>
                </a:lnTo>
                <a:lnTo>
                  <a:pt x="4536579" y="31864"/>
                </a:lnTo>
                <a:lnTo>
                  <a:pt x="4536033" y="41935"/>
                </a:lnTo>
                <a:lnTo>
                  <a:pt x="4539285" y="51117"/>
                </a:lnTo>
                <a:lnTo>
                  <a:pt x="4545749" y="58407"/>
                </a:lnTo>
                <a:lnTo>
                  <a:pt x="4554829" y="62801"/>
                </a:lnTo>
                <a:lnTo>
                  <a:pt x="4564939" y="63360"/>
                </a:lnTo>
                <a:lnTo>
                  <a:pt x="4574121" y="60109"/>
                </a:lnTo>
                <a:lnTo>
                  <a:pt x="4581410" y="53644"/>
                </a:lnTo>
                <a:lnTo>
                  <a:pt x="4585817" y="44577"/>
                </a:lnTo>
                <a:lnTo>
                  <a:pt x="4586351" y="34505"/>
                </a:lnTo>
                <a:close/>
              </a:path>
              <a:path w="4857115" h="3462020">
                <a:moveTo>
                  <a:pt x="4605401" y="2053805"/>
                </a:moveTo>
                <a:lnTo>
                  <a:pt x="4602150" y="2044623"/>
                </a:lnTo>
                <a:lnTo>
                  <a:pt x="4595698" y="2037334"/>
                </a:lnTo>
                <a:lnTo>
                  <a:pt x="4586579" y="2032914"/>
                </a:lnTo>
                <a:lnTo>
                  <a:pt x="4576496" y="2032381"/>
                </a:lnTo>
                <a:lnTo>
                  <a:pt x="4567326" y="2035632"/>
                </a:lnTo>
                <a:lnTo>
                  <a:pt x="4560036" y="2042083"/>
                </a:lnTo>
                <a:lnTo>
                  <a:pt x="4555629" y="2051164"/>
                </a:lnTo>
                <a:lnTo>
                  <a:pt x="4555083" y="2061235"/>
                </a:lnTo>
                <a:lnTo>
                  <a:pt x="4558335" y="2070417"/>
                </a:lnTo>
                <a:lnTo>
                  <a:pt x="4564799" y="2077707"/>
                </a:lnTo>
                <a:lnTo>
                  <a:pt x="4573879" y="2082101"/>
                </a:lnTo>
                <a:lnTo>
                  <a:pt x="4583989" y="2082660"/>
                </a:lnTo>
                <a:lnTo>
                  <a:pt x="4593171" y="2079409"/>
                </a:lnTo>
                <a:lnTo>
                  <a:pt x="4600460" y="2072944"/>
                </a:lnTo>
                <a:lnTo>
                  <a:pt x="4604867" y="2063877"/>
                </a:lnTo>
                <a:lnTo>
                  <a:pt x="4605401" y="2053805"/>
                </a:lnTo>
                <a:close/>
              </a:path>
              <a:path w="4857115" h="3462020">
                <a:moveTo>
                  <a:pt x="4653661" y="1376781"/>
                </a:moveTo>
                <a:lnTo>
                  <a:pt x="4651197" y="1367002"/>
                </a:lnTo>
                <a:lnTo>
                  <a:pt x="4645126" y="1358938"/>
                </a:lnTo>
                <a:lnTo>
                  <a:pt x="4636732" y="1354010"/>
                </a:lnTo>
                <a:lnTo>
                  <a:pt x="4627092" y="1352575"/>
                </a:lnTo>
                <a:lnTo>
                  <a:pt x="4617326" y="1355039"/>
                </a:lnTo>
                <a:lnTo>
                  <a:pt x="4609211" y="1361135"/>
                </a:lnTo>
                <a:lnTo>
                  <a:pt x="4604283" y="1369529"/>
                </a:lnTo>
                <a:lnTo>
                  <a:pt x="4602848" y="1379156"/>
                </a:lnTo>
                <a:lnTo>
                  <a:pt x="4605325" y="1388935"/>
                </a:lnTo>
                <a:lnTo>
                  <a:pt x="4611382" y="1397000"/>
                </a:lnTo>
                <a:lnTo>
                  <a:pt x="4619777" y="1401927"/>
                </a:lnTo>
                <a:lnTo>
                  <a:pt x="4629416" y="1403362"/>
                </a:lnTo>
                <a:lnTo>
                  <a:pt x="4639246" y="1400873"/>
                </a:lnTo>
                <a:lnTo>
                  <a:pt x="4647298" y="1394802"/>
                </a:lnTo>
                <a:lnTo>
                  <a:pt x="4652226" y="1386408"/>
                </a:lnTo>
                <a:lnTo>
                  <a:pt x="4653661" y="1376781"/>
                </a:lnTo>
                <a:close/>
              </a:path>
              <a:path w="4857115" h="3462020">
                <a:moveTo>
                  <a:pt x="4672711" y="3396081"/>
                </a:moveTo>
                <a:lnTo>
                  <a:pt x="4670247" y="3386302"/>
                </a:lnTo>
                <a:lnTo>
                  <a:pt x="4664176" y="3378238"/>
                </a:lnTo>
                <a:lnTo>
                  <a:pt x="4655782" y="3373310"/>
                </a:lnTo>
                <a:lnTo>
                  <a:pt x="4646142" y="3371875"/>
                </a:lnTo>
                <a:lnTo>
                  <a:pt x="4636325" y="3374364"/>
                </a:lnTo>
                <a:lnTo>
                  <a:pt x="4628261" y="3380435"/>
                </a:lnTo>
                <a:lnTo>
                  <a:pt x="4623333" y="3388830"/>
                </a:lnTo>
                <a:lnTo>
                  <a:pt x="4621898" y="3398456"/>
                </a:lnTo>
                <a:lnTo>
                  <a:pt x="4624375" y="3408235"/>
                </a:lnTo>
                <a:lnTo>
                  <a:pt x="4630432" y="3416300"/>
                </a:lnTo>
                <a:lnTo>
                  <a:pt x="4638827" y="3421227"/>
                </a:lnTo>
                <a:lnTo>
                  <a:pt x="4648466" y="3422662"/>
                </a:lnTo>
                <a:lnTo>
                  <a:pt x="4658296" y="3420173"/>
                </a:lnTo>
                <a:lnTo>
                  <a:pt x="4666348" y="3414103"/>
                </a:lnTo>
                <a:lnTo>
                  <a:pt x="4671276" y="3405708"/>
                </a:lnTo>
                <a:lnTo>
                  <a:pt x="4672711" y="3396081"/>
                </a:lnTo>
                <a:close/>
              </a:path>
              <a:path w="4857115" h="3462020">
                <a:moveTo>
                  <a:pt x="4678794" y="83134"/>
                </a:moveTo>
                <a:lnTo>
                  <a:pt x="4678324" y="73406"/>
                </a:lnTo>
                <a:lnTo>
                  <a:pt x="4674247" y="64566"/>
                </a:lnTo>
                <a:lnTo>
                  <a:pt x="4666793" y="57708"/>
                </a:lnTo>
                <a:lnTo>
                  <a:pt x="4657293" y="54292"/>
                </a:lnTo>
                <a:lnTo>
                  <a:pt x="4647565" y="54762"/>
                </a:lnTo>
                <a:lnTo>
                  <a:pt x="4638726" y="58839"/>
                </a:lnTo>
                <a:lnTo>
                  <a:pt x="4631906" y="66255"/>
                </a:lnTo>
                <a:lnTo>
                  <a:pt x="4628477" y="75755"/>
                </a:lnTo>
                <a:lnTo>
                  <a:pt x="4628947" y="85471"/>
                </a:lnTo>
                <a:lnTo>
                  <a:pt x="4633036" y="94310"/>
                </a:lnTo>
                <a:lnTo>
                  <a:pt x="4640453" y="101142"/>
                </a:lnTo>
                <a:lnTo>
                  <a:pt x="4649978" y="104597"/>
                </a:lnTo>
                <a:lnTo>
                  <a:pt x="4659706" y="104127"/>
                </a:lnTo>
                <a:lnTo>
                  <a:pt x="4668545" y="100037"/>
                </a:lnTo>
                <a:lnTo>
                  <a:pt x="4675390" y="92621"/>
                </a:lnTo>
                <a:lnTo>
                  <a:pt x="4678794" y="83134"/>
                </a:lnTo>
                <a:close/>
              </a:path>
              <a:path w="4857115" h="3462020">
                <a:moveTo>
                  <a:pt x="4697844" y="2102434"/>
                </a:moveTo>
                <a:lnTo>
                  <a:pt x="4697374" y="2092706"/>
                </a:lnTo>
                <a:lnTo>
                  <a:pt x="4693297" y="2083866"/>
                </a:lnTo>
                <a:lnTo>
                  <a:pt x="4685843" y="2077008"/>
                </a:lnTo>
                <a:lnTo>
                  <a:pt x="4676343" y="2073592"/>
                </a:lnTo>
                <a:lnTo>
                  <a:pt x="4666615" y="2074062"/>
                </a:lnTo>
                <a:lnTo>
                  <a:pt x="4657776" y="2078139"/>
                </a:lnTo>
                <a:lnTo>
                  <a:pt x="4650956" y="2085555"/>
                </a:lnTo>
                <a:lnTo>
                  <a:pt x="4647527" y="2095055"/>
                </a:lnTo>
                <a:lnTo>
                  <a:pt x="4647997" y="2104771"/>
                </a:lnTo>
                <a:lnTo>
                  <a:pt x="4652086" y="2113610"/>
                </a:lnTo>
                <a:lnTo>
                  <a:pt x="4659503" y="2120442"/>
                </a:lnTo>
                <a:lnTo>
                  <a:pt x="4669028" y="2123897"/>
                </a:lnTo>
                <a:lnTo>
                  <a:pt x="4678756" y="2123427"/>
                </a:lnTo>
                <a:lnTo>
                  <a:pt x="4687595" y="2119338"/>
                </a:lnTo>
                <a:lnTo>
                  <a:pt x="4694440" y="2111921"/>
                </a:lnTo>
                <a:lnTo>
                  <a:pt x="4697844" y="2102434"/>
                </a:lnTo>
                <a:close/>
              </a:path>
              <a:path w="4857115" h="3462020">
                <a:moveTo>
                  <a:pt x="4735487" y="1319504"/>
                </a:moveTo>
                <a:lnTo>
                  <a:pt x="4734077" y="1309865"/>
                </a:lnTo>
                <a:lnTo>
                  <a:pt x="4728908" y="1301203"/>
                </a:lnTo>
                <a:lnTo>
                  <a:pt x="4720780" y="1295234"/>
                </a:lnTo>
                <a:lnTo>
                  <a:pt x="4711319" y="1292936"/>
                </a:lnTo>
                <a:lnTo>
                  <a:pt x="4701679" y="1294333"/>
                </a:lnTo>
                <a:lnTo>
                  <a:pt x="4693031" y="1299514"/>
                </a:lnTo>
                <a:lnTo>
                  <a:pt x="4687011" y="1307680"/>
                </a:lnTo>
                <a:lnTo>
                  <a:pt x="4684712" y="1317142"/>
                </a:lnTo>
                <a:lnTo>
                  <a:pt x="4686122" y="1326781"/>
                </a:lnTo>
                <a:lnTo>
                  <a:pt x="4691304" y="1335430"/>
                </a:lnTo>
                <a:lnTo>
                  <a:pt x="4699419" y="1341399"/>
                </a:lnTo>
                <a:lnTo>
                  <a:pt x="4708880" y="1343710"/>
                </a:lnTo>
                <a:lnTo>
                  <a:pt x="4718520" y="1342301"/>
                </a:lnTo>
                <a:lnTo>
                  <a:pt x="4727219" y="1337094"/>
                </a:lnTo>
                <a:lnTo>
                  <a:pt x="4733175" y="1328953"/>
                </a:lnTo>
                <a:lnTo>
                  <a:pt x="4735487" y="1319504"/>
                </a:lnTo>
                <a:close/>
              </a:path>
              <a:path w="4857115" h="3462020">
                <a:moveTo>
                  <a:pt x="4754537" y="3338804"/>
                </a:moveTo>
                <a:lnTo>
                  <a:pt x="4753127" y="3329165"/>
                </a:lnTo>
                <a:lnTo>
                  <a:pt x="4747958" y="3320504"/>
                </a:lnTo>
                <a:lnTo>
                  <a:pt x="4739830" y="3314535"/>
                </a:lnTo>
                <a:lnTo>
                  <a:pt x="4730369" y="3312236"/>
                </a:lnTo>
                <a:lnTo>
                  <a:pt x="4720729" y="3313633"/>
                </a:lnTo>
                <a:lnTo>
                  <a:pt x="4712081" y="3318814"/>
                </a:lnTo>
                <a:lnTo>
                  <a:pt x="4706061" y="3326981"/>
                </a:lnTo>
                <a:lnTo>
                  <a:pt x="4703762" y="3336442"/>
                </a:lnTo>
                <a:lnTo>
                  <a:pt x="4705172" y="3346081"/>
                </a:lnTo>
                <a:lnTo>
                  <a:pt x="4710354" y="3354730"/>
                </a:lnTo>
                <a:lnTo>
                  <a:pt x="4718469" y="3360699"/>
                </a:lnTo>
                <a:lnTo>
                  <a:pt x="4727930" y="3363010"/>
                </a:lnTo>
                <a:lnTo>
                  <a:pt x="4737570" y="3361601"/>
                </a:lnTo>
                <a:lnTo>
                  <a:pt x="4746269" y="3356394"/>
                </a:lnTo>
                <a:lnTo>
                  <a:pt x="4752225" y="3348253"/>
                </a:lnTo>
                <a:lnTo>
                  <a:pt x="4754537" y="3338804"/>
                </a:lnTo>
                <a:close/>
              </a:path>
              <a:path w="4857115" h="3462020">
                <a:moveTo>
                  <a:pt x="4755439" y="147154"/>
                </a:moveTo>
                <a:lnTo>
                  <a:pt x="4754054" y="137515"/>
                </a:lnTo>
                <a:lnTo>
                  <a:pt x="4748911" y="128841"/>
                </a:lnTo>
                <a:lnTo>
                  <a:pt x="4740757" y="122809"/>
                </a:lnTo>
                <a:lnTo>
                  <a:pt x="4731309" y="120472"/>
                </a:lnTo>
                <a:lnTo>
                  <a:pt x="4721669" y="121843"/>
                </a:lnTo>
                <a:lnTo>
                  <a:pt x="4713008" y="127000"/>
                </a:lnTo>
                <a:lnTo>
                  <a:pt x="4707001" y="135115"/>
                </a:lnTo>
                <a:lnTo>
                  <a:pt x="4704664" y="144564"/>
                </a:lnTo>
                <a:lnTo>
                  <a:pt x="4706048" y="154203"/>
                </a:lnTo>
                <a:lnTo>
                  <a:pt x="4711230" y="162915"/>
                </a:lnTo>
                <a:lnTo>
                  <a:pt x="4719332" y="168910"/>
                </a:lnTo>
                <a:lnTo>
                  <a:pt x="4728794" y="171246"/>
                </a:lnTo>
                <a:lnTo>
                  <a:pt x="4738433" y="169862"/>
                </a:lnTo>
                <a:lnTo>
                  <a:pt x="4747107" y="164719"/>
                </a:lnTo>
                <a:lnTo>
                  <a:pt x="4753102" y="156603"/>
                </a:lnTo>
                <a:lnTo>
                  <a:pt x="4755439" y="147154"/>
                </a:lnTo>
                <a:close/>
              </a:path>
              <a:path w="4857115" h="3462020">
                <a:moveTo>
                  <a:pt x="4774489" y="2166455"/>
                </a:moveTo>
                <a:lnTo>
                  <a:pt x="4773104" y="2156815"/>
                </a:lnTo>
                <a:lnTo>
                  <a:pt x="4767961" y="2148141"/>
                </a:lnTo>
                <a:lnTo>
                  <a:pt x="4759807" y="2142109"/>
                </a:lnTo>
                <a:lnTo>
                  <a:pt x="4750359" y="2139772"/>
                </a:lnTo>
                <a:lnTo>
                  <a:pt x="4740719" y="2141143"/>
                </a:lnTo>
                <a:lnTo>
                  <a:pt x="4732058" y="2146300"/>
                </a:lnTo>
                <a:lnTo>
                  <a:pt x="4726051" y="2154415"/>
                </a:lnTo>
                <a:lnTo>
                  <a:pt x="4723714" y="2163864"/>
                </a:lnTo>
                <a:lnTo>
                  <a:pt x="4725098" y="2173503"/>
                </a:lnTo>
                <a:lnTo>
                  <a:pt x="4730280" y="2182215"/>
                </a:lnTo>
                <a:lnTo>
                  <a:pt x="4738382" y="2188210"/>
                </a:lnTo>
                <a:lnTo>
                  <a:pt x="4747844" y="2190546"/>
                </a:lnTo>
                <a:lnTo>
                  <a:pt x="4757483" y="2189162"/>
                </a:lnTo>
                <a:lnTo>
                  <a:pt x="4766157" y="2184019"/>
                </a:lnTo>
                <a:lnTo>
                  <a:pt x="4772152" y="2175903"/>
                </a:lnTo>
                <a:lnTo>
                  <a:pt x="4774489" y="2166455"/>
                </a:lnTo>
                <a:close/>
              </a:path>
              <a:path w="4857115" h="3462020">
                <a:moveTo>
                  <a:pt x="4796447" y="1238631"/>
                </a:moveTo>
                <a:lnTo>
                  <a:pt x="4795050" y="1228991"/>
                </a:lnTo>
                <a:lnTo>
                  <a:pt x="4790135" y="1220597"/>
                </a:lnTo>
                <a:lnTo>
                  <a:pt x="4782096" y="1214513"/>
                </a:lnTo>
                <a:lnTo>
                  <a:pt x="4772304" y="1212024"/>
                </a:lnTo>
                <a:lnTo>
                  <a:pt x="4762678" y="1213434"/>
                </a:lnTo>
                <a:lnTo>
                  <a:pt x="4754270" y="1218349"/>
                </a:lnTo>
                <a:lnTo>
                  <a:pt x="4748187" y="1226388"/>
                </a:lnTo>
                <a:lnTo>
                  <a:pt x="4745685" y="1236218"/>
                </a:lnTo>
                <a:lnTo>
                  <a:pt x="4747082" y="1245844"/>
                </a:lnTo>
                <a:lnTo>
                  <a:pt x="4751997" y="1254252"/>
                </a:lnTo>
                <a:lnTo>
                  <a:pt x="4760049" y="1260335"/>
                </a:lnTo>
                <a:lnTo>
                  <a:pt x="4769828" y="1262824"/>
                </a:lnTo>
                <a:lnTo>
                  <a:pt x="4779454" y="1261414"/>
                </a:lnTo>
                <a:lnTo>
                  <a:pt x="4787862" y="1256499"/>
                </a:lnTo>
                <a:lnTo>
                  <a:pt x="4793958" y="1248448"/>
                </a:lnTo>
                <a:lnTo>
                  <a:pt x="4796447" y="1238631"/>
                </a:lnTo>
                <a:close/>
              </a:path>
              <a:path w="4857115" h="3462020">
                <a:moveTo>
                  <a:pt x="4809223" y="230454"/>
                </a:moveTo>
                <a:lnTo>
                  <a:pt x="4806747" y="220675"/>
                </a:lnTo>
                <a:lnTo>
                  <a:pt x="4800638" y="212585"/>
                </a:lnTo>
                <a:lnTo>
                  <a:pt x="4792230" y="207657"/>
                </a:lnTo>
                <a:lnTo>
                  <a:pt x="4782604" y="206248"/>
                </a:lnTo>
                <a:lnTo>
                  <a:pt x="4772825" y="208737"/>
                </a:lnTo>
                <a:lnTo>
                  <a:pt x="4764773" y="214820"/>
                </a:lnTo>
                <a:lnTo>
                  <a:pt x="4759858" y="223227"/>
                </a:lnTo>
                <a:lnTo>
                  <a:pt x="4758448" y="232854"/>
                </a:lnTo>
                <a:lnTo>
                  <a:pt x="4760938" y="242633"/>
                </a:lnTo>
                <a:lnTo>
                  <a:pt x="4767034" y="250723"/>
                </a:lnTo>
                <a:lnTo>
                  <a:pt x="4775441" y="255651"/>
                </a:lnTo>
                <a:lnTo>
                  <a:pt x="4785080" y="257048"/>
                </a:lnTo>
                <a:lnTo>
                  <a:pt x="4794859" y="254571"/>
                </a:lnTo>
                <a:lnTo>
                  <a:pt x="4802898" y="248488"/>
                </a:lnTo>
                <a:lnTo>
                  <a:pt x="4807813" y="240080"/>
                </a:lnTo>
                <a:lnTo>
                  <a:pt x="4809223" y="230454"/>
                </a:lnTo>
                <a:close/>
              </a:path>
              <a:path w="4857115" h="3462020">
                <a:moveTo>
                  <a:pt x="4815497" y="3257931"/>
                </a:moveTo>
                <a:lnTo>
                  <a:pt x="4814100" y="3248291"/>
                </a:lnTo>
                <a:lnTo>
                  <a:pt x="4809185" y="3239897"/>
                </a:lnTo>
                <a:lnTo>
                  <a:pt x="4801146" y="3233813"/>
                </a:lnTo>
                <a:lnTo>
                  <a:pt x="4791354" y="3231324"/>
                </a:lnTo>
                <a:lnTo>
                  <a:pt x="4781728" y="3232734"/>
                </a:lnTo>
                <a:lnTo>
                  <a:pt x="4773320" y="3237649"/>
                </a:lnTo>
                <a:lnTo>
                  <a:pt x="4767237" y="3245688"/>
                </a:lnTo>
                <a:lnTo>
                  <a:pt x="4764735" y="3255518"/>
                </a:lnTo>
                <a:lnTo>
                  <a:pt x="4766132" y="3265144"/>
                </a:lnTo>
                <a:lnTo>
                  <a:pt x="4771047" y="3273552"/>
                </a:lnTo>
                <a:lnTo>
                  <a:pt x="4779099" y="3279635"/>
                </a:lnTo>
                <a:lnTo>
                  <a:pt x="4788878" y="3282124"/>
                </a:lnTo>
                <a:lnTo>
                  <a:pt x="4798504" y="3280714"/>
                </a:lnTo>
                <a:lnTo>
                  <a:pt x="4806912" y="3275800"/>
                </a:lnTo>
                <a:lnTo>
                  <a:pt x="4813008" y="3267748"/>
                </a:lnTo>
                <a:lnTo>
                  <a:pt x="4815497" y="3257931"/>
                </a:lnTo>
                <a:close/>
              </a:path>
              <a:path w="4857115" h="3462020">
                <a:moveTo>
                  <a:pt x="4828273" y="2249741"/>
                </a:moveTo>
                <a:lnTo>
                  <a:pt x="4825797" y="2239975"/>
                </a:lnTo>
                <a:lnTo>
                  <a:pt x="4819688" y="2231885"/>
                </a:lnTo>
                <a:lnTo>
                  <a:pt x="4811280" y="2226957"/>
                </a:lnTo>
                <a:lnTo>
                  <a:pt x="4801654" y="2225548"/>
                </a:lnTo>
                <a:lnTo>
                  <a:pt x="4791875" y="2228037"/>
                </a:lnTo>
                <a:lnTo>
                  <a:pt x="4783823" y="2234120"/>
                </a:lnTo>
                <a:lnTo>
                  <a:pt x="4778908" y="2242528"/>
                </a:lnTo>
                <a:lnTo>
                  <a:pt x="4777498" y="2252154"/>
                </a:lnTo>
                <a:lnTo>
                  <a:pt x="4779988" y="2261933"/>
                </a:lnTo>
                <a:lnTo>
                  <a:pt x="4786084" y="2270023"/>
                </a:lnTo>
                <a:lnTo>
                  <a:pt x="4794491" y="2274951"/>
                </a:lnTo>
                <a:lnTo>
                  <a:pt x="4804130" y="2276348"/>
                </a:lnTo>
                <a:lnTo>
                  <a:pt x="4813909" y="2273871"/>
                </a:lnTo>
                <a:lnTo>
                  <a:pt x="4821948" y="2267788"/>
                </a:lnTo>
                <a:lnTo>
                  <a:pt x="4826863" y="2259380"/>
                </a:lnTo>
                <a:lnTo>
                  <a:pt x="4828273" y="2249741"/>
                </a:lnTo>
                <a:close/>
              </a:path>
              <a:path w="4857115" h="3462020">
                <a:moveTo>
                  <a:pt x="4830699" y="1145895"/>
                </a:moveTo>
                <a:lnTo>
                  <a:pt x="4830178" y="1135824"/>
                </a:lnTo>
                <a:lnTo>
                  <a:pt x="4825987" y="1127036"/>
                </a:lnTo>
                <a:lnTo>
                  <a:pt x="4818799" y="1120457"/>
                </a:lnTo>
                <a:lnTo>
                  <a:pt x="4809325" y="1117028"/>
                </a:lnTo>
                <a:lnTo>
                  <a:pt x="4799241" y="1117536"/>
                </a:lnTo>
                <a:lnTo>
                  <a:pt x="4790452" y="1121727"/>
                </a:lnTo>
                <a:lnTo>
                  <a:pt x="4783874" y="1128915"/>
                </a:lnTo>
                <a:lnTo>
                  <a:pt x="4780445" y="1138402"/>
                </a:lnTo>
                <a:lnTo>
                  <a:pt x="4780953" y="1148524"/>
                </a:lnTo>
                <a:lnTo>
                  <a:pt x="4785144" y="1157312"/>
                </a:lnTo>
                <a:lnTo>
                  <a:pt x="4792332" y="1163891"/>
                </a:lnTo>
                <a:lnTo>
                  <a:pt x="4801819" y="1167320"/>
                </a:lnTo>
                <a:lnTo>
                  <a:pt x="4811877" y="1166799"/>
                </a:lnTo>
                <a:lnTo>
                  <a:pt x="4820666" y="1162608"/>
                </a:lnTo>
                <a:lnTo>
                  <a:pt x="4827244" y="1155433"/>
                </a:lnTo>
                <a:lnTo>
                  <a:pt x="4830699" y="1145895"/>
                </a:lnTo>
                <a:close/>
              </a:path>
              <a:path w="4857115" h="3462020">
                <a:moveTo>
                  <a:pt x="4835131" y="325755"/>
                </a:moveTo>
                <a:lnTo>
                  <a:pt x="4831677" y="316217"/>
                </a:lnTo>
                <a:lnTo>
                  <a:pt x="4825098" y="309041"/>
                </a:lnTo>
                <a:lnTo>
                  <a:pt x="4816310" y="304850"/>
                </a:lnTo>
                <a:lnTo>
                  <a:pt x="4806251" y="304330"/>
                </a:lnTo>
                <a:lnTo>
                  <a:pt x="4796764" y="307771"/>
                </a:lnTo>
                <a:lnTo>
                  <a:pt x="4789576" y="314350"/>
                </a:lnTo>
                <a:lnTo>
                  <a:pt x="4785385" y="323138"/>
                </a:lnTo>
                <a:lnTo>
                  <a:pt x="4784877" y="333209"/>
                </a:lnTo>
                <a:lnTo>
                  <a:pt x="4788319" y="342747"/>
                </a:lnTo>
                <a:lnTo>
                  <a:pt x="4794897" y="349923"/>
                </a:lnTo>
                <a:lnTo>
                  <a:pt x="4803686" y="354114"/>
                </a:lnTo>
                <a:lnTo>
                  <a:pt x="4813757" y="354622"/>
                </a:lnTo>
                <a:lnTo>
                  <a:pt x="4823244" y="351193"/>
                </a:lnTo>
                <a:lnTo>
                  <a:pt x="4830419" y="344614"/>
                </a:lnTo>
                <a:lnTo>
                  <a:pt x="4834610" y="335826"/>
                </a:lnTo>
                <a:lnTo>
                  <a:pt x="4835131" y="325755"/>
                </a:lnTo>
                <a:close/>
              </a:path>
              <a:path w="4857115" h="3462020">
                <a:moveTo>
                  <a:pt x="4837773" y="1040917"/>
                </a:moveTo>
                <a:lnTo>
                  <a:pt x="4835766" y="1031036"/>
                </a:lnTo>
                <a:lnTo>
                  <a:pt x="4830330" y="1022959"/>
                </a:lnTo>
                <a:lnTo>
                  <a:pt x="4822253" y="1017524"/>
                </a:lnTo>
                <a:lnTo>
                  <a:pt x="4812373" y="1015517"/>
                </a:lnTo>
                <a:lnTo>
                  <a:pt x="4802479" y="1017524"/>
                </a:lnTo>
                <a:lnTo>
                  <a:pt x="4794402" y="1022959"/>
                </a:lnTo>
                <a:lnTo>
                  <a:pt x="4788967" y="1031036"/>
                </a:lnTo>
                <a:lnTo>
                  <a:pt x="4786973" y="1040968"/>
                </a:lnTo>
                <a:lnTo>
                  <a:pt x="4788967" y="1050861"/>
                </a:lnTo>
                <a:lnTo>
                  <a:pt x="4794402" y="1058938"/>
                </a:lnTo>
                <a:lnTo>
                  <a:pt x="4802479" y="1064374"/>
                </a:lnTo>
                <a:lnTo>
                  <a:pt x="4812373" y="1066368"/>
                </a:lnTo>
                <a:lnTo>
                  <a:pt x="4822253" y="1064374"/>
                </a:lnTo>
                <a:lnTo>
                  <a:pt x="4830330" y="1058938"/>
                </a:lnTo>
                <a:lnTo>
                  <a:pt x="4835766" y="1050861"/>
                </a:lnTo>
                <a:lnTo>
                  <a:pt x="4837773" y="1040917"/>
                </a:lnTo>
                <a:close/>
              </a:path>
              <a:path w="4857115" h="3462020">
                <a:moveTo>
                  <a:pt x="4837773" y="939266"/>
                </a:moveTo>
                <a:lnTo>
                  <a:pt x="4835766" y="929386"/>
                </a:lnTo>
                <a:lnTo>
                  <a:pt x="4830330" y="921308"/>
                </a:lnTo>
                <a:lnTo>
                  <a:pt x="4822253" y="915873"/>
                </a:lnTo>
                <a:lnTo>
                  <a:pt x="4812373" y="913866"/>
                </a:lnTo>
                <a:lnTo>
                  <a:pt x="4802479" y="915873"/>
                </a:lnTo>
                <a:lnTo>
                  <a:pt x="4794402" y="921308"/>
                </a:lnTo>
                <a:lnTo>
                  <a:pt x="4788967" y="929386"/>
                </a:lnTo>
                <a:lnTo>
                  <a:pt x="4786973" y="939317"/>
                </a:lnTo>
                <a:lnTo>
                  <a:pt x="4788967" y="949210"/>
                </a:lnTo>
                <a:lnTo>
                  <a:pt x="4794402" y="957287"/>
                </a:lnTo>
                <a:lnTo>
                  <a:pt x="4802479" y="962723"/>
                </a:lnTo>
                <a:lnTo>
                  <a:pt x="4812373" y="964717"/>
                </a:lnTo>
                <a:lnTo>
                  <a:pt x="4822253" y="962723"/>
                </a:lnTo>
                <a:lnTo>
                  <a:pt x="4830330" y="957287"/>
                </a:lnTo>
                <a:lnTo>
                  <a:pt x="4835766" y="949210"/>
                </a:lnTo>
                <a:lnTo>
                  <a:pt x="4837773" y="939266"/>
                </a:lnTo>
                <a:close/>
              </a:path>
              <a:path w="4857115" h="3462020">
                <a:moveTo>
                  <a:pt x="4837773" y="837615"/>
                </a:moveTo>
                <a:lnTo>
                  <a:pt x="4835766" y="827735"/>
                </a:lnTo>
                <a:lnTo>
                  <a:pt x="4830330" y="819658"/>
                </a:lnTo>
                <a:lnTo>
                  <a:pt x="4822253" y="814222"/>
                </a:lnTo>
                <a:lnTo>
                  <a:pt x="4812373" y="812215"/>
                </a:lnTo>
                <a:lnTo>
                  <a:pt x="4802479" y="814222"/>
                </a:lnTo>
                <a:lnTo>
                  <a:pt x="4794402" y="819658"/>
                </a:lnTo>
                <a:lnTo>
                  <a:pt x="4788967" y="827735"/>
                </a:lnTo>
                <a:lnTo>
                  <a:pt x="4786973" y="837666"/>
                </a:lnTo>
                <a:lnTo>
                  <a:pt x="4788967" y="847559"/>
                </a:lnTo>
                <a:lnTo>
                  <a:pt x="4794402" y="855637"/>
                </a:lnTo>
                <a:lnTo>
                  <a:pt x="4802479" y="861072"/>
                </a:lnTo>
                <a:lnTo>
                  <a:pt x="4812373" y="863066"/>
                </a:lnTo>
                <a:lnTo>
                  <a:pt x="4822253" y="861072"/>
                </a:lnTo>
                <a:lnTo>
                  <a:pt x="4830330" y="855637"/>
                </a:lnTo>
                <a:lnTo>
                  <a:pt x="4835766" y="847559"/>
                </a:lnTo>
                <a:lnTo>
                  <a:pt x="4837773" y="837615"/>
                </a:lnTo>
                <a:close/>
              </a:path>
              <a:path w="4857115" h="3462020">
                <a:moveTo>
                  <a:pt x="4837773" y="735965"/>
                </a:moveTo>
                <a:lnTo>
                  <a:pt x="4835766" y="726084"/>
                </a:lnTo>
                <a:lnTo>
                  <a:pt x="4830330" y="718007"/>
                </a:lnTo>
                <a:lnTo>
                  <a:pt x="4822253" y="712571"/>
                </a:lnTo>
                <a:lnTo>
                  <a:pt x="4812373" y="710565"/>
                </a:lnTo>
                <a:lnTo>
                  <a:pt x="4802479" y="712571"/>
                </a:lnTo>
                <a:lnTo>
                  <a:pt x="4794402" y="718007"/>
                </a:lnTo>
                <a:lnTo>
                  <a:pt x="4788967" y="726084"/>
                </a:lnTo>
                <a:lnTo>
                  <a:pt x="4786973" y="736015"/>
                </a:lnTo>
                <a:lnTo>
                  <a:pt x="4788967" y="745909"/>
                </a:lnTo>
                <a:lnTo>
                  <a:pt x="4794402" y="753986"/>
                </a:lnTo>
                <a:lnTo>
                  <a:pt x="4802479" y="759421"/>
                </a:lnTo>
                <a:lnTo>
                  <a:pt x="4812373" y="761415"/>
                </a:lnTo>
                <a:lnTo>
                  <a:pt x="4822253" y="759421"/>
                </a:lnTo>
                <a:lnTo>
                  <a:pt x="4830330" y="753986"/>
                </a:lnTo>
                <a:lnTo>
                  <a:pt x="4835766" y="745909"/>
                </a:lnTo>
                <a:lnTo>
                  <a:pt x="4837773" y="735965"/>
                </a:lnTo>
                <a:close/>
              </a:path>
              <a:path w="4857115" h="3462020">
                <a:moveTo>
                  <a:pt x="4837773" y="634314"/>
                </a:moveTo>
                <a:lnTo>
                  <a:pt x="4835766" y="624433"/>
                </a:lnTo>
                <a:lnTo>
                  <a:pt x="4830330" y="616356"/>
                </a:lnTo>
                <a:lnTo>
                  <a:pt x="4822253" y="610920"/>
                </a:lnTo>
                <a:lnTo>
                  <a:pt x="4812373" y="608914"/>
                </a:lnTo>
                <a:lnTo>
                  <a:pt x="4802479" y="610920"/>
                </a:lnTo>
                <a:lnTo>
                  <a:pt x="4794402" y="616356"/>
                </a:lnTo>
                <a:lnTo>
                  <a:pt x="4788967" y="624433"/>
                </a:lnTo>
                <a:lnTo>
                  <a:pt x="4786973" y="634365"/>
                </a:lnTo>
                <a:lnTo>
                  <a:pt x="4788967" y="644258"/>
                </a:lnTo>
                <a:lnTo>
                  <a:pt x="4794402" y="652335"/>
                </a:lnTo>
                <a:lnTo>
                  <a:pt x="4802479" y="657771"/>
                </a:lnTo>
                <a:lnTo>
                  <a:pt x="4812373" y="659765"/>
                </a:lnTo>
                <a:lnTo>
                  <a:pt x="4822253" y="657771"/>
                </a:lnTo>
                <a:lnTo>
                  <a:pt x="4830330" y="652335"/>
                </a:lnTo>
                <a:lnTo>
                  <a:pt x="4835766" y="644258"/>
                </a:lnTo>
                <a:lnTo>
                  <a:pt x="4837773" y="634314"/>
                </a:lnTo>
                <a:close/>
              </a:path>
              <a:path w="4857115" h="3462020">
                <a:moveTo>
                  <a:pt x="4837773" y="532663"/>
                </a:moveTo>
                <a:lnTo>
                  <a:pt x="4835766" y="522782"/>
                </a:lnTo>
                <a:lnTo>
                  <a:pt x="4830330" y="514705"/>
                </a:lnTo>
                <a:lnTo>
                  <a:pt x="4822253" y="509270"/>
                </a:lnTo>
                <a:lnTo>
                  <a:pt x="4812373" y="507263"/>
                </a:lnTo>
                <a:lnTo>
                  <a:pt x="4802479" y="509270"/>
                </a:lnTo>
                <a:lnTo>
                  <a:pt x="4794402" y="514705"/>
                </a:lnTo>
                <a:lnTo>
                  <a:pt x="4788967" y="522782"/>
                </a:lnTo>
                <a:lnTo>
                  <a:pt x="4786973" y="532714"/>
                </a:lnTo>
                <a:lnTo>
                  <a:pt x="4788967" y="542607"/>
                </a:lnTo>
                <a:lnTo>
                  <a:pt x="4794402" y="550684"/>
                </a:lnTo>
                <a:lnTo>
                  <a:pt x="4802479" y="556120"/>
                </a:lnTo>
                <a:lnTo>
                  <a:pt x="4812373" y="558114"/>
                </a:lnTo>
                <a:lnTo>
                  <a:pt x="4822253" y="556120"/>
                </a:lnTo>
                <a:lnTo>
                  <a:pt x="4830330" y="550684"/>
                </a:lnTo>
                <a:lnTo>
                  <a:pt x="4835766" y="542607"/>
                </a:lnTo>
                <a:lnTo>
                  <a:pt x="4837773" y="532663"/>
                </a:lnTo>
                <a:close/>
              </a:path>
              <a:path w="4857115" h="3462020">
                <a:moveTo>
                  <a:pt x="4837773" y="431012"/>
                </a:moveTo>
                <a:lnTo>
                  <a:pt x="4835766" y="421132"/>
                </a:lnTo>
                <a:lnTo>
                  <a:pt x="4830330" y="413054"/>
                </a:lnTo>
                <a:lnTo>
                  <a:pt x="4822253" y="407619"/>
                </a:lnTo>
                <a:lnTo>
                  <a:pt x="4812373" y="405612"/>
                </a:lnTo>
                <a:lnTo>
                  <a:pt x="4802479" y="407619"/>
                </a:lnTo>
                <a:lnTo>
                  <a:pt x="4794402" y="413054"/>
                </a:lnTo>
                <a:lnTo>
                  <a:pt x="4788967" y="421132"/>
                </a:lnTo>
                <a:lnTo>
                  <a:pt x="4786973" y="431063"/>
                </a:lnTo>
                <a:lnTo>
                  <a:pt x="4788967" y="440956"/>
                </a:lnTo>
                <a:lnTo>
                  <a:pt x="4794402" y="449033"/>
                </a:lnTo>
                <a:lnTo>
                  <a:pt x="4802479" y="454469"/>
                </a:lnTo>
                <a:lnTo>
                  <a:pt x="4812373" y="456463"/>
                </a:lnTo>
                <a:lnTo>
                  <a:pt x="4822253" y="454469"/>
                </a:lnTo>
                <a:lnTo>
                  <a:pt x="4830330" y="449033"/>
                </a:lnTo>
                <a:lnTo>
                  <a:pt x="4835766" y="440956"/>
                </a:lnTo>
                <a:lnTo>
                  <a:pt x="4837773" y="431012"/>
                </a:lnTo>
                <a:close/>
              </a:path>
              <a:path w="4857115" h="3462020">
                <a:moveTo>
                  <a:pt x="4849749" y="3165195"/>
                </a:moveTo>
                <a:lnTo>
                  <a:pt x="4849228" y="3155124"/>
                </a:lnTo>
                <a:lnTo>
                  <a:pt x="4845037" y="3146336"/>
                </a:lnTo>
                <a:lnTo>
                  <a:pt x="4837849" y="3139757"/>
                </a:lnTo>
                <a:lnTo>
                  <a:pt x="4828375" y="3136328"/>
                </a:lnTo>
                <a:lnTo>
                  <a:pt x="4818291" y="3136836"/>
                </a:lnTo>
                <a:lnTo>
                  <a:pt x="4809502" y="3141027"/>
                </a:lnTo>
                <a:lnTo>
                  <a:pt x="4802924" y="3148215"/>
                </a:lnTo>
                <a:lnTo>
                  <a:pt x="4799495" y="3157702"/>
                </a:lnTo>
                <a:lnTo>
                  <a:pt x="4800003" y="3167824"/>
                </a:lnTo>
                <a:lnTo>
                  <a:pt x="4804194" y="3176613"/>
                </a:lnTo>
                <a:lnTo>
                  <a:pt x="4811382" y="3183191"/>
                </a:lnTo>
                <a:lnTo>
                  <a:pt x="4820869" y="3186620"/>
                </a:lnTo>
                <a:lnTo>
                  <a:pt x="4830927" y="3186099"/>
                </a:lnTo>
                <a:lnTo>
                  <a:pt x="4839716" y="3181908"/>
                </a:lnTo>
                <a:lnTo>
                  <a:pt x="4846294" y="3174733"/>
                </a:lnTo>
                <a:lnTo>
                  <a:pt x="4849749" y="3165195"/>
                </a:lnTo>
                <a:close/>
              </a:path>
              <a:path w="4857115" h="3462020">
                <a:moveTo>
                  <a:pt x="4854181" y="2345055"/>
                </a:moveTo>
                <a:lnTo>
                  <a:pt x="4850727" y="2335517"/>
                </a:lnTo>
                <a:lnTo>
                  <a:pt x="4844148" y="2328341"/>
                </a:lnTo>
                <a:lnTo>
                  <a:pt x="4835360" y="2324150"/>
                </a:lnTo>
                <a:lnTo>
                  <a:pt x="4825301" y="2323630"/>
                </a:lnTo>
                <a:lnTo>
                  <a:pt x="4815814" y="2327071"/>
                </a:lnTo>
                <a:lnTo>
                  <a:pt x="4808626" y="2333650"/>
                </a:lnTo>
                <a:lnTo>
                  <a:pt x="4804435" y="2342438"/>
                </a:lnTo>
                <a:lnTo>
                  <a:pt x="4803927" y="2352510"/>
                </a:lnTo>
                <a:lnTo>
                  <a:pt x="4807369" y="2362047"/>
                </a:lnTo>
                <a:lnTo>
                  <a:pt x="4813947" y="2369223"/>
                </a:lnTo>
                <a:lnTo>
                  <a:pt x="4822736" y="2373414"/>
                </a:lnTo>
                <a:lnTo>
                  <a:pt x="4832807" y="2373922"/>
                </a:lnTo>
                <a:lnTo>
                  <a:pt x="4842294" y="2370493"/>
                </a:lnTo>
                <a:lnTo>
                  <a:pt x="4849469" y="2363914"/>
                </a:lnTo>
                <a:lnTo>
                  <a:pt x="4853660" y="2355126"/>
                </a:lnTo>
                <a:lnTo>
                  <a:pt x="4854181" y="2345055"/>
                </a:lnTo>
                <a:close/>
              </a:path>
              <a:path w="4857115" h="3462020">
                <a:moveTo>
                  <a:pt x="4856823" y="3060217"/>
                </a:moveTo>
                <a:lnTo>
                  <a:pt x="4854816" y="3050336"/>
                </a:lnTo>
                <a:lnTo>
                  <a:pt x="4849380" y="3042259"/>
                </a:lnTo>
                <a:lnTo>
                  <a:pt x="4841303" y="3036824"/>
                </a:lnTo>
                <a:lnTo>
                  <a:pt x="4831423" y="3034817"/>
                </a:lnTo>
                <a:lnTo>
                  <a:pt x="4821529" y="3036824"/>
                </a:lnTo>
                <a:lnTo>
                  <a:pt x="4813452" y="3042259"/>
                </a:lnTo>
                <a:lnTo>
                  <a:pt x="4808017" y="3050336"/>
                </a:lnTo>
                <a:lnTo>
                  <a:pt x="4806023" y="3060268"/>
                </a:lnTo>
                <a:lnTo>
                  <a:pt x="4808017" y="3070161"/>
                </a:lnTo>
                <a:lnTo>
                  <a:pt x="4813452" y="3078238"/>
                </a:lnTo>
                <a:lnTo>
                  <a:pt x="4821529" y="3083674"/>
                </a:lnTo>
                <a:lnTo>
                  <a:pt x="4831423" y="3085668"/>
                </a:lnTo>
                <a:lnTo>
                  <a:pt x="4841303" y="3083674"/>
                </a:lnTo>
                <a:lnTo>
                  <a:pt x="4849380" y="3078238"/>
                </a:lnTo>
                <a:lnTo>
                  <a:pt x="4854816" y="3070161"/>
                </a:lnTo>
                <a:lnTo>
                  <a:pt x="4856823" y="3060217"/>
                </a:lnTo>
                <a:close/>
              </a:path>
              <a:path w="4857115" h="3462020">
                <a:moveTo>
                  <a:pt x="4856823" y="2958566"/>
                </a:moveTo>
                <a:lnTo>
                  <a:pt x="4854816" y="2948686"/>
                </a:lnTo>
                <a:lnTo>
                  <a:pt x="4849380" y="2940608"/>
                </a:lnTo>
                <a:lnTo>
                  <a:pt x="4841303" y="2935173"/>
                </a:lnTo>
                <a:lnTo>
                  <a:pt x="4831423" y="2933166"/>
                </a:lnTo>
                <a:lnTo>
                  <a:pt x="4821529" y="2935173"/>
                </a:lnTo>
                <a:lnTo>
                  <a:pt x="4813452" y="2940608"/>
                </a:lnTo>
                <a:lnTo>
                  <a:pt x="4808017" y="2948686"/>
                </a:lnTo>
                <a:lnTo>
                  <a:pt x="4806023" y="2958617"/>
                </a:lnTo>
                <a:lnTo>
                  <a:pt x="4808017" y="2968510"/>
                </a:lnTo>
                <a:lnTo>
                  <a:pt x="4813452" y="2976588"/>
                </a:lnTo>
                <a:lnTo>
                  <a:pt x="4821529" y="2982023"/>
                </a:lnTo>
                <a:lnTo>
                  <a:pt x="4831423" y="2984017"/>
                </a:lnTo>
                <a:lnTo>
                  <a:pt x="4841303" y="2982023"/>
                </a:lnTo>
                <a:lnTo>
                  <a:pt x="4849380" y="2976588"/>
                </a:lnTo>
                <a:lnTo>
                  <a:pt x="4854816" y="2968510"/>
                </a:lnTo>
                <a:lnTo>
                  <a:pt x="4856823" y="2958566"/>
                </a:lnTo>
                <a:close/>
              </a:path>
              <a:path w="4857115" h="3462020">
                <a:moveTo>
                  <a:pt x="4856823" y="2856915"/>
                </a:moveTo>
                <a:lnTo>
                  <a:pt x="4854816" y="2847035"/>
                </a:lnTo>
                <a:lnTo>
                  <a:pt x="4849380" y="2838958"/>
                </a:lnTo>
                <a:lnTo>
                  <a:pt x="4841303" y="2833522"/>
                </a:lnTo>
                <a:lnTo>
                  <a:pt x="4831423" y="2831515"/>
                </a:lnTo>
                <a:lnTo>
                  <a:pt x="4821529" y="2833522"/>
                </a:lnTo>
                <a:lnTo>
                  <a:pt x="4813452" y="2838958"/>
                </a:lnTo>
                <a:lnTo>
                  <a:pt x="4808017" y="2847035"/>
                </a:lnTo>
                <a:lnTo>
                  <a:pt x="4806023" y="2856966"/>
                </a:lnTo>
                <a:lnTo>
                  <a:pt x="4808017" y="2866860"/>
                </a:lnTo>
                <a:lnTo>
                  <a:pt x="4813452" y="2874937"/>
                </a:lnTo>
                <a:lnTo>
                  <a:pt x="4821529" y="2880372"/>
                </a:lnTo>
                <a:lnTo>
                  <a:pt x="4831423" y="2882366"/>
                </a:lnTo>
                <a:lnTo>
                  <a:pt x="4841303" y="2880372"/>
                </a:lnTo>
                <a:lnTo>
                  <a:pt x="4849380" y="2874937"/>
                </a:lnTo>
                <a:lnTo>
                  <a:pt x="4854816" y="2866860"/>
                </a:lnTo>
                <a:lnTo>
                  <a:pt x="4856823" y="2856915"/>
                </a:lnTo>
                <a:close/>
              </a:path>
              <a:path w="4857115" h="3462020">
                <a:moveTo>
                  <a:pt x="4856823" y="2755265"/>
                </a:moveTo>
                <a:lnTo>
                  <a:pt x="4854816" y="2745384"/>
                </a:lnTo>
                <a:lnTo>
                  <a:pt x="4849380" y="2737307"/>
                </a:lnTo>
                <a:lnTo>
                  <a:pt x="4841303" y="2731871"/>
                </a:lnTo>
                <a:lnTo>
                  <a:pt x="4831423" y="2729865"/>
                </a:lnTo>
                <a:lnTo>
                  <a:pt x="4821529" y="2731871"/>
                </a:lnTo>
                <a:lnTo>
                  <a:pt x="4813452" y="2737307"/>
                </a:lnTo>
                <a:lnTo>
                  <a:pt x="4808017" y="2745384"/>
                </a:lnTo>
                <a:lnTo>
                  <a:pt x="4806023" y="2755315"/>
                </a:lnTo>
                <a:lnTo>
                  <a:pt x="4808017" y="2765209"/>
                </a:lnTo>
                <a:lnTo>
                  <a:pt x="4813452" y="2773286"/>
                </a:lnTo>
                <a:lnTo>
                  <a:pt x="4821529" y="2778722"/>
                </a:lnTo>
                <a:lnTo>
                  <a:pt x="4831423" y="2780715"/>
                </a:lnTo>
                <a:lnTo>
                  <a:pt x="4841303" y="2778722"/>
                </a:lnTo>
                <a:lnTo>
                  <a:pt x="4849380" y="2773286"/>
                </a:lnTo>
                <a:lnTo>
                  <a:pt x="4854816" y="2765209"/>
                </a:lnTo>
                <a:lnTo>
                  <a:pt x="4856823" y="2755265"/>
                </a:lnTo>
                <a:close/>
              </a:path>
              <a:path w="4857115" h="3462020">
                <a:moveTo>
                  <a:pt x="4856823" y="2653614"/>
                </a:moveTo>
                <a:lnTo>
                  <a:pt x="4854816" y="2643733"/>
                </a:lnTo>
                <a:lnTo>
                  <a:pt x="4849380" y="2635656"/>
                </a:lnTo>
                <a:lnTo>
                  <a:pt x="4841303" y="2630220"/>
                </a:lnTo>
                <a:lnTo>
                  <a:pt x="4831423" y="2628214"/>
                </a:lnTo>
                <a:lnTo>
                  <a:pt x="4821529" y="2630220"/>
                </a:lnTo>
                <a:lnTo>
                  <a:pt x="4813452" y="2635656"/>
                </a:lnTo>
                <a:lnTo>
                  <a:pt x="4808017" y="2643733"/>
                </a:lnTo>
                <a:lnTo>
                  <a:pt x="4806023" y="2653665"/>
                </a:lnTo>
                <a:lnTo>
                  <a:pt x="4808017" y="2663558"/>
                </a:lnTo>
                <a:lnTo>
                  <a:pt x="4813452" y="2671635"/>
                </a:lnTo>
                <a:lnTo>
                  <a:pt x="4821529" y="2677071"/>
                </a:lnTo>
                <a:lnTo>
                  <a:pt x="4831423" y="2679065"/>
                </a:lnTo>
                <a:lnTo>
                  <a:pt x="4841303" y="2677071"/>
                </a:lnTo>
                <a:lnTo>
                  <a:pt x="4849380" y="2671635"/>
                </a:lnTo>
                <a:lnTo>
                  <a:pt x="4854816" y="2663558"/>
                </a:lnTo>
                <a:lnTo>
                  <a:pt x="4856823" y="2653614"/>
                </a:lnTo>
                <a:close/>
              </a:path>
              <a:path w="4857115" h="3462020">
                <a:moveTo>
                  <a:pt x="4856823" y="2551963"/>
                </a:moveTo>
                <a:lnTo>
                  <a:pt x="4854816" y="2542082"/>
                </a:lnTo>
                <a:lnTo>
                  <a:pt x="4849380" y="2534005"/>
                </a:lnTo>
                <a:lnTo>
                  <a:pt x="4841303" y="2528570"/>
                </a:lnTo>
                <a:lnTo>
                  <a:pt x="4831423" y="2526563"/>
                </a:lnTo>
                <a:lnTo>
                  <a:pt x="4821529" y="2528570"/>
                </a:lnTo>
                <a:lnTo>
                  <a:pt x="4813452" y="2534005"/>
                </a:lnTo>
                <a:lnTo>
                  <a:pt x="4808017" y="2542082"/>
                </a:lnTo>
                <a:lnTo>
                  <a:pt x="4806023" y="2552014"/>
                </a:lnTo>
                <a:lnTo>
                  <a:pt x="4808017" y="2561907"/>
                </a:lnTo>
                <a:lnTo>
                  <a:pt x="4813452" y="2569984"/>
                </a:lnTo>
                <a:lnTo>
                  <a:pt x="4821529" y="2575420"/>
                </a:lnTo>
                <a:lnTo>
                  <a:pt x="4831423" y="2577414"/>
                </a:lnTo>
                <a:lnTo>
                  <a:pt x="4841303" y="2575420"/>
                </a:lnTo>
                <a:lnTo>
                  <a:pt x="4849380" y="2569984"/>
                </a:lnTo>
                <a:lnTo>
                  <a:pt x="4854816" y="2561907"/>
                </a:lnTo>
                <a:lnTo>
                  <a:pt x="4856823" y="2551963"/>
                </a:lnTo>
                <a:close/>
              </a:path>
              <a:path w="4857115" h="3462020">
                <a:moveTo>
                  <a:pt x="4856823" y="2450312"/>
                </a:moveTo>
                <a:lnTo>
                  <a:pt x="4854816" y="2440432"/>
                </a:lnTo>
                <a:lnTo>
                  <a:pt x="4849380" y="2432354"/>
                </a:lnTo>
                <a:lnTo>
                  <a:pt x="4841303" y="2426919"/>
                </a:lnTo>
                <a:lnTo>
                  <a:pt x="4831423" y="2424912"/>
                </a:lnTo>
                <a:lnTo>
                  <a:pt x="4821529" y="2426919"/>
                </a:lnTo>
                <a:lnTo>
                  <a:pt x="4813452" y="2432354"/>
                </a:lnTo>
                <a:lnTo>
                  <a:pt x="4808017" y="2440432"/>
                </a:lnTo>
                <a:lnTo>
                  <a:pt x="4806023" y="2450363"/>
                </a:lnTo>
                <a:lnTo>
                  <a:pt x="4808017" y="2460256"/>
                </a:lnTo>
                <a:lnTo>
                  <a:pt x="4813452" y="2468334"/>
                </a:lnTo>
                <a:lnTo>
                  <a:pt x="4821529" y="2473769"/>
                </a:lnTo>
                <a:lnTo>
                  <a:pt x="4831423" y="2475763"/>
                </a:lnTo>
                <a:lnTo>
                  <a:pt x="4841303" y="2473769"/>
                </a:lnTo>
                <a:lnTo>
                  <a:pt x="4849380" y="2468334"/>
                </a:lnTo>
                <a:lnTo>
                  <a:pt x="4854816" y="2460256"/>
                </a:lnTo>
                <a:lnTo>
                  <a:pt x="4856823" y="2450312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604036" y="4842764"/>
            <a:ext cx="161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</a:t>
            </a:r>
            <a:r>
              <a:rPr sz="1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1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22298" y="6863588"/>
            <a:ext cx="161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</a:t>
            </a:r>
            <a:r>
              <a:rPr sz="1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1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57555" y="4115308"/>
            <a:ext cx="2242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57555" y="6248908"/>
            <a:ext cx="2242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57555" y="8254492"/>
            <a:ext cx="2242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</a:t>
            </a:r>
            <a:r>
              <a:rPr sz="1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82839" y="9308083"/>
            <a:ext cx="1791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87512" y="2839198"/>
            <a:ext cx="14046835" cy="5348605"/>
            <a:chOff x="1787512" y="2839198"/>
            <a:chExt cx="14046835" cy="534860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9140" y="3187727"/>
              <a:ext cx="652301" cy="67300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7289" y="3188134"/>
              <a:ext cx="652301" cy="6730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512" y="2839198"/>
              <a:ext cx="808612" cy="8550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7900" y="4558370"/>
              <a:ext cx="808612" cy="8550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5865" y="3210362"/>
              <a:ext cx="652301" cy="6897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046" y="4863335"/>
              <a:ext cx="652301" cy="6730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9197" y="4863741"/>
              <a:ext cx="652301" cy="67300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7771" y="4885969"/>
              <a:ext cx="652301" cy="6897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012" y="6655145"/>
              <a:ext cx="652301" cy="6730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9161" y="6655551"/>
              <a:ext cx="652301" cy="6730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7737" y="6677780"/>
              <a:ext cx="652301" cy="689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7013" y="6268226"/>
              <a:ext cx="808611" cy="8550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6523" y="3446459"/>
              <a:ext cx="512774" cy="5290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4672" y="3446866"/>
              <a:ext cx="512774" cy="52905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3255" y="3472680"/>
              <a:ext cx="512774" cy="5422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55738" y="5542075"/>
              <a:ext cx="512774" cy="5290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93887" y="5542481"/>
              <a:ext cx="512774" cy="5290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02457" y="5568295"/>
              <a:ext cx="512774" cy="54222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74788" y="7618971"/>
              <a:ext cx="512774" cy="5290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12937" y="7619376"/>
              <a:ext cx="512774" cy="52905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21507" y="7645190"/>
              <a:ext cx="512774" cy="5422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6622" y="4151364"/>
              <a:ext cx="703643" cy="703643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12026" y="9201046"/>
            <a:ext cx="698652" cy="73879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35586" y="9211893"/>
            <a:ext cx="747105" cy="62431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9463083" y="4806188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8893" y="8183371"/>
            <a:ext cx="69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31798" y="8025663"/>
            <a:ext cx="1581150" cy="673100"/>
            <a:chOff x="3831798" y="8025663"/>
            <a:chExt cx="1581150" cy="67310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1798" y="8025663"/>
              <a:ext cx="652301" cy="67300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0465" y="8025663"/>
              <a:ext cx="652301" cy="673009"/>
            </a:xfrm>
            <a:prstGeom prst="rect">
              <a:avLst/>
            </a:prstGeom>
          </p:spPr>
        </p:pic>
      </p:grp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086100"/>
            <a:ext cx="63633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Assi</a:t>
            </a: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s</a:t>
            </a: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ted Practice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2" y="3510788"/>
            <a:ext cx="7404734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package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1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3600" b="1" spc="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statement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Importing</a:t>
            </a:r>
            <a:r>
              <a:rPr sz="3600" b="1" spc="1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600" b="1" spc="1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1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 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Double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names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packages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9440" y="2186951"/>
            <a:ext cx="8121015" cy="7541895"/>
            <a:chOff x="5339440" y="2186951"/>
            <a:chExt cx="8121015" cy="75418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9440" y="2186951"/>
              <a:ext cx="8120971" cy="75417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46177" y="2668066"/>
              <a:ext cx="6352540" cy="1814830"/>
            </a:xfrm>
            <a:custGeom>
              <a:avLst/>
              <a:gdLst/>
              <a:ahLst/>
              <a:cxnLst/>
              <a:rect l="l" t="t" r="r" b="b"/>
              <a:pathLst>
                <a:path w="6352540" h="1814829">
                  <a:moveTo>
                    <a:pt x="50800" y="1539240"/>
                  </a:moveTo>
                  <a:lnTo>
                    <a:pt x="48806" y="1529346"/>
                  </a:lnTo>
                  <a:lnTo>
                    <a:pt x="43357" y="1521282"/>
                  </a:lnTo>
                  <a:lnTo>
                    <a:pt x="35293" y="1515833"/>
                  </a:lnTo>
                  <a:lnTo>
                    <a:pt x="25400" y="1513840"/>
                  </a:lnTo>
                  <a:lnTo>
                    <a:pt x="15519" y="1515833"/>
                  </a:lnTo>
                  <a:lnTo>
                    <a:pt x="7442" y="1521282"/>
                  </a:lnTo>
                  <a:lnTo>
                    <a:pt x="1993" y="1529346"/>
                  </a:lnTo>
                  <a:lnTo>
                    <a:pt x="0" y="1539290"/>
                  </a:lnTo>
                  <a:lnTo>
                    <a:pt x="1993" y="1549171"/>
                  </a:lnTo>
                  <a:lnTo>
                    <a:pt x="7442" y="1557248"/>
                  </a:lnTo>
                  <a:lnTo>
                    <a:pt x="15519" y="1562696"/>
                  </a:lnTo>
                  <a:lnTo>
                    <a:pt x="25400" y="1564690"/>
                  </a:lnTo>
                  <a:lnTo>
                    <a:pt x="35293" y="1562696"/>
                  </a:lnTo>
                  <a:lnTo>
                    <a:pt x="43357" y="1557248"/>
                  </a:lnTo>
                  <a:lnTo>
                    <a:pt x="48806" y="1549171"/>
                  </a:lnTo>
                  <a:lnTo>
                    <a:pt x="50800" y="1539240"/>
                  </a:lnTo>
                  <a:close/>
                </a:path>
                <a:path w="6352540" h="1814829">
                  <a:moveTo>
                    <a:pt x="50800" y="1437589"/>
                  </a:moveTo>
                  <a:lnTo>
                    <a:pt x="48806" y="1427695"/>
                  </a:lnTo>
                  <a:lnTo>
                    <a:pt x="43357" y="1419631"/>
                  </a:lnTo>
                  <a:lnTo>
                    <a:pt x="35293" y="1414183"/>
                  </a:lnTo>
                  <a:lnTo>
                    <a:pt x="25400" y="1412189"/>
                  </a:lnTo>
                  <a:lnTo>
                    <a:pt x="15519" y="1414183"/>
                  </a:lnTo>
                  <a:lnTo>
                    <a:pt x="7442" y="1419631"/>
                  </a:lnTo>
                  <a:lnTo>
                    <a:pt x="1993" y="1427695"/>
                  </a:lnTo>
                  <a:lnTo>
                    <a:pt x="0" y="1437640"/>
                  </a:lnTo>
                  <a:lnTo>
                    <a:pt x="1993" y="1447520"/>
                  </a:lnTo>
                  <a:lnTo>
                    <a:pt x="7442" y="1455597"/>
                  </a:lnTo>
                  <a:lnTo>
                    <a:pt x="15519" y="1461046"/>
                  </a:lnTo>
                  <a:lnTo>
                    <a:pt x="25400" y="1463040"/>
                  </a:lnTo>
                  <a:lnTo>
                    <a:pt x="35293" y="1461046"/>
                  </a:lnTo>
                  <a:lnTo>
                    <a:pt x="43357" y="1455597"/>
                  </a:lnTo>
                  <a:lnTo>
                    <a:pt x="48806" y="1447520"/>
                  </a:lnTo>
                  <a:lnTo>
                    <a:pt x="50800" y="1437589"/>
                  </a:lnTo>
                  <a:close/>
                </a:path>
                <a:path w="6352540" h="1814829">
                  <a:moveTo>
                    <a:pt x="50800" y="1335938"/>
                  </a:moveTo>
                  <a:lnTo>
                    <a:pt x="48806" y="1326045"/>
                  </a:lnTo>
                  <a:lnTo>
                    <a:pt x="43357" y="1317980"/>
                  </a:lnTo>
                  <a:lnTo>
                    <a:pt x="35293" y="1312532"/>
                  </a:lnTo>
                  <a:lnTo>
                    <a:pt x="25400" y="1310538"/>
                  </a:lnTo>
                  <a:lnTo>
                    <a:pt x="15519" y="1312532"/>
                  </a:lnTo>
                  <a:lnTo>
                    <a:pt x="7442" y="1317980"/>
                  </a:lnTo>
                  <a:lnTo>
                    <a:pt x="1993" y="1326045"/>
                  </a:lnTo>
                  <a:lnTo>
                    <a:pt x="0" y="1335989"/>
                  </a:lnTo>
                  <a:lnTo>
                    <a:pt x="1993" y="1345869"/>
                  </a:lnTo>
                  <a:lnTo>
                    <a:pt x="7442" y="1353947"/>
                  </a:lnTo>
                  <a:lnTo>
                    <a:pt x="15519" y="1359395"/>
                  </a:lnTo>
                  <a:lnTo>
                    <a:pt x="25400" y="1361389"/>
                  </a:lnTo>
                  <a:lnTo>
                    <a:pt x="35293" y="1359395"/>
                  </a:lnTo>
                  <a:lnTo>
                    <a:pt x="43357" y="1353947"/>
                  </a:lnTo>
                  <a:lnTo>
                    <a:pt x="48806" y="1345869"/>
                  </a:lnTo>
                  <a:lnTo>
                    <a:pt x="50800" y="1335938"/>
                  </a:lnTo>
                  <a:close/>
                </a:path>
                <a:path w="6352540" h="1814829">
                  <a:moveTo>
                    <a:pt x="50800" y="1234287"/>
                  </a:moveTo>
                  <a:lnTo>
                    <a:pt x="48806" y="1224394"/>
                  </a:lnTo>
                  <a:lnTo>
                    <a:pt x="43357" y="1216329"/>
                  </a:lnTo>
                  <a:lnTo>
                    <a:pt x="35293" y="1210881"/>
                  </a:lnTo>
                  <a:lnTo>
                    <a:pt x="25400" y="1208887"/>
                  </a:lnTo>
                  <a:lnTo>
                    <a:pt x="15519" y="1210881"/>
                  </a:lnTo>
                  <a:lnTo>
                    <a:pt x="7442" y="1216329"/>
                  </a:lnTo>
                  <a:lnTo>
                    <a:pt x="1993" y="1224394"/>
                  </a:lnTo>
                  <a:lnTo>
                    <a:pt x="0" y="1234338"/>
                  </a:lnTo>
                  <a:lnTo>
                    <a:pt x="1993" y="1244219"/>
                  </a:lnTo>
                  <a:lnTo>
                    <a:pt x="7442" y="1252296"/>
                  </a:lnTo>
                  <a:lnTo>
                    <a:pt x="15519" y="1257744"/>
                  </a:lnTo>
                  <a:lnTo>
                    <a:pt x="25400" y="1259738"/>
                  </a:lnTo>
                  <a:lnTo>
                    <a:pt x="35293" y="1257744"/>
                  </a:lnTo>
                  <a:lnTo>
                    <a:pt x="43357" y="1252296"/>
                  </a:lnTo>
                  <a:lnTo>
                    <a:pt x="48806" y="1244219"/>
                  </a:lnTo>
                  <a:lnTo>
                    <a:pt x="50800" y="1234287"/>
                  </a:lnTo>
                  <a:close/>
                </a:path>
                <a:path w="6352540" h="1814829">
                  <a:moveTo>
                    <a:pt x="50800" y="597496"/>
                  </a:moveTo>
                  <a:lnTo>
                    <a:pt x="48806" y="587603"/>
                  </a:lnTo>
                  <a:lnTo>
                    <a:pt x="43357" y="579539"/>
                  </a:lnTo>
                  <a:lnTo>
                    <a:pt x="35293" y="574090"/>
                  </a:lnTo>
                  <a:lnTo>
                    <a:pt x="25400" y="572096"/>
                  </a:lnTo>
                  <a:lnTo>
                    <a:pt x="15519" y="574090"/>
                  </a:lnTo>
                  <a:lnTo>
                    <a:pt x="7442" y="579539"/>
                  </a:lnTo>
                  <a:lnTo>
                    <a:pt x="1993" y="587603"/>
                  </a:lnTo>
                  <a:lnTo>
                    <a:pt x="0" y="597547"/>
                  </a:lnTo>
                  <a:lnTo>
                    <a:pt x="1993" y="607428"/>
                  </a:lnTo>
                  <a:lnTo>
                    <a:pt x="7442" y="615505"/>
                  </a:lnTo>
                  <a:lnTo>
                    <a:pt x="15519" y="620953"/>
                  </a:lnTo>
                  <a:lnTo>
                    <a:pt x="25400" y="622947"/>
                  </a:lnTo>
                  <a:lnTo>
                    <a:pt x="35293" y="620953"/>
                  </a:lnTo>
                  <a:lnTo>
                    <a:pt x="43357" y="615505"/>
                  </a:lnTo>
                  <a:lnTo>
                    <a:pt x="48806" y="607428"/>
                  </a:lnTo>
                  <a:lnTo>
                    <a:pt x="50800" y="597496"/>
                  </a:lnTo>
                  <a:close/>
                </a:path>
                <a:path w="6352540" h="1814829">
                  <a:moveTo>
                    <a:pt x="50800" y="495846"/>
                  </a:moveTo>
                  <a:lnTo>
                    <a:pt x="48806" y="485952"/>
                  </a:lnTo>
                  <a:lnTo>
                    <a:pt x="43357" y="477888"/>
                  </a:lnTo>
                  <a:lnTo>
                    <a:pt x="35293" y="472440"/>
                  </a:lnTo>
                  <a:lnTo>
                    <a:pt x="25400" y="470446"/>
                  </a:lnTo>
                  <a:lnTo>
                    <a:pt x="15519" y="472440"/>
                  </a:lnTo>
                  <a:lnTo>
                    <a:pt x="7442" y="477888"/>
                  </a:lnTo>
                  <a:lnTo>
                    <a:pt x="1993" y="485952"/>
                  </a:lnTo>
                  <a:lnTo>
                    <a:pt x="0" y="495896"/>
                  </a:lnTo>
                  <a:lnTo>
                    <a:pt x="1993" y="505777"/>
                  </a:lnTo>
                  <a:lnTo>
                    <a:pt x="7442" y="513854"/>
                  </a:lnTo>
                  <a:lnTo>
                    <a:pt x="15519" y="519303"/>
                  </a:lnTo>
                  <a:lnTo>
                    <a:pt x="25400" y="521296"/>
                  </a:lnTo>
                  <a:lnTo>
                    <a:pt x="35293" y="519303"/>
                  </a:lnTo>
                  <a:lnTo>
                    <a:pt x="43357" y="513854"/>
                  </a:lnTo>
                  <a:lnTo>
                    <a:pt x="48806" y="505777"/>
                  </a:lnTo>
                  <a:lnTo>
                    <a:pt x="50800" y="495846"/>
                  </a:lnTo>
                  <a:close/>
                </a:path>
                <a:path w="6352540" h="1814829">
                  <a:moveTo>
                    <a:pt x="50800" y="394195"/>
                  </a:moveTo>
                  <a:lnTo>
                    <a:pt x="48806" y="384302"/>
                  </a:lnTo>
                  <a:lnTo>
                    <a:pt x="43357" y="376237"/>
                  </a:lnTo>
                  <a:lnTo>
                    <a:pt x="35293" y="370789"/>
                  </a:lnTo>
                  <a:lnTo>
                    <a:pt x="25400" y="368795"/>
                  </a:lnTo>
                  <a:lnTo>
                    <a:pt x="15519" y="370789"/>
                  </a:lnTo>
                  <a:lnTo>
                    <a:pt x="7442" y="376237"/>
                  </a:lnTo>
                  <a:lnTo>
                    <a:pt x="1993" y="384302"/>
                  </a:lnTo>
                  <a:lnTo>
                    <a:pt x="0" y="394246"/>
                  </a:lnTo>
                  <a:lnTo>
                    <a:pt x="1993" y="404126"/>
                  </a:lnTo>
                  <a:lnTo>
                    <a:pt x="7442" y="412203"/>
                  </a:lnTo>
                  <a:lnTo>
                    <a:pt x="15519" y="417652"/>
                  </a:lnTo>
                  <a:lnTo>
                    <a:pt x="25400" y="419646"/>
                  </a:lnTo>
                  <a:lnTo>
                    <a:pt x="35293" y="417652"/>
                  </a:lnTo>
                  <a:lnTo>
                    <a:pt x="43357" y="412203"/>
                  </a:lnTo>
                  <a:lnTo>
                    <a:pt x="48806" y="404126"/>
                  </a:lnTo>
                  <a:lnTo>
                    <a:pt x="50800" y="394195"/>
                  </a:lnTo>
                  <a:close/>
                </a:path>
                <a:path w="6352540" h="1814829">
                  <a:moveTo>
                    <a:pt x="50800" y="292544"/>
                  </a:moveTo>
                  <a:lnTo>
                    <a:pt x="48806" y="282651"/>
                  </a:lnTo>
                  <a:lnTo>
                    <a:pt x="43357" y="274586"/>
                  </a:lnTo>
                  <a:lnTo>
                    <a:pt x="35293" y="269138"/>
                  </a:lnTo>
                  <a:lnTo>
                    <a:pt x="25400" y="267144"/>
                  </a:lnTo>
                  <a:lnTo>
                    <a:pt x="15519" y="269138"/>
                  </a:lnTo>
                  <a:lnTo>
                    <a:pt x="7442" y="274586"/>
                  </a:lnTo>
                  <a:lnTo>
                    <a:pt x="1993" y="282651"/>
                  </a:lnTo>
                  <a:lnTo>
                    <a:pt x="0" y="292595"/>
                  </a:lnTo>
                  <a:lnTo>
                    <a:pt x="1993" y="302475"/>
                  </a:lnTo>
                  <a:lnTo>
                    <a:pt x="7442" y="310553"/>
                  </a:lnTo>
                  <a:lnTo>
                    <a:pt x="15519" y="316001"/>
                  </a:lnTo>
                  <a:lnTo>
                    <a:pt x="25400" y="317995"/>
                  </a:lnTo>
                  <a:lnTo>
                    <a:pt x="35293" y="316001"/>
                  </a:lnTo>
                  <a:lnTo>
                    <a:pt x="43357" y="310553"/>
                  </a:lnTo>
                  <a:lnTo>
                    <a:pt x="48806" y="302475"/>
                  </a:lnTo>
                  <a:lnTo>
                    <a:pt x="50800" y="292544"/>
                  </a:lnTo>
                  <a:close/>
                </a:path>
                <a:path w="6352540" h="1814829">
                  <a:moveTo>
                    <a:pt x="53060" y="675157"/>
                  </a:moveTo>
                  <a:lnTo>
                    <a:pt x="49580" y="665632"/>
                  </a:lnTo>
                  <a:lnTo>
                    <a:pt x="42989" y="658469"/>
                  </a:lnTo>
                  <a:lnTo>
                    <a:pt x="34188" y="654316"/>
                  </a:lnTo>
                  <a:lnTo>
                    <a:pt x="24104" y="653834"/>
                  </a:lnTo>
                  <a:lnTo>
                    <a:pt x="14643" y="657301"/>
                  </a:lnTo>
                  <a:lnTo>
                    <a:pt x="7480" y="663892"/>
                  </a:lnTo>
                  <a:lnTo>
                    <a:pt x="3314" y="672706"/>
                  </a:lnTo>
                  <a:lnTo>
                    <a:pt x="2844" y="682828"/>
                  </a:lnTo>
                  <a:lnTo>
                    <a:pt x="6311" y="692302"/>
                  </a:lnTo>
                  <a:lnTo>
                    <a:pt x="12903" y="699452"/>
                  </a:lnTo>
                  <a:lnTo>
                    <a:pt x="21717" y="703618"/>
                  </a:lnTo>
                  <a:lnTo>
                    <a:pt x="31788" y="704100"/>
                  </a:lnTo>
                  <a:lnTo>
                    <a:pt x="41262" y="700633"/>
                  </a:lnTo>
                  <a:lnTo>
                    <a:pt x="48412" y="694029"/>
                  </a:lnTo>
                  <a:lnTo>
                    <a:pt x="52578" y="685228"/>
                  </a:lnTo>
                  <a:lnTo>
                    <a:pt x="53060" y="675157"/>
                  </a:lnTo>
                  <a:close/>
                </a:path>
                <a:path w="6352540" h="1814829">
                  <a:moveTo>
                    <a:pt x="54178" y="194995"/>
                  </a:moveTo>
                  <a:lnTo>
                    <a:pt x="53708" y="184873"/>
                  </a:lnTo>
                  <a:lnTo>
                    <a:pt x="49542" y="176072"/>
                  </a:lnTo>
                  <a:lnTo>
                    <a:pt x="42379" y="169468"/>
                  </a:lnTo>
                  <a:lnTo>
                    <a:pt x="32918" y="166014"/>
                  </a:lnTo>
                  <a:lnTo>
                    <a:pt x="22834" y="166484"/>
                  </a:lnTo>
                  <a:lnTo>
                    <a:pt x="14033" y="170649"/>
                  </a:lnTo>
                  <a:lnTo>
                    <a:pt x="7442" y="177812"/>
                  </a:lnTo>
                  <a:lnTo>
                    <a:pt x="3962" y="187337"/>
                  </a:lnTo>
                  <a:lnTo>
                    <a:pt x="4445" y="197408"/>
                  </a:lnTo>
                  <a:lnTo>
                    <a:pt x="8610" y="206209"/>
                  </a:lnTo>
                  <a:lnTo>
                    <a:pt x="15773" y="212813"/>
                  </a:lnTo>
                  <a:lnTo>
                    <a:pt x="25247" y="216281"/>
                  </a:lnTo>
                  <a:lnTo>
                    <a:pt x="35318" y="215798"/>
                  </a:lnTo>
                  <a:lnTo>
                    <a:pt x="44119" y="211632"/>
                  </a:lnTo>
                  <a:lnTo>
                    <a:pt x="50723" y="204470"/>
                  </a:lnTo>
                  <a:lnTo>
                    <a:pt x="54178" y="194995"/>
                  </a:lnTo>
                  <a:close/>
                </a:path>
                <a:path w="6352540" h="1814829">
                  <a:moveTo>
                    <a:pt x="56616" y="1129398"/>
                  </a:moveTo>
                  <a:lnTo>
                    <a:pt x="53365" y="1120228"/>
                  </a:lnTo>
                  <a:lnTo>
                    <a:pt x="46901" y="1112939"/>
                  </a:lnTo>
                  <a:lnTo>
                    <a:pt x="37820" y="1108544"/>
                  </a:lnTo>
                  <a:lnTo>
                    <a:pt x="27749" y="1108024"/>
                  </a:lnTo>
                  <a:lnTo>
                    <a:pt x="18567" y="1111288"/>
                  </a:lnTo>
                  <a:lnTo>
                    <a:pt x="11290" y="1117752"/>
                  </a:lnTo>
                  <a:lnTo>
                    <a:pt x="6883" y="1126871"/>
                  </a:lnTo>
                  <a:lnTo>
                    <a:pt x="6350" y="1136942"/>
                  </a:lnTo>
                  <a:lnTo>
                    <a:pt x="9613" y="1146124"/>
                  </a:lnTo>
                  <a:lnTo>
                    <a:pt x="16078" y="1153401"/>
                  </a:lnTo>
                  <a:lnTo>
                    <a:pt x="25158" y="1157795"/>
                  </a:lnTo>
                  <a:lnTo>
                    <a:pt x="35229" y="1158328"/>
                  </a:lnTo>
                  <a:lnTo>
                    <a:pt x="44399" y="1155065"/>
                  </a:lnTo>
                  <a:lnTo>
                    <a:pt x="51689" y="1148600"/>
                  </a:lnTo>
                  <a:lnTo>
                    <a:pt x="56083" y="1139520"/>
                  </a:lnTo>
                  <a:lnTo>
                    <a:pt x="56616" y="1129398"/>
                  </a:lnTo>
                  <a:close/>
                </a:path>
                <a:path w="6352540" h="1814829">
                  <a:moveTo>
                    <a:pt x="75425" y="1682623"/>
                  </a:moveTo>
                  <a:lnTo>
                    <a:pt x="72009" y="1673136"/>
                  </a:lnTo>
                  <a:lnTo>
                    <a:pt x="65138" y="1665681"/>
                  </a:lnTo>
                  <a:lnTo>
                    <a:pt x="56299" y="1661604"/>
                  </a:lnTo>
                  <a:lnTo>
                    <a:pt x="46570" y="1661134"/>
                  </a:lnTo>
                  <a:lnTo>
                    <a:pt x="37084" y="1664563"/>
                  </a:lnTo>
                  <a:lnTo>
                    <a:pt x="29667" y="1671396"/>
                  </a:lnTo>
                  <a:lnTo>
                    <a:pt x="25590" y="1680248"/>
                  </a:lnTo>
                  <a:lnTo>
                    <a:pt x="25133" y="1689963"/>
                  </a:lnTo>
                  <a:lnTo>
                    <a:pt x="28575" y="1699501"/>
                  </a:lnTo>
                  <a:lnTo>
                    <a:pt x="35420" y="1706918"/>
                  </a:lnTo>
                  <a:lnTo>
                    <a:pt x="44259" y="1710994"/>
                  </a:lnTo>
                  <a:lnTo>
                    <a:pt x="53987" y="1711452"/>
                  </a:lnTo>
                  <a:lnTo>
                    <a:pt x="63474" y="1708023"/>
                  </a:lnTo>
                  <a:lnTo>
                    <a:pt x="70891" y="1701190"/>
                  </a:lnTo>
                  <a:lnTo>
                    <a:pt x="74968" y="1692351"/>
                  </a:lnTo>
                  <a:lnTo>
                    <a:pt x="75425" y="1682623"/>
                  </a:lnTo>
                  <a:close/>
                </a:path>
                <a:path w="6352540" h="1814829">
                  <a:moveTo>
                    <a:pt x="92278" y="775182"/>
                  </a:moveTo>
                  <a:lnTo>
                    <a:pt x="91795" y="765454"/>
                  </a:lnTo>
                  <a:lnTo>
                    <a:pt x="87477" y="756335"/>
                  </a:lnTo>
                  <a:lnTo>
                    <a:pt x="79933" y="749579"/>
                  </a:lnTo>
                  <a:lnTo>
                    <a:pt x="70739" y="746366"/>
                  </a:lnTo>
                  <a:lnTo>
                    <a:pt x="61010" y="746848"/>
                  </a:lnTo>
                  <a:lnTo>
                    <a:pt x="51892" y="751166"/>
                  </a:lnTo>
                  <a:lnTo>
                    <a:pt x="45173" y="758685"/>
                  </a:lnTo>
                  <a:lnTo>
                    <a:pt x="41973" y="767880"/>
                  </a:lnTo>
                  <a:lnTo>
                    <a:pt x="42443" y="777608"/>
                  </a:lnTo>
                  <a:lnTo>
                    <a:pt x="46799" y="786752"/>
                  </a:lnTo>
                  <a:lnTo>
                    <a:pt x="54317" y="793483"/>
                  </a:lnTo>
                  <a:lnTo>
                    <a:pt x="63512" y="796683"/>
                  </a:lnTo>
                  <a:lnTo>
                    <a:pt x="73228" y="796213"/>
                  </a:lnTo>
                  <a:lnTo>
                    <a:pt x="82346" y="791895"/>
                  </a:lnTo>
                  <a:lnTo>
                    <a:pt x="89065" y="784377"/>
                  </a:lnTo>
                  <a:lnTo>
                    <a:pt x="92278" y="775182"/>
                  </a:lnTo>
                  <a:close/>
                </a:path>
                <a:path w="6352540" h="1814829">
                  <a:moveTo>
                    <a:pt x="96761" y="96342"/>
                  </a:moveTo>
                  <a:lnTo>
                    <a:pt x="93560" y="87147"/>
                  </a:lnTo>
                  <a:lnTo>
                    <a:pt x="86829" y="79629"/>
                  </a:lnTo>
                  <a:lnTo>
                    <a:pt x="77724" y="75298"/>
                  </a:lnTo>
                  <a:lnTo>
                    <a:pt x="67995" y="74828"/>
                  </a:lnTo>
                  <a:lnTo>
                    <a:pt x="58801" y="78028"/>
                  </a:lnTo>
                  <a:lnTo>
                    <a:pt x="51244" y="84797"/>
                  </a:lnTo>
                  <a:lnTo>
                    <a:pt x="46926" y="93903"/>
                  </a:lnTo>
                  <a:lnTo>
                    <a:pt x="46456" y="103632"/>
                  </a:lnTo>
                  <a:lnTo>
                    <a:pt x="49657" y="112826"/>
                  </a:lnTo>
                  <a:lnTo>
                    <a:pt x="56375" y="120345"/>
                  </a:lnTo>
                  <a:lnTo>
                    <a:pt x="65493" y="124675"/>
                  </a:lnTo>
                  <a:lnTo>
                    <a:pt x="75222" y="125145"/>
                  </a:lnTo>
                  <a:lnTo>
                    <a:pt x="84416" y="121945"/>
                  </a:lnTo>
                  <a:lnTo>
                    <a:pt x="91935" y="115214"/>
                  </a:lnTo>
                  <a:lnTo>
                    <a:pt x="96291" y="106070"/>
                  </a:lnTo>
                  <a:lnTo>
                    <a:pt x="96761" y="96342"/>
                  </a:lnTo>
                  <a:close/>
                </a:path>
                <a:path w="6352540" h="1814829">
                  <a:moveTo>
                    <a:pt x="105054" y="1043774"/>
                  </a:moveTo>
                  <a:lnTo>
                    <a:pt x="102730" y="1034313"/>
                  </a:lnTo>
                  <a:lnTo>
                    <a:pt x="96761" y="1026185"/>
                  </a:lnTo>
                  <a:lnTo>
                    <a:pt x="88099" y="1021016"/>
                  </a:lnTo>
                  <a:lnTo>
                    <a:pt x="78473" y="1019606"/>
                  </a:lnTo>
                  <a:lnTo>
                    <a:pt x="69011" y="1021930"/>
                  </a:lnTo>
                  <a:lnTo>
                    <a:pt x="60845" y="1027938"/>
                  </a:lnTo>
                  <a:lnTo>
                    <a:pt x="55676" y="1036599"/>
                  </a:lnTo>
                  <a:lnTo>
                    <a:pt x="54279" y="1046226"/>
                  </a:lnTo>
                  <a:lnTo>
                    <a:pt x="56591" y="1055687"/>
                  </a:lnTo>
                  <a:lnTo>
                    <a:pt x="62560" y="1063815"/>
                  </a:lnTo>
                  <a:lnTo>
                    <a:pt x="71221" y="1068984"/>
                  </a:lnTo>
                  <a:lnTo>
                    <a:pt x="80860" y="1070394"/>
                  </a:lnTo>
                  <a:lnTo>
                    <a:pt x="90309" y="1068082"/>
                  </a:lnTo>
                  <a:lnTo>
                    <a:pt x="98437" y="1062101"/>
                  </a:lnTo>
                  <a:lnTo>
                    <a:pt x="103644" y="1053401"/>
                  </a:lnTo>
                  <a:lnTo>
                    <a:pt x="105054" y="1043774"/>
                  </a:lnTo>
                  <a:close/>
                </a:path>
                <a:path w="6352540" h="1814829">
                  <a:moveTo>
                    <a:pt x="144881" y="1762683"/>
                  </a:moveTo>
                  <a:lnTo>
                    <a:pt x="144411" y="1752968"/>
                  </a:lnTo>
                  <a:lnTo>
                    <a:pt x="140347" y="1744116"/>
                  </a:lnTo>
                  <a:lnTo>
                    <a:pt x="132930" y="1737283"/>
                  </a:lnTo>
                  <a:lnTo>
                    <a:pt x="123405" y="1733829"/>
                  </a:lnTo>
                  <a:lnTo>
                    <a:pt x="113677" y="1734286"/>
                  </a:lnTo>
                  <a:lnTo>
                    <a:pt x="104825" y="1738363"/>
                  </a:lnTo>
                  <a:lnTo>
                    <a:pt x="97993" y="1745767"/>
                  </a:lnTo>
                  <a:lnTo>
                    <a:pt x="94564" y="1755254"/>
                  </a:lnTo>
                  <a:lnTo>
                    <a:pt x="95021" y="1764982"/>
                  </a:lnTo>
                  <a:lnTo>
                    <a:pt x="99098" y="1773834"/>
                  </a:lnTo>
                  <a:lnTo>
                    <a:pt x="106553" y="1780692"/>
                  </a:lnTo>
                  <a:lnTo>
                    <a:pt x="116039" y="1784121"/>
                  </a:lnTo>
                  <a:lnTo>
                    <a:pt x="125768" y="1783664"/>
                  </a:lnTo>
                  <a:lnTo>
                    <a:pt x="134607" y="1779587"/>
                  </a:lnTo>
                  <a:lnTo>
                    <a:pt x="141452" y="1772170"/>
                  </a:lnTo>
                  <a:lnTo>
                    <a:pt x="144881" y="1762683"/>
                  </a:lnTo>
                  <a:close/>
                </a:path>
                <a:path w="6352540" h="1814829">
                  <a:moveTo>
                    <a:pt x="171196" y="835418"/>
                  </a:moveTo>
                  <a:lnTo>
                    <a:pt x="169799" y="825779"/>
                  </a:lnTo>
                  <a:lnTo>
                    <a:pt x="164884" y="817372"/>
                  </a:lnTo>
                  <a:lnTo>
                    <a:pt x="156845" y="811276"/>
                  </a:lnTo>
                  <a:lnTo>
                    <a:pt x="147027" y="808761"/>
                  </a:lnTo>
                  <a:lnTo>
                    <a:pt x="137388" y="810158"/>
                  </a:lnTo>
                  <a:lnTo>
                    <a:pt x="128981" y="815060"/>
                  </a:lnTo>
                  <a:lnTo>
                    <a:pt x="122885" y="823099"/>
                  </a:lnTo>
                  <a:lnTo>
                    <a:pt x="120396" y="832878"/>
                  </a:lnTo>
                  <a:lnTo>
                    <a:pt x="121793" y="842518"/>
                  </a:lnTo>
                  <a:lnTo>
                    <a:pt x="126695" y="850925"/>
                  </a:lnTo>
                  <a:lnTo>
                    <a:pt x="134785" y="857034"/>
                  </a:lnTo>
                  <a:lnTo>
                    <a:pt x="144564" y="859536"/>
                  </a:lnTo>
                  <a:lnTo>
                    <a:pt x="154190" y="858139"/>
                  </a:lnTo>
                  <a:lnTo>
                    <a:pt x="162598" y="853224"/>
                  </a:lnTo>
                  <a:lnTo>
                    <a:pt x="168694" y="845185"/>
                  </a:lnTo>
                  <a:lnTo>
                    <a:pt x="171196" y="835418"/>
                  </a:lnTo>
                  <a:close/>
                </a:path>
                <a:path w="6352540" h="1814829">
                  <a:moveTo>
                    <a:pt x="178054" y="41617"/>
                  </a:moveTo>
                  <a:lnTo>
                    <a:pt x="176530" y="31648"/>
                  </a:lnTo>
                  <a:lnTo>
                    <a:pt x="171259" y="23050"/>
                  </a:lnTo>
                  <a:lnTo>
                    <a:pt x="163372" y="17335"/>
                  </a:lnTo>
                  <a:lnTo>
                    <a:pt x="153911" y="14998"/>
                  </a:lnTo>
                  <a:lnTo>
                    <a:pt x="143903" y="16535"/>
                  </a:lnTo>
                  <a:lnTo>
                    <a:pt x="135305" y="21818"/>
                  </a:lnTo>
                  <a:lnTo>
                    <a:pt x="129590" y="29705"/>
                  </a:lnTo>
                  <a:lnTo>
                    <a:pt x="127254" y="39154"/>
                  </a:lnTo>
                  <a:lnTo>
                    <a:pt x="128778" y="49123"/>
                  </a:lnTo>
                  <a:lnTo>
                    <a:pt x="134048" y="57721"/>
                  </a:lnTo>
                  <a:lnTo>
                    <a:pt x="141935" y="63436"/>
                  </a:lnTo>
                  <a:lnTo>
                    <a:pt x="151384" y="65773"/>
                  </a:lnTo>
                  <a:lnTo>
                    <a:pt x="161366" y="64249"/>
                  </a:lnTo>
                  <a:lnTo>
                    <a:pt x="170002" y="58953"/>
                  </a:lnTo>
                  <a:lnTo>
                    <a:pt x="175717" y="51066"/>
                  </a:lnTo>
                  <a:lnTo>
                    <a:pt x="178054" y="41617"/>
                  </a:lnTo>
                  <a:close/>
                </a:path>
                <a:path w="6352540" h="1814829">
                  <a:moveTo>
                    <a:pt x="190157" y="992708"/>
                  </a:moveTo>
                  <a:lnTo>
                    <a:pt x="188633" y="982738"/>
                  </a:lnTo>
                  <a:lnTo>
                    <a:pt x="183362" y="974140"/>
                  </a:lnTo>
                  <a:lnTo>
                    <a:pt x="175475" y="968425"/>
                  </a:lnTo>
                  <a:lnTo>
                    <a:pt x="166027" y="966089"/>
                  </a:lnTo>
                  <a:lnTo>
                    <a:pt x="156006" y="967625"/>
                  </a:lnTo>
                  <a:lnTo>
                    <a:pt x="147408" y="972908"/>
                  </a:lnTo>
                  <a:lnTo>
                    <a:pt x="141693" y="980795"/>
                  </a:lnTo>
                  <a:lnTo>
                    <a:pt x="139357" y="990244"/>
                  </a:lnTo>
                  <a:lnTo>
                    <a:pt x="140881" y="1000213"/>
                  </a:lnTo>
                  <a:lnTo>
                    <a:pt x="146151" y="1008811"/>
                  </a:lnTo>
                  <a:lnTo>
                    <a:pt x="154038" y="1014526"/>
                  </a:lnTo>
                  <a:lnTo>
                    <a:pt x="163499" y="1016863"/>
                  </a:lnTo>
                  <a:lnTo>
                    <a:pt x="173469" y="1015339"/>
                  </a:lnTo>
                  <a:lnTo>
                    <a:pt x="182105" y="1010043"/>
                  </a:lnTo>
                  <a:lnTo>
                    <a:pt x="187820" y="1002157"/>
                  </a:lnTo>
                  <a:lnTo>
                    <a:pt x="190157" y="992708"/>
                  </a:lnTo>
                  <a:close/>
                </a:path>
                <a:path w="6352540" h="1814829">
                  <a:moveTo>
                    <a:pt x="241160" y="1789722"/>
                  </a:moveTo>
                  <a:lnTo>
                    <a:pt x="239661" y="1779739"/>
                  </a:lnTo>
                  <a:lnTo>
                    <a:pt x="234632" y="1771408"/>
                  </a:lnTo>
                  <a:lnTo>
                    <a:pt x="226834" y="1765566"/>
                  </a:lnTo>
                  <a:lnTo>
                    <a:pt x="217068" y="1763064"/>
                  </a:lnTo>
                  <a:lnTo>
                    <a:pt x="207035" y="1764563"/>
                  </a:lnTo>
                  <a:lnTo>
                    <a:pt x="198704" y="1769592"/>
                  </a:lnTo>
                  <a:lnTo>
                    <a:pt x="192862" y="1777377"/>
                  </a:lnTo>
                  <a:lnTo>
                    <a:pt x="190373" y="1787156"/>
                  </a:lnTo>
                  <a:lnTo>
                    <a:pt x="191858" y="1797126"/>
                  </a:lnTo>
                  <a:lnTo>
                    <a:pt x="196888" y="1805470"/>
                  </a:lnTo>
                  <a:lnTo>
                    <a:pt x="204685" y="1811312"/>
                  </a:lnTo>
                  <a:lnTo>
                    <a:pt x="214503" y="1813801"/>
                  </a:lnTo>
                  <a:lnTo>
                    <a:pt x="224485" y="1812315"/>
                  </a:lnTo>
                  <a:lnTo>
                    <a:pt x="232816" y="1807286"/>
                  </a:lnTo>
                  <a:lnTo>
                    <a:pt x="238658" y="1799488"/>
                  </a:lnTo>
                  <a:lnTo>
                    <a:pt x="241160" y="1789722"/>
                  </a:lnTo>
                  <a:close/>
                </a:path>
                <a:path w="6352540" h="1814829">
                  <a:moveTo>
                    <a:pt x="270306" y="852119"/>
                  </a:moveTo>
                  <a:lnTo>
                    <a:pt x="268312" y="842225"/>
                  </a:lnTo>
                  <a:lnTo>
                    <a:pt x="262877" y="834161"/>
                  </a:lnTo>
                  <a:lnTo>
                    <a:pt x="254800" y="828713"/>
                  </a:lnTo>
                  <a:lnTo>
                    <a:pt x="244856" y="826719"/>
                  </a:lnTo>
                  <a:lnTo>
                    <a:pt x="234975" y="828713"/>
                  </a:lnTo>
                  <a:lnTo>
                    <a:pt x="226898" y="834161"/>
                  </a:lnTo>
                  <a:lnTo>
                    <a:pt x="221462" y="842225"/>
                  </a:lnTo>
                  <a:lnTo>
                    <a:pt x="219456" y="852119"/>
                  </a:lnTo>
                  <a:lnTo>
                    <a:pt x="221462" y="861999"/>
                  </a:lnTo>
                  <a:lnTo>
                    <a:pt x="226898" y="870077"/>
                  </a:lnTo>
                  <a:lnTo>
                    <a:pt x="234975" y="875525"/>
                  </a:lnTo>
                  <a:lnTo>
                    <a:pt x="244906" y="877519"/>
                  </a:lnTo>
                  <a:lnTo>
                    <a:pt x="254800" y="875525"/>
                  </a:lnTo>
                  <a:lnTo>
                    <a:pt x="262877" y="870077"/>
                  </a:lnTo>
                  <a:lnTo>
                    <a:pt x="268312" y="861999"/>
                  </a:lnTo>
                  <a:lnTo>
                    <a:pt x="270306" y="852119"/>
                  </a:lnTo>
                  <a:close/>
                </a:path>
                <a:path w="6352540" h="1814829">
                  <a:moveTo>
                    <a:pt x="277799" y="25400"/>
                  </a:moveTo>
                  <a:lnTo>
                    <a:pt x="275805" y="15506"/>
                  </a:lnTo>
                  <a:lnTo>
                    <a:pt x="270357" y="7429"/>
                  </a:lnTo>
                  <a:lnTo>
                    <a:pt x="262293" y="1993"/>
                  </a:lnTo>
                  <a:lnTo>
                    <a:pt x="252349" y="0"/>
                  </a:lnTo>
                  <a:lnTo>
                    <a:pt x="242468" y="1993"/>
                  </a:lnTo>
                  <a:lnTo>
                    <a:pt x="234391" y="7429"/>
                  </a:lnTo>
                  <a:lnTo>
                    <a:pt x="228942" y="15506"/>
                  </a:lnTo>
                  <a:lnTo>
                    <a:pt x="226949" y="25400"/>
                  </a:lnTo>
                  <a:lnTo>
                    <a:pt x="228942" y="35280"/>
                  </a:lnTo>
                  <a:lnTo>
                    <a:pt x="234391" y="43357"/>
                  </a:lnTo>
                  <a:lnTo>
                    <a:pt x="242468" y="48793"/>
                  </a:lnTo>
                  <a:lnTo>
                    <a:pt x="252399" y="50800"/>
                  </a:lnTo>
                  <a:lnTo>
                    <a:pt x="262293" y="48793"/>
                  </a:lnTo>
                  <a:lnTo>
                    <a:pt x="270357" y="43357"/>
                  </a:lnTo>
                  <a:lnTo>
                    <a:pt x="275805" y="35280"/>
                  </a:lnTo>
                  <a:lnTo>
                    <a:pt x="277799" y="25400"/>
                  </a:lnTo>
                  <a:close/>
                </a:path>
                <a:path w="6352540" h="1814829">
                  <a:moveTo>
                    <a:pt x="290944" y="982421"/>
                  </a:moveTo>
                  <a:lnTo>
                    <a:pt x="288950" y="972540"/>
                  </a:lnTo>
                  <a:lnTo>
                    <a:pt x="283502" y="964463"/>
                  </a:lnTo>
                  <a:lnTo>
                    <a:pt x="275424" y="959015"/>
                  </a:lnTo>
                  <a:lnTo>
                    <a:pt x="265493" y="957021"/>
                  </a:lnTo>
                  <a:lnTo>
                    <a:pt x="255600" y="959015"/>
                  </a:lnTo>
                  <a:lnTo>
                    <a:pt x="247523" y="964463"/>
                  </a:lnTo>
                  <a:lnTo>
                    <a:pt x="242087" y="972540"/>
                  </a:lnTo>
                  <a:lnTo>
                    <a:pt x="240093" y="982421"/>
                  </a:lnTo>
                  <a:lnTo>
                    <a:pt x="242087" y="992314"/>
                  </a:lnTo>
                  <a:lnTo>
                    <a:pt x="247523" y="1000391"/>
                  </a:lnTo>
                  <a:lnTo>
                    <a:pt x="255600" y="1005827"/>
                  </a:lnTo>
                  <a:lnTo>
                    <a:pt x="265544" y="1007821"/>
                  </a:lnTo>
                  <a:lnTo>
                    <a:pt x="275424" y="1005827"/>
                  </a:lnTo>
                  <a:lnTo>
                    <a:pt x="283502" y="1000391"/>
                  </a:lnTo>
                  <a:lnTo>
                    <a:pt x="288950" y="992314"/>
                  </a:lnTo>
                  <a:lnTo>
                    <a:pt x="290944" y="982421"/>
                  </a:lnTo>
                  <a:close/>
                </a:path>
                <a:path w="6352540" h="1814829">
                  <a:moveTo>
                    <a:pt x="342823" y="1788858"/>
                  </a:moveTo>
                  <a:lnTo>
                    <a:pt x="340829" y="1778977"/>
                  </a:lnTo>
                  <a:lnTo>
                    <a:pt x="335381" y="1770900"/>
                  </a:lnTo>
                  <a:lnTo>
                    <a:pt x="327317" y="1765452"/>
                  </a:lnTo>
                  <a:lnTo>
                    <a:pt x="317373" y="1763458"/>
                  </a:lnTo>
                  <a:lnTo>
                    <a:pt x="307492" y="1765452"/>
                  </a:lnTo>
                  <a:lnTo>
                    <a:pt x="299415" y="1770900"/>
                  </a:lnTo>
                  <a:lnTo>
                    <a:pt x="293966" y="1778977"/>
                  </a:lnTo>
                  <a:lnTo>
                    <a:pt x="291973" y="1788858"/>
                  </a:lnTo>
                  <a:lnTo>
                    <a:pt x="293966" y="1798751"/>
                  </a:lnTo>
                  <a:lnTo>
                    <a:pt x="299415" y="1806829"/>
                  </a:lnTo>
                  <a:lnTo>
                    <a:pt x="307492" y="1812264"/>
                  </a:lnTo>
                  <a:lnTo>
                    <a:pt x="317423" y="1814258"/>
                  </a:lnTo>
                  <a:lnTo>
                    <a:pt x="327317" y="1812264"/>
                  </a:lnTo>
                  <a:lnTo>
                    <a:pt x="335381" y="1806829"/>
                  </a:lnTo>
                  <a:lnTo>
                    <a:pt x="340829" y="1798751"/>
                  </a:lnTo>
                  <a:lnTo>
                    <a:pt x="342823" y="1788858"/>
                  </a:lnTo>
                  <a:close/>
                </a:path>
                <a:path w="6352540" h="1814829">
                  <a:moveTo>
                    <a:pt x="371957" y="852119"/>
                  </a:moveTo>
                  <a:lnTo>
                    <a:pt x="369963" y="842225"/>
                  </a:lnTo>
                  <a:lnTo>
                    <a:pt x="364528" y="834161"/>
                  </a:lnTo>
                  <a:lnTo>
                    <a:pt x="356450" y="828713"/>
                  </a:lnTo>
                  <a:lnTo>
                    <a:pt x="346506" y="826719"/>
                  </a:lnTo>
                  <a:lnTo>
                    <a:pt x="336626" y="828713"/>
                  </a:lnTo>
                  <a:lnTo>
                    <a:pt x="328549" y="834161"/>
                  </a:lnTo>
                  <a:lnTo>
                    <a:pt x="323113" y="842225"/>
                  </a:lnTo>
                  <a:lnTo>
                    <a:pt x="321106" y="852119"/>
                  </a:lnTo>
                  <a:lnTo>
                    <a:pt x="323113" y="861999"/>
                  </a:lnTo>
                  <a:lnTo>
                    <a:pt x="328549" y="870077"/>
                  </a:lnTo>
                  <a:lnTo>
                    <a:pt x="336626" y="875525"/>
                  </a:lnTo>
                  <a:lnTo>
                    <a:pt x="346557" y="877519"/>
                  </a:lnTo>
                  <a:lnTo>
                    <a:pt x="356450" y="875525"/>
                  </a:lnTo>
                  <a:lnTo>
                    <a:pt x="364528" y="870077"/>
                  </a:lnTo>
                  <a:lnTo>
                    <a:pt x="369963" y="861999"/>
                  </a:lnTo>
                  <a:lnTo>
                    <a:pt x="371957" y="852119"/>
                  </a:lnTo>
                  <a:close/>
                </a:path>
                <a:path w="6352540" h="1814829">
                  <a:moveTo>
                    <a:pt x="379450" y="25400"/>
                  </a:moveTo>
                  <a:lnTo>
                    <a:pt x="377456" y="15506"/>
                  </a:lnTo>
                  <a:lnTo>
                    <a:pt x="372008" y="7429"/>
                  </a:lnTo>
                  <a:lnTo>
                    <a:pt x="363943" y="1993"/>
                  </a:lnTo>
                  <a:lnTo>
                    <a:pt x="353999" y="0"/>
                  </a:lnTo>
                  <a:lnTo>
                    <a:pt x="344119" y="1993"/>
                  </a:lnTo>
                  <a:lnTo>
                    <a:pt x="336042" y="7429"/>
                  </a:lnTo>
                  <a:lnTo>
                    <a:pt x="330593" y="15506"/>
                  </a:lnTo>
                  <a:lnTo>
                    <a:pt x="328599" y="25400"/>
                  </a:lnTo>
                  <a:lnTo>
                    <a:pt x="330593" y="35280"/>
                  </a:lnTo>
                  <a:lnTo>
                    <a:pt x="336042" y="43357"/>
                  </a:lnTo>
                  <a:lnTo>
                    <a:pt x="344119" y="48793"/>
                  </a:lnTo>
                  <a:lnTo>
                    <a:pt x="354050" y="50800"/>
                  </a:lnTo>
                  <a:lnTo>
                    <a:pt x="363943" y="48793"/>
                  </a:lnTo>
                  <a:lnTo>
                    <a:pt x="372008" y="43357"/>
                  </a:lnTo>
                  <a:lnTo>
                    <a:pt x="377456" y="35280"/>
                  </a:lnTo>
                  <a:lnTo>
                    <a:pt x="379450" y="25400"/>
                  </a:lnTo>
                  <a:close/>
                </a:path>
                <a:path w="6352540" h="1814829">
                  <a:moveTo>
                    <a:pt x="392595" y="982421"/>
                  </a:moveTo>
                  <a:lnTo>
                    <a:pt x="390601" y="972540"/>
                  </a:lnTo>
                  <a:lnTo>
                    <a:pt x="385152" y="964463"/>
                  </a:lnTo>
                  <a:lnTo>
                    <a:pt x="377075" y="959015"/>
                  </a:lnTo>
                  <a:lnTo>
                    <a:pt x="367144" y="957021"/>
                  </a:lnTo>
                  <a:lnTo>
                    <a:pt x="357251" y="959015"/>
                  </a:lnTo>
                  <a:lnTo>
                    <a:pt x="349173" y="964463"/>
                  </a:lnTo>
                  <a:lnTo>
                    <a:pt x="343738" y="972540"/>
                  </a:lnTo>
                  <a:lnTo>
                    <a:pt x="341744" y="982421"/>
                  </a:lnTo>
                  <a:lnTo>
                    <a:pt x="343738" y="992314"/>
                  </a:lnTo>
                  <a:lnTo>
                    <a:pt x="349173" y="1000391"/>
                  </a:lnTo>
                  <a:lnTo>
                    <a:pt x="357251" y="1005827"/>
                  </a:lnTo>
                  <a:lnTo>
                    <a:pt x="367195" y="1007821"/>
                  </a:lnTo>
                  <a:lnTo>
                    <a:pt x="377075" y="1005827"/>
                  </a:lnTo>
                  <a:lnTo>
                    <a:pt x="385152" y="1000391"/>
                  </a:lnTo>
                  <a:lnTo>
                    <a:pt x="390601" y="992314"/>
                  </a:lnTo>
                  <a:lnTo>
                    <a:pt x="392595" y="982421"/>
                  </a:lnTo>
                  <a:close/>
                </a:path>
                <a:path w="6352540" h="1814829">
                  <a:moveTo>
                    <a:pt x="444474" y="1788858"/>
                  </a:moveTo>
                  <a:lnTo>
                    <a:pt x="442480" y="1778977"/>
                  </a:lnTo>
                  <a:lnTo>
                    <a:pt x="437032" y="1770900"/>
                  </a:lnTo>
                  <a:lnTo>
                    <a:pt x="428967" y="1765452"/>
                  </a:lnTo>
                  <a:lnTo>
                    <a:pt x="419023" y="1763458"/>
                  </a:lnTo>
                  <a:lnTo>
                    <a:pt x="409143" y="1765452"/>
                  </a:lnTo>
                  <a:lnTo>
                    <a:pt x="401066" y="1770900"/>
                  </a:lnTo>
                  <a:lnTo>
                    <a:pt x="395617" y="1778977"/>
                  </a:lnTo>
                  <a:lnTo>
                    <a:pt x="393623" y="1788858"/>
                  </a:lnTo>
                  <a:lnTo>
                    <a:pt x="395617" y="1798751"/>
                  </a:lnTo>
                  <a:lnTo>
                    <a:pt x="401066" y="1806829"/>
                  </a:lnTo>
                  <a:lnTo>
                    <a:pt x="409143" y="1812264"/>
                  </a:lnTo>
                  <a:lnTo>
                    <a:pt x="419074" y="1814258"/>
                  </a:lnTo>
                  <a:lnTo>
                    <a:pt x="428967" y="1812264"/>
                  </a:lnTo>
                  <a:lnTo>
                    <a:pt x="437032" y="1806829"/>
                  </a:lnTo>
                  <a:lnTo>
                    <a:pt x="442480" y="1798751"/>
                  </a:lnTo>
                  <a:lnTo>
                    <a:pt x="444474" y="1788858"/>
                  </a:lnTo>
                  <a:close/>
                </a:path>
                <a:path w="6352540" h="1814829">
                  <a:moveTo>
                    <a:pt x="473608" y="852119"/>
                  </a:moveTo>
                  <a:lnTo>
                    <a:pt x="471614" y="842225"/>
                  </a:lnTo>
                  <a:lnTo>
                    <a:pt x="466178" y="834161"/>
                  </a:lnTo>
                  <a:lnTo>
                    <a:pt x="458101" y="828713"/>
                  </a:lnTo>
                  <a:lnTo>
                    <a:pt x="448157" y="826719"/>
                  </a:lnTo>
                  <a:lnTo>
                    <a:pt x="438277" y="828713"/>
                  </a:lnTo>
                  <a:lnTo>
                    <a:pt x="430199" y="834161"/>
                  </a:lnTo>
                  <a:lnTo>
                    <a:pt x="424764" y="842225"/>
                  </a:lnTo>
                  <a:lnTo>
                    <a:pt x="422757" y="852119"/>
                  </a:lnTo>
                  <a:lnTo>
                    <a:pt x="424764" y="861999"/>
                  </a:lnTo>
                  <a:lnTo>
                    <a:pt x="430199" y="870077"/>
                  </a:lnTo>
                  <a:lnTo>
                    <a:pt x="438277" y="875525"/>
                  </a:lnTo>
                  <a:lnTo>
                    <a:pt x="448208" y="877519"/>
                  </a:lnTo>
                  <a:lnTo>
                    <a:pt x="458101" y="875525"/>
                  </a:lnTo>
                  <a:lnTo>
                    <a:pt x="466178" y="870077"/>
                  </a:lnTo>
                  <a:lnTo>
                    <a:pt x="471614" y="861999"/>
                  </a:lnTo>
                  <a:lnTo>
                    <a:pt x="473608" y="852119"/>
                  </a:lnTo>
                  <a:close/>
                </a:path>
                <a:path w="6352540" h="1814829">
                  <a:moveTo>
                    <a:pt x="481101" y="25400"/>
                  </a:moveTo>
                  <a:lnTo>
                    <a:pt x="479107" y="15506"/>
                  </a:lnTo>
                  <a:lnTo>
                    <a:pt x="473659" y="7429"/>
                  </a:lnTo>
                  <a:lnTo>
                    <a:pt x="465594" y="1993"/>
                  </a:lnTo>
                  <a:lnTo>
                    <a:pt x="455650" y="0"/>
                  </a:lnTo>
                  <a:lnTo>
                    <a:pt x="445770" y="1993"/>
                  </a:lnTo>
                  <a:lnTo>
                    <a:pt x="437692" y="7429"/>
                  </a:lnTo>
                  <a:lnTo>
                    <a:pt x="432244" y="15506"/>
                  </a:lnTo>
                  <a:lnTo>
                    <a:pt x="430250" y="25400"/>
                  </a:lnTo>
                  <a:lnTo>
                    <a:pt x="432244" y="35280"/>
                  </a:lnTo>
                  <a:lnTo>
                    <a:pt x="437692" y="43357"/>
                  </a:lnTo>
                  <a:lnTo>
                    <a:pt x="445770" y="48793"/>
                  </a:lnTo>
                  <a:lnTo>
                    <a:pt x="455701" y="50800"/>
                  </a:lnTo>
                  <a:lnTo>
                    <a:pt x="465594" y="48793"/>
                  </a:lnTo>
                  <a:lnTo>
                    <a:pt x="473659" y="43357"/>
                  </a:lnTo>
                  <a:lnTo>
                    <a:pt x="479107" y="35280"/>
                  </a:lnTo>
                  <a:lnTo>
                    <a:pt x="481101" y="25400"/>
                  </a:lnTo>
                  <a:close/>
                </a:path>
                <a:path w="6352540" h="1814829">
                  <a:moveTo>
                    <a:pt x="494245" y="982421"/>
                  </a:moveTo>
                  <a:lnTo>
                    <a:pt x="492252" y="972540"/>
                  </a:lnTo>
                  <a:lnTo>
                    <a:pt x="486803" y="964463"/>
                  </a:lnTo>
                  <a:lnTo>
                    <a:pt x="478726" y="959015"/>
                  </a:lnTo>
                  <a:lnTo>
                    <a:pt x="468795" y="957021"/>
                  </a:lnTo>
                  <a:lnTo>
                    <a:pt x="458901" y="959015"/>
                  </a:lnTo>
                  <a:lnTo>
                    <a:pt x="450824" y="964463"/>
                  </a:lnTo>
                  <a:lnTo>
                    <a:pt x="445389" y="972540"/>
                  </a:lnTo>
                  <a:lnTo>
                    <a:pt x="443395" y="982421"/>
                  </a:lnTo>
                  <a:lnTo>
                    <a:pt x="445389" y="992314"/>
                  </a:lnTo>
                  <a:lnTo>
                    <a:pt x="450824" y="1000391"/>
                  </a:lnTo>
                  <a:lnTo>
                    <a:pt x="458901" y="1005827"/>
                  </a:lnTo>
                  <a:lnTo>
                    <a:pt x="468845" y="1007821"/>
                  </a:lnTo>
                  <a:lnTo>
                    <a:pt x="478726" y="1005827"/>
                  </a:lnTo>
                  <a:lnTo>
                    <a:pt x="486803" y="1000391"/>
                  </a:lnTo>
                  <a:lnTo>
                    <a:pt x="492252" y="992314"/>
                  </a:lnTo>
                  <a:lnTo>
                    <a:pt x="494245" y="982421"/>
                  </a:lnTo>
                  <a:close/>
                </a:path>
                <a:path w="6352540" h="1814829">
                  <a:moveTo>
                    <a:pt x="546125" y="1788858"/>
                  </a:moveTo>
                  <a:lnTo>
                    <a:pt x="544131" y="1778977"/>
                  </a:lnTo>
                  <a:lnTo>
                    <a:pt x="538683" y="1770900"/>
                  </a:lnTo>
                  <a:lnTo>
                    <a:pt x="530618" y="1765452"/>
                  </a:lnTo>
                  <a:lnTo>
                    <a:pt x="520674" y="1763458"/>
                  </a:lnTo>
                  <a:lnTo>
                    <a:pt x="510794" y="1765452"/>
                  </a:lnTo>
                  <a:lnTo>
                    <a:pt x="502716" y="1770900"/>
                  </a:lnTo>
                  <a:lnTo>
                    <a:pt x="497268" y="1778977"/>
                  </a:lnTo>
                  <a:lnTo>
                    <a:pt x="495274" y="1788858"/>
                  </a:lnTo>
                  <a:lnTo>
                    <a:pt x="497268" y="1798751"/>
                  </a:lnTo>
                  <a:lnTo>
                    <a:pt x="502716" y="1806829"/>
                  </a:lnTo>
                  <a:lnTo>
                    <a:pt x="510794" y="1812264"/>
                  </a:lnTo>
                  <a:lnTo>
                    <a:pt x="520725" y="1814258"/>
                  </a:lnTo>
                  <a:lnTo>
                    <a:pt x="530618" y="1812264"/>
                  </a:lnTo>
                  <a:lnTo>
                    <a:pt x="538683" y="1806829"/>
                  </a:lnTo>
                  <a:lnTo>
                    <a:pt x="544131" y="1798751"/>
                  </a:lnTo>
                  <a:lnTo>
                    <a:pt x="546125" y="1788858"/>
                  </a:lnTo>
                  <a:close/>
                </a:path>
                <a:path w="6352540" h="1814829">
                  <a:moveTo>
                    <a:pt x="575259" y="852119"/>
                  </a:moveTo>
                  <a:lnTo>
                    <a:pt x="573265" y="842225"/>
                  </a:lnTo>
                  <a:lnTo>
                    <a:pt x="567829" y="834161"/>
                  </a:lnTo>
                  <a:lnTo>
                    <a:pt x="559752" y="828713"/>
                  </a:lnTo>
                  <a:lnTo>
                    <a:pt x="549808" y="826719"/>
                  </a:lnTo>
                  <a:lnTo>
                    <a:pt x="539927" y="828713"/>
                  </a:lnTo>
                  <a:lnTo>
                    <a:pt x="531850" y="834161"/>
                  </a:lnTo>
                  <a:lnTo>
                    <a:pt x="526415" y="842225"/>
                  </a:lnTo>
                  <a:lnTo>
                    <a:pt x="524408" y="852119"/>
                  </a:lnTo>
                  <a:lnTo>
                    <a:pt x="526415" y="861999"/>
                  </a:lnTo>
                  <a:lnTo>
                    <a:pt x="531850" y="870077"/>
                  </a:lnTo>
                  <a:lnTo>
                    <a:pt x="539927" y="875525"/>
                  </a:lnTo>
                  <a:lnTo>
                    <a:pt x="549859" y="877519"/>
                  </a:lnTo>
                  <a:lnTo>
                    <a:pt x="559752" y="875525"/>
                  </a:lnTo>
                  <a:lnTo>
                    <a:pt x="567829" y="870077"/>
                  </a:lnTo>
                  <a:lnTo>
                    <a:pt x="573265" y="861999"/>
                  </a:lnTo>
                  <a:lnTo>
                    <a:pt x="575259" y="852119"/>
                  </a:lnTo>
                  <a:close/>
                </a:path>
                <a:path w="6352540" h="1814829">
                  <a:moveTo>
                    <a:pt x="582752" y="25400"/>
                  </a:moveTo>
                  <a:lnTo>
                    <a:pt x="580758" y="15506"/>
                  </a:lnTo>
                  <a:lnTo>
                    <a:pt x="575310" y="7429"/>
                  </a:lnTo>
                  <a:lnTo>
                    <a:pt x="567245" y="1993"/>
                  </a:lnTo>
                  <a:lnTo>
                    <a:pt x="557301" y="0"/>
                  </a:lnTo>
                  <a:lnTo>
                    <a:pt x="547420" y="1993"/>
                  </a:lnTo>
                  <a:lnTo>
                    <a:pt x="539343" y="7429"/>
                  </a:lnTo>
                  <a:lnTo>
                    <a:pt x="533895" y="15506"/>
                  </a:lnTo>
                  <a:lnTo>
                    <a:pt x="531901" y="25400"/>
                  </a:lnTo>
                  <a:lnTo>
                    <a:pt x="533895" y="35280"/>
                  </a:lnTo>
                  <a:lnTo>
                    <a:pt x="539343" y="43357"/>
                  </a:lnTo>
                  <a:lnTo>
                    <a:pt x="547420" y="48793"/>
                  </a:lnTo>
                  <a:lnTo>
                    <a:pt x="557352" y="50800"/>
                  </a:lnTo>
                  <a:lnTo>
                    <a:pt x="567245" y="48793"/>
                  </a:lnTo>
                  <a:lnTo>
                    <a:pt x="575310" y="43357"/>
                  </a:lnTo>
                  <a:lnTo>
                    <a:pt x="580758" y="35280"/>
                  </a:lnTo>
                  <a:lnTo>
                    <a:pt x="582752" y="25400"/>
                  </a:lnTo>
                  <a:close/>
                </a:path>
                <a:path w="6352540" h="1814829">
                  <a:moveTo>
                    <a:pt x="595896" y="982421"/>
                  </a:moveTo>
                  <a:lnTo>
                    <a:pt x="593902" y="972540"/>
                  </a:lnTo>
                  <a:lnTo>
                    <a:pt x="588454" y="964463"/>
                  </a:lnTo>
                  <a:lnTo>
                    <a:pt x="580377" y="959015"/>
                  </a:lnTo>
                  <a:lnTo>
                    <a:pt x="570445" y="957021"/>
                  </a:lnTo>
                  <a:lnTo>
                    <a:pt x="560552" y="959015"/>
                  </a:lnTo>
                  <a:lnTo>
                    <a:pt x="552475" y="964463"/>
                  </a:lnTo>
                  <a:lnTo>
                    <a:pt x="547039" y="972540"/>
                  </a:lnTo>
                  <a:lnTo>
                    <a:pt x="545045" y="982421"/>
                  </a:lnTo>
                  <a:lnTo>
                    <a:pt x="547039" y="992314"/>
                  </a:lnTo>
                  <a:lnTo>
                    <a:pt x="552475" y="1000391"/>
                  </a:lnTo>
                  <a:lnTo>
                    <a:pt x="560552" y="1005827"/>
                  </a:lnTo>
                  <a:lnTo>
                    <a:pt x="570496" y="1007821"/>
                  </a:lnTo>
                  <a:lnTo>
                    <a:pt x="580377" y="1005827"/>
                  </a:lnTo>
                  <a:lnTo>
                    <a:pt x="588454" y="1000391"/>
                  </a:lnTo>
                  <a:lnTo>
                    <a:pt x="593902" y="992314"/>
                  </a:lnTo>
                  <a:lnTo>
                    <a:pt x="595896" y="982421"/>
                  </a:lnTo>
                  <a:close/>
                </a:path>
                <a:path w="6352540" h="1814829">
                  <a:moveTo>
                    <a:pt x="647776" y="1788858"/>
                  </a:moveTo>
                  <a:lnTo>
                    <a:pt x="645782" y="1778977"/>
                  </a:lnTo>
                  <a:lnTo>
                    <a:pt x="640334" y="1770900"/>
                  </a:lnTo>
                  <a:lnTo>
                    <a:pt x="632269" y="1765452"/>
                  </a:lnTo>
                  <a:lnTo>
                    <a:pt x="622325" y="1763458"/>
                  </a:lnTo>
                  <a:lnTo>
                    <a:pt x="612444" y="1765452"/>
                  </a:lnTo>
                  <a:lnTo>
                    <a:pt x="604367" y="1770900"/>
                  </a:lnTo>
                  <a:lnTo>
                    <a:pt x="598919" y="1778977"/>
                  </a:lnTo>
                  <a:lnTo>
                    <a:pt x="596925" y="1788858"/>
                  </a:lnTo>
                  <a:lnTo>
                    <a:pt x="598919" y="1798751"/>
                  </a:lnTo>
                  <a:lnTo>
                    <a:pt x="604367" y="1806829"/>
                  </a:lnTo>
                  <a:lnTo>
                    <a:pt x="612444" y="1812264"/>
                  </a:lnTo>
                  <a:lnTo>
                    <a:pt x="622376" y="1814258"/>
                  </a:lnTo>
                  <a:lnTo>
                    <a:pt x="632269" y="1812264"/>
                  </a:lnTo>
                  <a:lnTo>
                    <a:pt x="640334" y="1806829"/>
                  </a:lnTo>
                  <a:lnTo>
                    <a:pt x="645782" y="1798751"/>
                  </a:lnTo>
                  <a:lnTo>
                    <a:pt x="647776" y="1788858"/>
                  </a:lnTo>
                  <a:close/>
                </a:path>
                <a:path w="6352540" h="1814829">
                  <a:moveTo>
                    <a:pt x="676910" y="852119"/>
                  </a:moveTo>
                  <a:lnTo>
                    <a:pt x="674916" y="842225"/>
                  </a:lnTo>
                  <a:lnTo>
                    <a:pt x="669480" y="834161"/>
                  </a:lnTo>
                  <a:lnTo>
                    <a:pt x="661403" y="828713"/>
                  </a:lnTo>
                  <a:lnTo>
                    <a:pt x="651459" y="826719"/>
                  </a:lnTo>
                  <a:lnTo>
                    <a:pt x="641578" y="828713"/>
                  </a:lnTo>
                  <a:lnTo>
                    <a:pt x="633501" y="834161"/>
                  </a:lnTo>
                  <a:lnTo>
                    <a:pt x="628065" y="842225"/>
                  </a:lnTo>
                  <a:lnTo>
                    <a:pt x="626059" y="852119"/>
                  </a:lnTo>
                  <a:lnTo>
                    <a:pt x="628065" y="861999"/>
                  </a:lnTo>
                  <a:lnTo>
                    <a:pt x="633501" y="870077"/>
                  </a:lnTo>
                  <a:lnTo>
                    <a:pt x="641578" y="875525"/>
                  </a:lnTo>
                  <a:lnTo>
                    <a:pt x="651510" y="877519"/>
                  </a:lnTo>
                  <a:lnTo>
                    <a:pt x="661403" y="875525"/>
                  </a:lnTo>
                  <a:lnTo>
                    <a:pt x="669480" y="870077"/>
                  </a:lnTo>
                  <a:lnTo>
                    <a:pt x="674916" y="861999"/>
                  </a:lnTo>
                  <a:lnTo>
                    <a:pt x="676910" y="852119"/>
                  </a:lnTo>
                  <a:close/>
                </a:path>
                <a:path w="6352540" h="1814829">
                  <a:moveTo>
                    <a:pt x="684403" y="25400"/>
                  </a:moveTo>
                  <a:lnTo>
                    <a:pt x="682409" y="15506"/>
                  </a:lnTo>
                  <a:lnTo>
                    <a:pt x="676960" y="7429"/>
                  </a:lnTo>
                  <a:lnTo>
                    <a:pt x="668896" y="1993"/>
                  </a:lnTo>
                  <a:lnTo>
                    <a:pt x="658952" y="0"/>
                  </a:lnTo>
                  <a:lnTo>
                    <a:pt x="649071" y="1993"/>
                  </a:lnTo>
                  <a:lnTo>
                    <a:pt x="640994" y="7429"/>
                  </a:lnTo>
                  <a:lnTo>
                    <a:pt x="635546" y="15506"/>
                  </a:lnTo>
                  <a:lnTo>
                    <a:pt x="633552" y="25400"/>
                  </a:lnTo>
                  <a:lnTo>
                    <a:pt x="635546" y="35280"/>
                  </a:lnTo>
                  <a:lnTo>
                    <a:pt x="640994" y="43357"/>
                  </a:lnTo>
                  <a:lnTo>
                    <a:pt x="649071" y="48793"/>
                  </a:lnTo>
                  <a:lnTo>
                    <a:pt x="659003" y="50800"/>
                  </a:lnTo>
                  <a:lnTo>
                    <a:pt x="668896" y="48793"/>
                  </a:lnTo>
                  <a:lnTo>
                    <a:pt x="676960" y="43357"/>
                  </a:lnTo>
                  <a:lnTo>
                    <a:pt x="682409" y="35280"/>
                  </a:lnTo>
                  <a:lnTo>
                    <a:pt x="684403" y="25400"/>
                  </a:lnTo>
                  <a:close/>
                </a:path>
                <a:path w="6352540" h="1814829">
                  <a:moveTo>
                    <a:pt x="697547" y="982421"/>
                  </a:moveTo>
                  <a:lnTo>
                    <a:pt x="695553" y="972540"/>
                  </a:lnTo>
                  <a:lnTo>
                    <a:pt x="690105" y="964463"/>
                  </a:lnTo>
                  <a:lnTo>
                    <a:pt x="682028" y="959015"/>
                  </a:lnTo>
                  <a:lnTo>
                    <a:pt x="672096" y="957021"/>
                  </a:lnTo>
                  <a:lnTo>
                    <a:pt x="662203" y="959015"/>
                  </a:lnTo>
                  <a:lnTo>
                    <a:pt x="654126" y="964463"/>
                  </a:lnTo>
                  <a:lnTo>
                    <a:pt x="648690" y="972540"/>
                  </a:lnTo>
                  <a:lnTo>
                    <a:pt x="646696" y="982421"/>
                  </a:lnTo>
                  <a:lnTo>
                    <a:pt x="648690" y="992314"/>
                  </a:lnTo>
                  <a:lnTo>
                    <a:pt x="654126" y="1000391"/>
                  </a:lnTo>
                  <a:lnTo>
                    <a:pt x="662203" y="1005827"/>
                  </a:lnTo>
                  <a:lnTo>
                    <a:pt x="672147" y="1007821"/>
                  </a:lnTo>
                  <a:lnTo>
                    <a:pt x="682028" y="1005827"/>
                  </a:lnTo>
                  <a:lnTo>
                    <a:pt x="690105" y="1000391"/>
                  </a:lnTo>
                  <a:lnTo>
                    <a:pt x="695553" y="992314"/>
                  </a:lnTo>
                  <a:lnTo>
                    <a:pt x="697547" y="982421"/>
                  </a:lnTo>
                  <a:close/>
                </a:path>
                <a:path w="6352540" h="1814829">
                  <a:moveTo>
                    <a:pt x="749427" y="1788858"/>
                  </a:moveTo>
                  <a:lnTo>
                    <a:pt x="747433" y="1778977"/>
                  </a:lnTo>
                  <a:lnTo>
                    <a:pt x="741984" y="1770900"/>
                  </a:lnTo>
                  <a:lnTo>
                    <a:pt x="733920" y="1765452"/>
                  </a:lnTo>
                  <a:lnTo>
                    <a:pt x="723976" y="1763458"/>
                  </a:lnTo>
                  <a:lnTo>
                    <a:pt x="714095" y="1765452"/>
                  </a:lnTo>
                  <a:lnTo>
                    <a:pt x="706018" y="1770900"/>
                  </a:lnTo>
                  <a:lnTo>
                    <a:pt x="700570" y="1778977"/>
                  </a:lnTo>
                  <a:lnTo>
                    <a:pt x="698576" y="1788858"/>
                  </a:lnTo>
                  <a:lnTo>
                    <a:pt x="700570" y="1798751"/>
                  </a:lnTo>
                  <a:lnTo>
                    <a:pt x="706018" y="1806829"/>
                  </a:lnTo>
                  <a:lnTo>
                    <a:pt x="714095" y="1812264"/>
                  </a:lnTo>
                  <a:lnTo>
                    <a:pt x="724027" y="1814258"/>
                  </a:lnTo>
                  <a:lnTo>
                    <a:pt x="733920" y="1812264"/>
                  </a:lnTo>
                  <a:lnTo>
                    <a:pt x="741984" y="1806829"/>
                  </a:lnTo>
                  <a:lnTo>
                    <a:pt x="747433" y="1798751"/>
                  </a:lnTo>
                  <a:lnTo>
                    <a:pt x="749427" y="1788858"/>
                  </a:lnTo>
                  <a:close/>
                </a:path>
                <a:path w="6352540" h="1814829">
                  <a:moveTo>
                    <a:pt x="778560" y="852119"/>
                  </a:moveTo>
                  <a:lnTo>
                    <a:pt x="776566" y="842225"/>
                  </a:lnTo>
                  <a:lnTo>
                    <a:pt x="771131" y="834161"/>
                  </a:lnTo>
                  <a:lnTo>
                    <a:pt x="763054" y="828713"/>
                  </a:lnTo>
                  <a:lnTo>
                    <a:pt x="753110" y="826719"/>
                  </a:lnTo>
                  <a:lnTo>
                    <a:pt x="743229" y="828713"/>
                  </a:lnTo>
                  <a:lnTo>
                    <a:pt x="735152" y="834161"/>
                  </a:lnTo>
                  <a:lnTo>
                    <a:pt x="729716" y="842225"/>
                  </a:lnTo>
                  <a:lnTo>
                    <a:pt x="727710" y="852119"/>
                  </a:lnTo>
                  <a:lnTo>
                    <a:pt x="729716" y="861999"/>
                  </a:lnTo>
                  <a:lnTo>
                    <a:pt x="735152" y="870077"/>
                  </a:lnTo>
                  <a:lnTo>
                    <a:pt x="743229" y="875525"/>
                  </a:lnTo>
                  <a:lnTo>
                    <a:pt x="753160" y="877519"/>
                  </a:lnTo>
                  <a:lnTo>
                    <a:pt x="763054" y="875525"/>
                  </a:lnTo>
                  <a:lnTo>
                    <a:pt x="771131" y="870077"/>
                  </a:lnTo>
                  <a:lnTo>
                    <a:pt x="776566" y="861999"/>
                  </a:lnTo>
                  <a:lnTo>
                    <a:pt x="778560" y="852119"/>
                  </a:lnTo>
                  <a:close/>
                </a:path>
                <a:path w="6352540" h="1814829">
                  <a:moveTo>
                    <a:pt x="786053" y="25400"/>
                  </a:moveTo>
                  <a:lnTo>
                    <a:pt x="784059" y="15506"/>
                  </a:lnTo>
                  <a:lnTo>
                    <a:pt x="778611" y="7429"/>
                  </a:lnTo>
                  <a:lnTo>
                    <a:pt x="770547" y="1993"/>
                  </a:lnTo>
                  <a:lnTo>
                    <a:pt x="760603" y="0"/>
                  </a:lnTo>
                  <a:lnTo>
                    <a:pt x="750722" y="1993"/>
                  </a:lnTo>
                  <a:lnTo>
                    <a:pt x="742645" y="7429"/>
                  </a:lnTo>
                  <a:lnTo>
                    <a:pt x="737196" y="15506"/>
                  </a:lnTo>
                  <a:lnTo>
                    <a:pt x="735203" y="25400"/>
                  </a:lnTo>
                  <a:lnTo>
                    <a:pt x="737196" y="35280"/>
                  </a:lnTo>
                  <a:lnTo>
                    <a:pt x="742645" y="43357"/>
                  </a:lnTo>
                  <a:lnTo>
                    <a:pt x="750722" y="48793"/>
                  </a:lnTo>
                  <a:lnTo>
                    <a:pt x="760653" y="50800"/>
                  </a:lnTo>
                  <a:lnTo>
                    <a:pt x="770547" y="48793"/>
                  </a:lnTo>
                  <a:lnTo>
                    <a:pt x="778611" y="43357"/>
                  </a:lnTo>
                  <a:lnTo>
                    <a:pt x="784059" y="35280"/>
                  </a:lnTo>
                  <a:lnTo>
                    <a:pt x="786053" y="25400"/>
                  </a:lnTo>
                  <a:close/>
                </a:path>
                <a:path w="6352540" h="1814829">
                  <a:moveTo>
                    <a:pt x="799198" y="982421"/>
                  </a:moveTo>
                  <a:lnTo>
                    <a:pt x="797204" y="972540"/>
                  </a:lnTo>
                  <a:lnTo>
                    <a:pt x="791756" y="964463"/>
                  </a:lnTo>
                  <a:lnTo>
                    <a:pt x="783678" y="959015"/>
                  </a:lnTo>
                  <a:lnTo>
                    <a:pt x="773747" y="957021"/>
                  </a:lnTo>
                  <a:lnTo>
                    <a:pt x="763854" y="959015"/>
                  </a:lnTo>
                  <a:lnTo>
                    <a:pt x="755777" y="964463"/>
                  </a:lnTo>
                  <a:lnTo>
                    <a:pt x="750341" y="972540"/>
                  </a:lnTo>
                  <a:lnTo>
                    <a:pt x="748347" y="982421"/>
                  </a:lnTo>
                  <a:lnTo>
                    <a:pt x="750341" y="992314"/>
                  </a:lnTo>
                  <a:lnTo>
                    <a:pt x="755777" y="1000391"/>
                  </a:lnTo>
                  <a:lnTo>
                    <a:pt x="763854" y="1005827"/>
                  </a:lnTo>
                  <a:lnTo>
                    <a:pt x="773798" y="1007821"/>
                  </a:lnTo>
                  <a:lnTo>
                    <a:pt x="783678" y="1005827"/>
                  </a:lnTo>
                  <a:lnTo>
                    <a:pt x="791756" y="1000391"/>
                  </a:lnTo>
                  <a:lnTo>
                    <a:pt x="797204" y="992314"/>
                  </a:lnTo>
                  <a:lnTo>
                    <a:pt x="799198" y="982421"/>
                  </a:lnTo>
                  <a:close/>
                </a:path>
                <a:path w="6352540" h="1814829">
                  <a:moveTo>
                    <a:pt x="851077" y="1788858"/>
                  </a:moveTo>
                  <a:lnTo>
                    <a:pt x="849083" y="1778977"/>
                  </a:lnTo>
                  <a:lnTo>
                    <a:pt x="843635" y="1770900"/>
                  </a:lnTo>
                  <a:lnTo>
                    <a:pt x="835571" y="1765452"/>
                  </a:lnTo>
                  <a:lnTo>
                    <a:pt x="825627" y="1763458"/>
                  </a:lnTo>
                  <a:lnTo>
                    <a:pt x="815746" y="1765452"/>
                  </a:lnTo>
                  <a:lnTo>
                    <a:pt x="807669" y="1770900"/>
                  </a:lnTo>
                  <a:lnTo>
                    <a:pt x="802220" y="1778977"/>
                  </a:lnTo>
                  <a:lnTo>
                    <a:pt x="800227" y="1788858"/>
                  </a:lnTo>
                  <a:lnTo>
                    <a:pt x="802220" y="1798751"/>
                  </a:lnTo>
                  <a:lnTo>
                    <a:pt x="807669" y="1806829"/>
                  </a:lnTo>
                  <a:lnTo>
                    <a:pt x="815746" y="1812264"/>
                  </a:lnTo>
                  <a:lnTo>
                    <a:pt x="825677" y="1814258"/>
                  </a:lnTo>
                  <a:lnTo>
                    <a:pt x="835571" y="1812264"/>
                  </a:lnTo>
                  <a:lnTo>
                    <a:pt x="843635" y="1806829"/>
                  </a:lnTo>
                  <a:lnTo>
                    <a:pt x="849083" y="1798751"/>
                  </a:lnTo>
                  <a:lnTo>
                    <a:pt x="851077" y="1788858"/>
                  </a:lnTo>
                  <a:close/>
                </a:path>
                <a:path w="6352540" h="1814829">
                  <a:moveTo>
                    <a:pt x="880211" y="852119"/>
                  </a:moveTo>
                  <a:lnTo>
                    <a:pt x="878217" y="842225"/>
                  </a:lnTo>
                  <a:lnTo>
                    <a:pt x="872782" y="834161"/>
                  </a:lnTo>
                  <a:lnTo>
                    <a:pt x="864704" y="828713"/>
                  </a:lnTo>
                  <a:lnTo>
                    <a:pt x="854760" y="826719"/>
                  </a:lnTo>
                  <a:lnTo>
                    <a:pt x="844880" y="828713"/>
                  </a:lnTo>
                  <a:lnTo>
                    <a:pt x="836803" y="834161"/>
                  </a:lnTo>
                  <a:lnTo>
                    <a:pt x="831367" y="842225"/>
                  </a:lnTo>
                  <a:lnTo>
                    <a:pt x="829360" y="852119"/>
                  </a:lnTo>
                  <a:lnTo>
                    <a:pt x="831367" y="861999"/>
                  </a:lnTo>
                  <a:lnTo>
                    <a:pt x="836803" y="870077"/>
                  </a:lnTo>
                  <a:lnTo>
                    <a:pt x="844880" y="875525"/>
                  </a:lnTo>
                  <a:lnTo>
                    <a:pt x="854811" y="877519"/>
                  </a:lnTo>
                  <a:lnTo>
                    <a:pt x="864704" y="875525"/>
                  </a:lnTo>
                  <a:lnTo>
                    <a:pt x="872782" y="870077"/>
                  </a:lnTo>
                  <a:lnTo>
                    <a:pt x="878217" y="861999"/>
                  </a:lnTo>
                  <a:lnTo>
                    <a:pt x="880211" y="852119"/>
                  </a:lnTo>
                  <a:close/>
                </a:path>
                <a:path w="6352540" h="1814829">
                  <a:moveTo>
                    <a:pt x="887704" y="25400"/>
                  </a:moveTo>
                  <a:lnTo>
                    <a:pt x="885710" y="15506"/>
                  </a:lnTo>
                  <a:lnTo>
                    <a:pt x="880262" y="7429"/>
                  </a:lnTo>
                  <a:lnTo>
                    <a:pt x="872197" y="1993"/>
                  </a:lnTo>
                  <a:lnTo>
                    <a:pt x="862253" y="0"/>
                  </a:lnTo>
                  <a:lnTo>
                    <a:pt x="852373" y="1993"/>
                  </a:lnTo>
                  <a:lnTo>
                    <a:pt x="844296" y="7429"/>
                  </a:lnTo>
                  <a:lnTo>
                    <a:pt x="838847" y="15506"/>
                  </a:lnTo>
                  <a:lnTo>
                    <a:pt x="836853" y="25400"/>
                  </a:lnTo>
                  <a:lnTo>
                    <a:pt x="838847" y="35280"/>
                  </a:lnTo>
                  <a:lnTo>
                    <a:pt x="844296" y="43357"/>
                  </a:lnTo>
                  <a:lnTo>
                    <a:pt x="852373" y="48793"/>
                  </a:lnTo>
                  <a:lnTo>
                    <a:pt x="862304" y="50800"/>
                  </a:lnTo>
                  <a:lnTo>
                    <a:pt x="872197" y="48793"/>
                  </a:lnTo>
                  <a:lnTo>
                    <a:pt x="880262" y="43357"/>
                  </a:lnTo>
                  <a:lnTo>
                    <a:pt x="885710" y="35280"/>
                  </a:lnTo>
                  <a:lnTo>
                    <a:pt x="887704" y="25400"/>
                  </a:lnTo>
                  <a:close/>
                </a:path>
                <a:path w="6352540" h="1814829">
                  <a:moveTo>
                    <a:pt x="900849" y="982421"/>
                  </a:moveTo>
                  <a:lnTo>
                    <a:pt x="898855" y="972540"/>
                  </a:lnTo>
                  <a:lnTo>
                    <a:pt x="893406" y="964463"/>
                  </a:lnTo>
                  <a:lnTo>
                    <a:pt x="885329" y="959015"/>
                  </a:lnTo>
                  <a:lnTo>
                    <a:pt x="875398" y="957021"/>
                  </a:lnTo>
                  <a:lnTo>
                    <a:pt x="865505" y="959015"/>
                  </a:lnTo>
                  <a:lnTo>
                    <a:pt x="857427" y="964463"/>
                  </a:lnTo>
                  <a:lnTo>
                    <a:pt x="851992" y="972540"/>
                  </a:lnTo>
                  <a:lnTo>
                    <a:pt x="849998" y="982421"/>
                  </a:lnTo>
                  <a:lnTo>
                    <a:pt x="851992" y="992314"/>
                  </a:lnTo>
                  <a:lnTo>
                    <a:pt x="857427" y="1000391"/>
                  </a:lnTo>
                  <a:lnTo>
                    <a:pt x="865505" y="1005827"/>
                  </a:lnTo>
                  <a:lnTo>
                    <a:pt x="875449" y="1007821"/>
                  </a:lnTo>
                  <a:lnTo>
                    <a:pt x="885329" y="1005827"/>
                  </a:lnTo>
                  <a:lnTo>
                    <a:pt x="893406" y="1000391"/>
                  </a:lnTo>
                  <a:lnTo>
                    <a:pt x="898855" y="992314"/>
                  </a:lnTo>
                  <a:lnTo>
                    <a:pt x="900849" y="982421"/>
                  </a:lnTo>
                  <a:close/>
                </a:path>
                <a:path w="6352540" h="1814829">
                  <a:moveTo>
                    <a:pt x="952728" y="1788858"/>
                  </a:moveTo>
                  <a:lnTo>
                    <a:pt x="950734" y="1778977"/>
                  </a:lnTo>
                  <a:lnTo>
                    <a:pt x="945286" y="1770900"/>
                  </a:lnTo>
                  <a:lnTo>
                    <a:pt x="937221" y="1765452"/>
                  </a:lnTo>
                  <a:lnTo>
                    <a:pt x="927277" y="1763458"/>
                  </a:lnTo>
                  <a:lnTo>
                    <a:pt x="917397" y="1765452"/>
                  </a:lnTo>
                  <a:lnTo>
                    <a:pt x="909320" y="1770900"/>
                  </a:lnTo>
                  <a:lnTo>
                    <a:pt x="903871" y="1778977"/>
                  </a:lnTo>
                  <a:lnTo>
                    <a:pt x="901877" y="1788858"/>
                  </a:lnTo>
                  <a:lnTo>
                    <a:pt x="903871" y="1798751"/>
                  </a:lnTo>
                  <a:lnTo>
                    <a:pt x="909320" y="1806829"/>
                  </a:lnTo>
                  <a:lnTo>
                    <a:pt x="917397" y="1812264"/>
                  </a:lnTo>
                  <a:lnTo>
                    <a:pt x="927328" y="1814258"/>
                  </a:lnTo>
                  <a:lnTo>
                    <a:pt x="937221" y="1812264"/>
                  </a:lnTo>
                  <a:lnTo>
                    <a:pt x="945286" y="1806829"/>
                  </a:lnTo>
                  <a:lnTo>
                    <a:pt x="950734" y="1798751"/>
                  </a:lnTo>
                  <a:lnTo>
                    <a:pt x="952728" y="1788858"/>
                  </a:lnTo>
                  <a:close/>
                </a:path>
                <a:path w="6352540" h="1814829">
                  <a:moveTo>
                    <a:pt x="981862" y="852119"/>
                  </a:moveTo>
                  <a:lnTo>
                    <a:pt x="979868" y="842225"/>
                  </a:lnTo>
                  <a:lnTo>
                    <a:pt x="974432" y="834161"/>
                  </a:lnTo>
                  <a:lnTo>
                    <a:pt x="966355" y="828713"/>
                  </a:lnTo>
                  <a:lnTo>
                    <a:pt x="956411" y="826719"/>
                  </a:lnTo>
                  <a:lnTo>
                    <a:pt x="946531" y="828713"/>
                  </a:lnTo>
                  <a:lnTo>
                    <a:pt x="938453" y="834161"/>
                  </a:lnTo>
                  <a:lnTo>
                    <a:pt x="933018" y="842225"/>
                  </a:lnTo>
                  <a:lnTo>
                    <a:pt x="931011" y="852119"/>
                  </a:lnTo>
                  <a:lnTo>
                    <a:pt x="933018" y="861999"/>
                  </a:lnTo>
                  <a:lnTo>
                    <a:pt x="938453" y="870077"/>
                  </a:lnTo>
                  <a:lnTo>
                    <a:pt x="946531" y="875525"/>
                  </a:lnTo>
                  <a:lnTo>
                    <a:pt x="956462" y="877519"/>
                  </a:lnTo>
                  <a:lnTo>
                    <a:pt x="966355" y="875525"/>
                  </a:lnTo>
                  <a:lnTo>
                    <a:pt x="974432" y="870077"/>
                  </a:lnTo>
                  <a:lnTo>
                    <a:pt x="979868" y="861999"/>
                  </a:lnTo>
                  <a:lnTo>
                    <a:pt x="981862" y="852119"/>
                  </a:lnTo>
                  <a:close/>
                </a:path>
                <a:path w="6352540" h="1814829">
                  <a:moveTo>
                    <a:pt x="989355" y="25400"/>
                  </a:moveTo>
                  <a:lnTo>
                    <a:pt x="987361" y="15506"/>
                  </a:lnTo>
                  <a:lnTo>
                    <a:pt x="981913" y="7429"/>
                  </a:lnTo>
                  <a:lnTo>
                    <a:pt x="973848" y="1993"/>
                  </a:lnTo>
                  <a:lnTo>
                    <a:pt x="963904" y="0"/>
                  </a:lnTo>
                  <a:lnTo>
                    <a:pt x="954024" y="1993"/>
                  </a:lnTo>
                  <a:lnTo>
                    <a:pt x="945946" y="7429"/>
                  </a:lnTo>
                  <a:lnTo>
                    <a:pt x="940498" y="15506"/>
                  </a:lnTo>
                  <a:lnTo>
                    <a:pt x="938504" y="25400"/>
                  </a:lnTo>
                  <a:lnTo>
                    <a:pt x="940498" y="35280"/>
                  </a:lnTo>
                  <a:lnTo>
                    <a:pt x="945946" y="43357"/>
                  </a:lnTo>
                  <a:lnTo>
                    <a:pt x="954024" y="48793"/>
                  </a:lnTo>
                  <a:lnTo>
                    <a:pt x="963955" y="50800"/>
                  </a:lnTo>
                  <a:lnTo>
                    <a:pt x="973848" y="48793"/>
                  </a:lnTo>
                  <a:lnTo>
                    <a:pt x="981913" y="43357"/>
                  </a:lnTo>
                  <a:lnTo>
                    <a:pt x="987361" y="35280"/>
                  </a:lnTo>
                  <a:lnTo>
                    <a:pt x="989355" y="25400"/>
                  </a:lnTo>
                  <a:close/>
                </a:path>
                <a:path w="6352540" h="1814829">
                  <a:moveTo>
                    <a:pt x="1002499" y="982421"/>
                  </a:moveTo>
                  <a:lnTo>
                    <a:pt x="1000506" y="972540"/>
                  </a:lnTo>
                  <a:lnTo>
                    <a:pt x="995057" y="964463"/>
                  </a:lnTo>
                  <a:lnTo>
                    <a:pt x="986980" y="959015"/>
                  </a:lnTo>
                  <a:lnTo>
                    <a:pt x="977049" y="957021"/>
                  </a:lnTo>
                  <a:lnTo>
                    <a:pt x="967155" y="959015"/>
                  </a:lnTo>
                  <a:lnTo>
                    <a:pt x="959078" y="964463"/>
                  </a:lnTo>
                  <a:lnTo>
                    <a:pt x="953643" y="972540"/>
                  </a:lnTo>
                  <a:lnTo>
                    <a:pt x="951649" y="982421"/>
                  </a:lnTo>
                  <a:lnTo>
                    <a:pt x="953643" y="992314"/>
                  </a:lnTo>
                  <a:lnTo>
                    <a:pt x="959078" y="1000391"/>
                  </a:lnTo>
                  <a:lnTo>
                    <a:pt x="967155" y="1005827"/>
                  </a:lnTo>
                  <a:lnTo>
                    <a:pt x="977099" y="1007821"/>
                  </a:lnTo>
                  <a:lnTo>
                    <a:pt x="986980" y="1005827"/>
                  </a:lnTo>
                  <a:lnTo>
                    <a:pt x="995057" y="1000391"/>
                  </a:lnTo>
                  <a:lnTo>
                    <a:pt x="1000506" y="992314"/>
                  </a:lnTo>
                  <a:lnTo>
                    <a:pt x="1002499" y="982421"/>
                  </a:lnTo>
                  <a:close/>
                </a:path>
                <a:path w="6352540" h="1814829">
                  <a:moveTo>
                    <a:pt x="1054379" y="1788858"/>
                  </a:moveTo>
                  <a:lnTo>
                    <a:pt x="1052385" y="1778977"/>
                  </a:lnTo>
                  <a:lnTo>
                    <a:pt x="1046937" y="1770900"/>
                  </a:lnTo>
                  <a:lnTo>
                    <a:pt x="1038872" y="1765452"/>
                  </a:lnTo>
                  <a:lnTo>
                    <a:pt x="1028928" y="1763458"/>
                  </a:lnTo>
                  <a:lnTo>
                    <a:pt x="1019048" y="1765452"/>
                  </a:lnTo>
                  <a:lnTo>
                    <a:pt x="1010970" y="1770900"/>
                  </a:lnTo>
                  <a:lnTo>
                    <a:pt x="1005522" y="1778977"/>
                  </a:lnTo>
                  <a:lnTo>
                    <a:pt x="1003528" y="1788858"/>
                  </a:lnTo>
                  <a:lnTo>
                    <a:pt x="1005522" y="1798751"/>
                  </a:lnTo>
                  <a:lnTo>
                    <a:pt x="1010970" y="1806829"/>
                  </a:lnTo>
                  <a:lnTo>
                    <a:pt x="1019048" y="1812264"/>
                  </a:lnTo>
                  <a:lnTo>
                    <a:pt x="1028979" y="1814258"/>
                  </a:lnTo>
                  <a:lnTo>
                    <a:pt x="1038872" y="1812264"/>
                  </a:lnTo>
                  <a:lnTo>
                    <a:pt x="1046937" y="1806829"/>
                  </a:lnTo>
                  <a:lnTo>
                    <a:pt x="1052385" y="1798751"/>
                  </a:lnTo>
                  <a:lnTo>
                    <a:pt x="1054379" y="1788858"/>
                  </a:lnTo>
                  <a:close/>
                </a:path>
                <a:path w="6352540" h="1814829">
                  <a:moveTo>
                    <a:pt x="1083513" y="852119"/>
                  </a:moveTo>
                  <a:lnTo>
                    <a:pt x="1081519" y="842225"/>
                  </a:lnTo>
                  <a:lnTo>
                    <a:pt x="1076083" y="834161"/>
                  </a:lnTo>
                  <a:lnTo>
                    <a:pt x="1068006" y="828713"/>
                  </a:lnTo>
                  <a:lnTo>
                    <a:pt x="1058062" y="826719"/>
                  </a:lnTo>
                  <a:lnTo>
                    <a:pt x="1048181" y="828713"/>
                  </a:lnTo>
                  <a:lnTo>
                    <a:pt x="1040104" y="834161"/>
                  </a:lnTo>
                  <a:lnTo>
                    <a:pt x="1034669" y="842225"/>
                  </a:lnTo>
                  <a:lnTo>
                    <a:pt x="1032662" y="852119"/>
                  </a:lnTo>
                  <a:lnTo>
                    <a:pt x="1034669" y="861999"/>
                  </a:lnTo>
                  <a:lnTo>
                    <a:pt x="1040104" y="870077"/>
                  </a:lnTo>
                  <a:lnTo>
                    <a:pt x="1048181" y="875525"/>
                  </a:lnTo>
                  <a:lnTo>
                    <a:pt x="1058113" y="877519"/>
                  </a:lnTo>
                  <a:lnTo>
                    <a:pt x="1068006" y="875525"/>
                  </a:lnTo>
                  <a:lnTo>
                    <a:pt x="1076083" y="870077"/>
                  </a:lnTo>
                  <a:lnTo>
                    <a:pt x="1081519" y="861999"/>
                  </a:lnTo>
                  <a:lnTo>
                    <a:pt x="1083513" y="852119"/>
                  </a:lnTo>
                  <a:close/>
                </a:path>
                <a:path w="6352540" h="1814829">
                  <a:moveTo>
                    <a:pt x="1091006" y="25400"/>
                  </a:moveTo>
                  <a:lnTo>
                    <a:pt x="1089012" y="15506"/>
                  </a:lnTo>
                  <a:lnTo>
                    <a:pt x="1083564" y="7429"/>
                  </a:lnTo>
                  <a:lnTo>
                    <a:pt x="1075499" y="1993"/>
                  </a:lnTo>
                  <a:lnTo>
                    <a:pt x="1065555" y="0"/>
                  </a:lnTo>
                  <a:lnTo>
                    <a:pt x="1055674" y="1993"/>
                  </a:lnTo>
                  <a:lnTo>
                    <a:pt x="1047597" y="7429"/>
                  </a:lnTo>
                  <a:lnTo>
                    <a:pt x="1042149" y="15506"/>
                  </a:lnTo>
                  <a:lnTo>
                    <a:pt x="1040155" y="25400"/>
                  </a:lnTo>
                  <a:lnTo>
                    <a:pt x="1042149" y="35280"/>
                  </a:lnTo>
                  <a:lnTo>
                    <a:pt x="1047597" y="43357"/>
                  </a:lnTo>
                  <a:lnTo>
                    <a:pt x="1055674" y="48793"/>
                  </a:lnTo>
                  <a:lnTo>
                    <a:pt x="1065606" y="50800"/>
                  </a:lnTo>
                  <a:lnTo>
                    <a:pt x="1075499" y="48793"/>
                  </a:lnTo>
                  <a:lnTo>
                    <a:pt x="1083564" y="43357"/>
                  </a:lnTo>
                  <a:lnTo>
                    <a:pt x="1089012" y="35280"/>
                  </a:lnTo>
                  <a:lnTo>
                    <a:pt x="1091006" y="25400"/>
                  </a:lnTo>
                  <a:close/>
                </a:path>
                <a:path w="6352540" h="1814829">
                  <a:moveTo>
                    <a:pt x="1104150" y="982421"/>
                  </a:moveTo>
                  <a:lnTo>
                    <a:pt x="1102156" y="972540"/>
                  </a:lnTo>
                  <a:lnTo>
                    <a:pt x="1096708" y="964463"/>
                  </a:lnTo>
                  <a:lnTo>
                    <a:pt x="1088631" y="959015"/>
                  </a:lnTo>
                  <a:lnTo>
                    <a:pt x="1078699" y="957021"/>
                  </a:lnTo>
                  <a:lnTo>
                    <a:pt x="1068806" y="959015"/>
                  </a:lnTo>
                  <a:lnTo>
                    <a:pt x="1060729" y="964463"/>
                  </a:lnTo>
                  <a:lnTo>
                    <a:pt x="1055293" y="972540"/>
                  </a:lnTo>
                  <a:lnTo>
                    <a:pt x="1053299" y="982421"/>
                  </a:lnTo>
                  <a:lnTo>
                    <a:pt x="1055293" y="992314"/>
                  </a:lnTo>
                  <a:lnTo>
                    <a:pt x="1060729" y="1000391"/>
                  </a:lnTo>
                  <a:lnTo>
                    <a:pt x="1068806" y="1005827"/>
                  </a:lnTo>
                  <a:lnTo>
                    <a:pt x="1078750" y="1007821"/>
                  </a:lnTo>
                  <a:lnTo>
                    <a:pt x="1088631" y="1005827"/>
                  </a:lnTo>
                  <a:lnTo>
                    <a:pt x="1096708" y="1000391"/>
                  </a:lnTo>
                  <a:lnTo>
                    <a:pt x="1102156" y="992314"/>
                  </a:lnTo>
                  <a:lnTo>
                    <a:pt x="1104150" y="982421"/>
                  </a:lnTo>
                  <a:close/>
                </a:path>
                <a:path w="6352540" h="1814829">
                  <a:moveTo>
                    <a:pt x="1156030" y="1788858"/>
                  </a:moveTo>
                  <a:lnTo>
                    <a:pt x="1154036" y="1778977"/>
                  </a:lnTo>
                  <a:lnTo>
                    <a:pt x="1148588" y="1770900"/>
                  </a:lnTo>
                  <a:lnTo>
                    <a:pt x="1140523" y="1765452"/>
                  </a:lnTo>
                  <a:lnTo>
                    <a:pt x="1130579" y="1763458"/>
                  </a:lnTo>
                  <a:lnTo>
                    <a:pt x="1120698" y="1765452"/>
                  </a:lnTo>
                  <a:lnTo>
                    <a:pt x="1112621" y="1770900"/>
                  </a:lnTo>
                  <a:lnTo>
                    <a:pt x="1107173" y="1778977"/>
                  </a:lnTo>
                  <a:lnTo>
                    <a:pt x="1105179" y="1788858"/>
                  </a:lnTo>
                  <a:lnTo>
                    <a:pt x="1107173" y="1798751"/>
                  </a:lnTo>
                  <a:lnTo>
                    <a:pt x="1112621" y="1806829"/>
                  </a:lnTo>
                  <a:lnTo>
                    <a:pt x="1120698" y="1812264"/>
                  </a:lnTo>
                  <a:lnTo>
                    <a:pt x="1130630" y="1814258"/>
                  </a:lnTo>
                  <a:lnTo>
                    <a:pt x="1140523" y="1812264"/>
                  </a:lnTo>
                  <a:lnTo>
                    <a:pt x="1148588" y="1806829"/>
                  </a:lnTo>
                  <a:lnTo>
                    <a:pt x="1154036" y="1798751"/>
                  </a:lnTo>
                  <a:lnTo>
                    <a:pt x="1156030" y="1788858"/>
                  </a:lnTo>
                  <a:close/>
                </a:path>
                <a:path w="6352540" h="1814829">
                  <a:moveTo>
                    <a:pt x="1185164" y="852119"/>
                  </a:moveTo>
                  <a:lnTo>
                    <a:pt x="1183170" y="842225"/>
                  </a:lnTo>
                  <a:lnTo>
                    <a:pt x="1177734" y="834161"/>
                  </a:lnTo>
                  <a:lnTo>
                    <a:pt x="1169657" y="828713"/>
                  </a:lnTo>
                  <a:lnTo>
                    <a:pt x="1159713" y="826719"/>
                  </a:lnTo>
                  <a:lnTo>
                    <a:pt x="1149832" y="828713"/>
                  </a:lnTo>
                  <a:lnTo>
                    <a:pt x="1141755" y="834161"/>
                  </a:lnTo>
                  <a:lnTo>
                    <a:pt x="1136319" y="842225"/>
                  </a:lnTo>
                  <a:lnTo>
                    <a:pt x="1134313" y="852119"/>
                  </a:lnTo>
                  <a:lnTo>
                    <a:pt x="1136319" y="861999"/>
                  </a:lnTo>
                  <a:lnTo>
                    <a:pt x="1141755" y="870077"/>
                  </a:lnTo>
                  <a:lnTo>
                    <a:pt x="1149832" y="875525"/>
                  </a:lnTo>
                  <a:lnTo>
                    <a:pt x="1159764" y="877519"/>
                  </a:lnTo>
                  <a:lnTo>
                    <a:pt x="1169657" y="875525"/>
                  </a:lnTo>
                  <a:lnTo>
                    <a:pt x="1177734" y="870077"/>
                  </a:lnTo>
                  <a:lnTo>
                    <a:pt x="1183170" y="861999"/>
                  </a:lnTo>
                  <a:lnTo>
                    <a:pt x="1185164" y="852119"/>
                  </a:lnTo>
                  <a:close/>
                </a:path>
                <a:path w="6352540" h="1814829">
                  <a:moveTo>
                    <a:pt x="1192657" y="25400"/>
                  </a:moveTo>
                  <a:lnTo>
                    <a:pt x="1190663" y="15506"/>
                  </a:lnTo>
                  <a:lnTo>
                    <a:pt x="1185214" y="7429"/>
                  </a:lnTo>
                  <a:lnTo>
                    <a:pt x="1177150" y="1993"/>
                  </a:lnTo>
                  <a:lnTo>
                    <a:pt x="1167206" y="0"/>
                  </a:lnTo>
                  <a:lnTo>
                    <a:pt x="1157325" y="1993"/>
                  </a:lnTo>
                  <a:lnTo>
                    <a:pt x="1149248" y="7429"/>
                  </a:lnTo>
                  <a:lnTo>
                    <a:pt x="1143800" y="15506"/>
                  </a:lnTo>
                  <a:lnTo>
                    <a:pt x="1141806" y="25400"/>
                  </a:lnTo>
                  <a:lnTo>
                    <a:pt x="1143800" y="35280"/>
                  </a:lnTo>
                  <a:lnTo>
                    <a:pt x="1149248" y="43357"/>
                  </a:lnTo>
                  <a:lnTo>
                    <a:pt x="1157325" y="48793"/>
                  </a:lnTo>
                  <a:lnTo>
                    <a:pt x="1167257" y="50800"/>
                  </a:lnTo>
                  <a:lnTo>
                    <a:pt x="1177150" y="48793"/>
                  </a:lnTo>
                  <a:lnTo>
                    <a:pt x="1185214" y="43357"/>
                  </a:lnTo>
                  <a:lnTo>
                    <a:pt x="1190663" y="35280"/>
                  </a:lnTo>
                  <a:lnTo>
                    <a:pt x="1192657" y="25400"/>
                  </a:lnTo>
                  <a:close/>
                </a:path>
                <a:path w="6352540" h="1814829">
                  <a:moveTo>
                    <a:pt x="1205801" y="982421"/>
                  </a:moveTo>
                  <a:lnTo>
                    <a:pt x="1203807" y="972540"/>
                  </a:lnTo>
                  <a:lnTo>
                    <a:pt x="1198359" y="964463"/>
                  </a:lnTo>
                  <a:lnTo>
                    <a:pt x="1190282" y="959015"/>
                  </a:lnTo>
                  <a:lnTo>
                    <a:pt x="1180350" y="957021"/>
                  </a:lnTo>
                  <a:lnTo>
                    <a:pt x="1170457" y="959015"/>
                  </a:lnTo>
                  <a:lnTo>
                    <a:pt x="1162380" y="964463"/>
                  </a:lnTo>
                  <a:lnTo>
                    <a:pt x="1156944" y="972540"/>
                  </a:lnTo>
                  <a:lnTo>
                    <a:pt x="1154950" y="982421"/>
                  </a:lnTo>
                  <a:lnTo>
                    <a:pt x="1156944" y="992314"/>
                  </a:lnTo>
                  <a:lnTo>
                    <a:pt x="1162380" y="1000391"/>
                  </a:lnTo>
                  <a:lnTo>
                    <a:pt x="1170457" y="1005827"/>
                  </a:lnTo>
                  <a:lnTo>
                    <a:pt x="1180401" y="1007821"/>
                  </a:lnTo>
                  <a:lnTo>
                    <a:pt x="1190282" y="1005827"/>
                  </a:lnTo>
                  <a:lnTo>
                    <a:pt x="1198359" y="1000391"/>
                  </a:lnTo>
                  <a:lnTo>
                    <a:pt x="1203807" y="992314"/>
                  </a:lnTo>
                  <a:lnTo>
                    <a:pt x="1205801" y="982421"/>
                  </a:lnTo>
                  <a:close/>
                </a:path>
                <a:path w="6352540" h="1814829">
                  <a:moveTo>
                    <a:pt x="1257681" y="1788858"/>
                  </a:moveTo>
                  <a:lnTo>
                    <a:pt x="1255687" y="1778977"/>
                  </a:lnTo>
                  <a:lnTo>
                    <a:pt x="1250238" y="1770900"/>
                  </a:lnTo>
                  <a:lnTo>
                    <a:pt x="1242174" y="1765452"/>
                  </a:lnTo>
                  <a:lnTo>
                    <a:pt x="1232230" y="1763458"/>
                  </a:lnTo>
                  <a:lnTo>
                    <a:pt x="1222349" y="1765452"/>
                  </a:lnTo>
                  <a:lnTo>
                    <a:pt x="1214272" y="1770900"/>
                  </a:lnTo>
                  <a:lnTo>
                    <a:pt x="1208824" y="1778977"/>
                  </a:lnTo>
                  <a:lnTo>
                    <a:pt x="1206830" y="1788858"/>
                  </a:lnTo>
                  <a:lnTo>
                    <a:pt x="1208824" y="1798751"/>
                  </a:lnTo>
                  <a:lnTo>
                    <a:pt x="1214272" y="1806829"/>
                  </a:lnTo>
                  <a:lnTo>
                    <a:pt x="1222349" y="1812264"/>
                  </a:lnTo>
                  <a:lnTo>
                    <a:pt x="1232281" y="1814258"/>
                  </a:lnTo>
                  <a:lnTo>
                    <a:pt x="1242174" y="1812264"/>
                  </a:lnTo>
                  <a:lnTo>
                    <a:pt x="1250238" y="1806829"/>
                  </a:lnTo>
                  <a:lnTo>
                    <a:pt x="1255687" y="1798751"/>
                  </a:lnTo>
                  <a:lnTo>
                    <a:pt x="1257681" y="1788858"/>
                  </a:lnTo>
                  <a:close/>
                </a:path>
                <a:path w="6352540" h="1814829">
                  <a:moveTo>
                    <a:pt x="1286814" y="852119"/>
                  </a:moveTo>
                  <a:lnTo>
                    <a:pt x="1284820" y="842225"/>
                  </a:lnTo>
                  <a:lnTo>
                    <a:pt x="1279385" y="834161"/>
                  </a:lnTo>
                  <a:lnTo>
                    <a:pt x="1271308" y="828713"/>
                  </a:lnTo>
                  <a:lnTo>
                    <a:pt x="1261364" y="826719"/>
                  </a:lnTo>
                  <a:lnTo>
                    <a:pt x="1251483" y="828713"/>
                  </a:lnTo>
                  <a:lnTo>
                    <a:pt x="1243406" y="834161"/>
                  </a:lnTo>
                  <a:lnTo>
                    <a:pt x="1237957" y="842225"/>
                  </a:lnTo>
                  <a:lnTo>
                    <a:pt x="1235964" y="852119"/>
                  </a:lnTo>
                  <a:lnTo>
                    <a:pt x="1237957" y="861999"/>
                  </a:lnTo>
                  <a:lnTo>
                    <a:pt x="1243406" y="870077"/>
                  </a:lnTo>
                  <a:lnTo>
                    <a:pt x="1251483" y="875525"/>
                  </a:lnTo>
                  <a:lnTo>
                    <a:pt x="1261414" y="877519"/>
                  </a:lnTo>
                  <a:lnTo>
                    <a:pt x="1271308" y="875525"/>
                  </a:lnTo>
                  <a:lnTo>
                    <a:pt x="1279385" y="870077"/>
                  </a:lnTo>
                  <a:lnTo>
                    <a:pt x="1284820" y="861999"/>
                  </a:lnTo>
                  <a:lnTo>
                    <a:pt x="1286814" y="852119"/>
                  </a:lnTo>
                  <a:close/>
                </a:path>
                <a:path w="6352540" h="1814829">
                  <a:moveTo>
                    <a:pt x="1294307" y="25400"/>
                  </a:moveTo>
                  <a:lnTo>
                    <a:pt x="1292313" y="15506"/>
                  </a:lnTo>
                  <a:lnTo>
                    <a:pt x="1286865" y="7429"/>
                  </a:lnTo>
                  <a:lnTo>
                    <a:pt x="1278801" y="1993"/>
                  </a:lnTo>
                  <a:lnTo>
                    <a:pt x="1268857" y="0"/>
                  </a:lnTo>
                  <a:lnTo>
                    <a:pt x="1258976" y="1993"/>
                  </a:lnTo>
                  <a:lnTo>
                    <a:pt x="1250899" y="7429"/>
                  </a:lnTo>
                  <a:lnTo>
                    <a:pt x="1245450" y="15506"/>
                  </a:lnTo>
                  <a:lnTo>
                    <a:pt x="1243457" y="25400"/>
                  </a:lnTo>
                  <a:lnTo>
                    <a:pt x="1245450" y="35280"/>
                  </a:lnTo>
                  <a:lnTo>
                    <a:pt x="1250899" y="43357"/>
                  </a:lnTo>
                  <a:lnTo>
                    <a:pt x="1258976" y="48793"/>
                  </a:lnTo>
                  <a:lnTo>
                    <a:pt x="1268907" y="50800"/>
                  </a:lnTo>
                  <a:lnTo>
                    <a:pt x="1278801" y="48793"/>
                  </a:lnTo>
                  <a:lnTo>
                    <a:pt x="1286865" y="43357"/>
                  </a:lnTo>
                  <a:lnTo>
                    <a:pt x="1292313" y="35280"/>
                  </a:lnTo>
                  <a:lnTo>
                    <a:pt x="1294307" y="25400"/>
                  </a:lnTo>
                  <a:close/>
                </a:path>
                <a:path w="6352540" h="1814829">
                  <a:moveTo>
                    <a:pt x="1307452" y="982421"/>
                  </a:moveTo>
                  <a:lnTo>
                    <a:pt x="1305458" y="972540"/>
                  </a:lnTo>
                  <a:lnTo>
                    <a:pt x="1300010" y="964463"/>
                  </a:lnTo>
                  <a:lnTo>
                    <a:pt x="1291932" y="959015"/>
                  </a:lnTo>
                  <a:lnTo>
                    <a:pt x="1282001" y="957021"/>
                  </a:lnTo>
                  <a:lnTo>
                    <a:pt x="1272108" y="959015"/>
                  </a:lnTo>
                  <a:lnTo>
                    <a:pt x="1264031" y="964463"/>
                  </a:lnTo>
                  <a:lnTo>
                    <a:pt x="1258595" y="972540"/>
                  </a:lnTo>
                  <a:lnTo>
                    <a:pt x="1256601" y="982421"/>
                  </a:lnTo>
                  <a:lnTo>
                    <a:pt x="1258595" y="992314"/>
                  </a:lnTo>
                  <a:lnTo>
                    <a:pt x="1264031" y="1000391"/>
                  </a:lnTo>
                  <a:lnTo>
                    <a:pt x="1272108" y="1005827"/>
                  </a:lnTo>
                  <a:lnTo>
                    <a:pt x="1282052" y="1007821"/>
                  </a:lnTo>
                  <a:lnTo>
                    <a:pt x="1291932" y="1005827"/>
                  </a:lnTo>
                  <a:lnTo>
                    <a:pt x="1300010" y="1000391"/>
                  </a:lnTo>
                  <a:lnTo>
                    <a:pt x="1305458" y="992314"/>
                  </a:lnTo>
                  <a:lnTo>
                    <a:pt x="1307452" y="982421"/>
                  </a:lnTo>
                  <a:close/>
                </a:path>
                <a:path w="6352540" h="1814829">
                  <a:moveTo>
                    <a:pt x="1359331" y="1788858"/>
                  </a:moveTo>
                  <a:lnTo>
                    <a:pt x="1357337" y="1778977"/>
                  </a:lnTo>
                  <a:lnTo>
                    <a:pt x="1351889" y="1770900"/>
                  </a:lnTo>
                  <a:lnTo>
                    <a:pt x="1343825" y="1765452"/>
                  </a:lnTo>
                  <a:lnTo>
                    <a:pt x="1333881" y="1763458"/>
                  </a:lnTo>
                  <a:lnTo>
                    <a:pt x="1324000" y="1765452"/>
                  </a:lnTo>
                  <a:lnTo>
                    <a:pt x="1315923" y="1770900"/>
                  </a:lnTo>
                  <a:lnTo>
                    <a:pt x="1310474" y="1778977"/>
                  </a:lnTo>
                  <a:lnTo>
                    <a:pt x="1308481" y="1788858"/>
                  </a:lnTo>
                  <a:lnTo>
                    <a:pt x="1310474" y="1798751"/>
                  </a:lnTo>
                  <a:lnTo>
                    <a:pt x="1315923" y="1806829"/>
                  </a:lnTo>
                  <a:lnTo>
                    <a:pt x="1324000" y="1812264"/>
                  </a:lnTo>
                  <a:lnTo>
                    <a:pt x="1333931" y="1814258"/>
                  </a:lnTo>
                  <a:lnTo>
                    <a:pt x="1343825" y="1812264"/>
                  </a:lnTo>
                  <a:lnTo>
                    <a:pt x="1351889" y="1806829"/>
                  </a:lnTo>
                  <a:lnTo>
                    <a:pt x="1357337" y="1798751"/>
                  </a:lnTo>
                  <a:lnTo>
                    <a:pt x="1359331" y="1788858"/>
                  </a:lnTo>
                  <a:close/>
                </a:path>
                <a:path w="6352540" h="1814829">
                  <a:moveTo>
                    <a:pt x="1388465" y="852119"/>
                  </a:moveTo>
                  <a:lnTo>
                    <a:pt x="1386471" y="842225"/>
                  </a:lnTo>
                  <a:lnTo>
                    <a:pt x="1381036" y="834161"/>
                  </a:lnTo>
                  <a:lnTo>
                    <a:pt x="1372958" y="828713"/>
                  </a:lnTo>
                  <a:lnTo>
                    <a:pt x="1363014" y="826719"/>
                  </a:lnTo>
                  <a:lnTo>
                    <a:pt x="1353134" y="828713"/>
                  </a:lnTo>
                  <a:lnTo>
                    <a:pt x="1345057" y="834161"/>
                  </a:lnTo>
                  <a:lnTo>
                    <a:pt x="1339608" y="842225"/>
                  </a:lnTo>
                  <a:lnTo>
                    <a:pt x="1337614" y="852119"/>
                  </a:lnTo>
                  <a:lnTo>
                    <a:pt x="1339608" y="861999"/>
                  </a:lnTo>
                  <a:lnTo>
                    <a:pt x="1345057" y="870077"/>
                  </a:lnTo>
                  <a:lnTo>
                    <a:pt x="1353134" y="875525"/>
                  </a:lnTo>
                  <a:lnTo>
                    <a:pt x="1363065" y="877519"/>
                  </a:lnTo>
                  <a:lnTo>
                    <a:pt x="1372958" y="875525"/>
                  </a:lnTo>
                  <a:lnTo>
                    <a:pt x="1381036" y="870077"/>
                  </a:lnTo>
                  <a:lnTo>
                    <a:pt x="1386471" y="861999"/>
                  </a:lnTo>
                  <a:lnTo>
                    <a:pt x="1388465" y="852119"/>
                  </a:lnTo>
                  <a:close/>
                </a:path>
                <a:path w="6352540" h="1814829">
                  <a:moveTo>
                    <a:pt x="1395958" y="25400"/>
                  </a:moveTo>
                  <a:lnTo>
                    <a:pt x="1393964" y="15506"/>
                  </a:lnTo>
                  <a:lnTo>
                    <a:pt x="1388516" y="7429"/>
                  </a:lnTo>
                  <a:lnTo>
                    <a:pt x="1380451" y="1993"/>
                  </a:lnTo>
                  <a:lnTo>
                    <a:pt x="1370507" y="0"/>
                  </a:lnTo>
                  <a:lnTo>
                    <a:pt x="1360627" y="1993"/>
                  </a:lnTo>
                  <a:lnTo>
                    <a:pt x="1352550" y="7429"/>
                  </a:lnTo>
                  <a:lnTo>
                    <a:pt x="1347101" y="15506"/>
                  </a:lnTo>
                  <a:lnTo>
                    <a:pt x="1345107" y="25400"/>
                  </a:lnTo>
                  <a:lnTo>
                    <a:pt x="1347101" y="35280"/>
                  </a:lnTo>
                  <a:lnTo>
                    <a:pt x="1352550" y="43357"/>
                  </a:lnTo>
                  <a:lnTo>
                    <a:pt x="1360627" y="48793"/>
                  </a:lnTo>
                  <a:lnTo>
                    <a:pt x="1370558" y="50800"/>
                  </a:lnTo>
                  <a:lnTo>
                    <a:pt x="1380451" y="48793"/>
                  </a:lnTo>
                  <a:lnTo>
                    <a:pt x="1388516" y="43357"/>
                  </a:lnTo>
                  <a:lnTo>
                    <a:pt x="1393964" y="35280"/>
                  </a:lnTo>
                  <a:lnTo>
                    <a:pt x="1395958" y="25400"/>
                  </a:lnTo>
                  <a:close/>
                </a:path>
                <a:path w="6352540" h="1814829">
                  <a:moveTo>
                    <a:pt x="1409103" y="982421"/>
                  </a:moveTo>
                  <a:lnTo>
                    <a:pt x="1407109" y="972540"/>
                  </a:lnTo>
                  <a:lnTo>
                    <a:pt x="1401660" y="964463"/>
                  </a:lnTo>
                  <a:lnTo>
                    <a:pt x="1393583" y="959015"/>
                  </a:lnTo>
                  <a:lnTo>
                    <a:pt x="1383652" y="957021"/>
                  </a:lnTo>
                  <a:lnTo>
                    <a:pt x="1373759" y="959015"/>
                  </a:lnTo>
                  <a:lnTo>
                    <a:pt x="1365681" y="964463"/>
                  </a:lnTo>
                  <a:lnTo>
                    <a:pt x="1360246" y="972540"/>
                  </a:lnTo>
                  <a:lnTo>
                    <a:pt x="1358252" y="982421"/>
                  </a:lnTo>
                  <a:lnTo>
                    <a:pt x="1360246" y="992314"/>
                  </a:lnTo>
                  <a:lnTo>
                    <a:pt x="1365681" y="1000391"/>
                  </a:lnTo>
                  <a:lnTo>
                    <a:pt x="1373759" y="1005827"/>
                  </a:lnTo>
                  <a:lnTo>
                    <a:pt x="1383703" y="1007821"/>
                  </a:lnTo>
                  <a:lnTo>
                    <a:pt x="1393583" y="1005827"/>
                  </a:lnTo>
                  <a:lnTo>
                    <a:pt x="1401660" y="1000391"/>
                  </a:lnTo>
                  <a:lnTo>
                    <a:pt x="1407109" y="992314"/>
                  </a:lnTo>
                  <a:lnTo>
                    <a:pt x="1409103" y="982421"/>
                  </a:lnTo>
                  <a:close/>
                </a:path>
                <a:path w="6352540" h="1814829">
                  <a:moveTo>
                    <a:pt x="1460982" y="1788858"/>
                  </a:moveTo>
                  <a:lnTo>
                    <a:pt x="1458988" y="1778977"/>
                  </a:lnTo>
                  <a:lnTo>
                    <a:pt x="1453540" y="1770900"/>
                  </a:lnTo>
                  <a:lnTo>
                    <a:pt x="1445475" y="1765452"/>
                  </a:lnTo>
                  <a:lnTo>
                    <a:pt x="1435531" y="1763458"/>
                  </a:lnTo>
                  <a:lnTo>
                    <a:pt x="1425651" y="1765452"/>
                  </a:lnTo>
                  <a:lnTo>
                    <a:pt x="1417574" y="1770900"/>
                  </a:lnTo>
                  <a:lnTo>
                    <a:pt x="1412125" y="1778977"/>
                  </a:lnTo>
                  <a:lnTo>
                    <a:pt x="1410131" y="1788858"/>
                  </a:lnTo>
                  <a:lnTo>
                    <a:pt x="1412125" y="1798751"/>
                  </a:lnTo>
                  <a:lnTo>
                    <a:pt x="1417574" y="1806829"/>
                  </a:lnTo>
                  <a:lnTo>
                    <a:pt x="1425651" y="1812264"/>
                  </a:lnTo>
                  <a:lnTo>
                    <a:pt x="1435582" y="1814258"/>
                  </a:lnTo>
                  <a:lnTo>
                    <a:pt x="1445475" y="1812264"/>
                  </a:lnTo>
                  <a:lnTo>
                    <a:pt x="1453540" y="1806829"/>
                  </a:lnTo>
                  <a:lnTo>
                    <a:pt x="1458988" y="1798751"/>
                  </a:lnTo>
                  <a:lnTo>
                    <a:pt x="1460982" y="1788858"/>
                  </a:lnTo>
                  <a:close/>
                </a:path>
                <a:path w="6352540" h="1814829">
                  <a:moveTo>
                    <a:pt x="1490116" y="852119"/>
                  </a:moveTo>
                  <a:lnTo>
                    <a:pt x="1488122" y="842225"/>
                  </a:lnTo>
                  <a:lnTo>
                    <a:pt x="1482686" y="834161"/>
                  </a:lnTo>
                  <a:lnTo>
                    <a:pt x="1474609" y="828713"/>
                  </a:lnTo>
                  <a:lnTo>
                    <a:pt x="1464665" y="826719"/>
                  </a:lnTo>
                  <a:lnTo>
                    <a:pt x="1454785" y="828713"/>
                  </a:lnTo>
                  <a:lnTo>
                    <a:pt x="1446707" y="834161"/>
                  </a:lnTo>
                  <a:lnTo>
                    <a:pt x="1441259" y="842225"/>
                  </a:lnTo>
                  <a:lnTo>
                    <a:pt x="1439265" y="852119"/>
                  </a:lnTo>
                  <a:lnTo>
                    <a:pt x="1441259" y="861999"/>
                  </a:lnTo>
                  <a:lnTo>
                    <a:pt x="1446707" y="870077"/>
                  </a:lnTo>
                  <a:lnTo>
                    <a:pt x="1454785" y="875525"/>
                  </a:lnTo>
                  <a:lnTo>
                    <a:pt x="1464716" y="877519"/>
                  </a:lnTo>
                  <a:lnTo>
                    <a:pt x="1474609" y="875525"/>
                  </a:lnTo>
                  <a:lnTo>
                    <a:pt x="1482686" y="870077"/>
                  </a:lnTo>
                  <a:lnTo>
                    <a:pt x="1488122" y="861999"/>
                  </a:lnTo>
                  <a:lnTo>
                    <a:pt x="1490116" y="852119"/>
                  </a:lnTo>
                  <a:close/>
                </a:path>
                <a:path w="6352540" h="1814829">
                  <a:moveTo>
                    <a:pt x="1497609" y="25400"/>
                  </a:moveTo>
                  <a:lnTo>
                    <a:pt x="1495615" y="15506"/>
                  </a:lnTo>
                  <a:lnTo>
                    <a:pt x="1490167" y="7429"/>
                  </a:lnTo>
                  <a:lnTo>
                    <a:pt x="1482102" y="1993"/>
                  </a:lnTo>
                  <a:lnTo>
                    <a:pt x="1472158" y="0"/>
                  </a:lnTo>
                  <a:lnTo>
                    <a:pt x="1462278" y="1993"/>
                  </a:lnTo>
                  <a:lnTo>
                    <a:pt x="1454200" y="7429"/>
                  </a:lnTo>
                  <a:lnTo>
                    <a:pt x="1448752" y="15506"/>
                  </a:lnTo>
                  <a:lnTo>
                    <a:pt x="1446758" y="25400"/>
                  </a:lnTo>
                  <a:lnTo>
                    <a:pt x="1448752" y="35280"/>
                  </a:lnTo>
                  <a:lnTo>
                    <a:pt x="1454200" y="43357"/>
                  </a:lnTo>
                  <a:lnTo>
                    <a:pt x="1462278" y="48793"/>
                  </a:lnTo>
                  <a:lnTo>
                    <a:pt x="1472209" y="50800"/>
                  </a:lnTo>
                  <a:lnTo>
                    <a:pt x="1482102" y="48793"/>
                  </a:lnTo>
                  <a:lnTo>
                    <a:pt x="1490167" y="43357"/>
                  </a:lnTo>
                  <a:lnTo>
                    <a:pt x="1495615" y="35280"/>
                  </a:lnTo>
                  <a:lnTo>
                    <a:pt x="1497609" y="25400"/>
                  </a:lnTo>
                  <a:close/>
                </a:path>
                <a:path w="6352540" h="1814829">
                  <a:moveTo>
                    <a:pt x="1510753" y="982421"/>
                  </a:moveTo>
                  <a:lnTo>
                    <a:pt x="1508747" y="972540"/>
                  </a:lnTo>
                  <a:lnTo>
                    <a:pt x="1503311" y="964463"/>
                  </a:lnTo>
                  <a:lnTo>
                    <a:pt x="1495234" y="959015"/>
                  </a:lnTo>
                  <a:lnTo>
                    <a:pt x="1485303" y="957021"/>
                  </a:lnTo>
                  <a:lnTo>
                    <a:pt x="1475409" y="959015"/>
                  </a:lnTo>
                  <a:lnTo>
                    <a:pt x="1467332" y="964463"/>
                  </a:lnTo>
                  <a:lnTo>
                    <a:pt x="1461897" y="972540"/>
                  </a:lnTo>
                  <a:lnTo>
                    <a:pt x="1459903" y="982421"/>
                  </a:lnTo>
                  <a:lnTo>
                    <a:pt x="1461897" y="992314"/>
                  </a:lnTo>
                  <a:lnTo>
                    <a:pt x="1467332" y="1000391"/>
                  </a:lnTo>
                  <a:lnTo>
                    <a:pt x="1475409" y="1005827"/>
                  </a:lnTo>
                  <a:lnTo>
                    <a:pt x="1485353" y="1007821"/>
                  </a:lnTo>
                  <a:lnTo>
                    <a:pt x="1495234" y="1005827"/>
                  </a:lnTo>
                  <a:lnTo>
                    <a:pt x="1503311" y="1000391"/>
                  </a:lnTo>
                  <a:lnTo>
                    <a:pt x="1508747" y="992314"/>
                  </a:lnTo>
                  <a:lnTo>
                    <a:pt x="1510753" y="982421"/>
                  </a:lnTo>
                  <a:close/>
                </a:path>
                <a:path w="6352540" h="1814829">
                  <a:moveTo>
                    <a:pt x="1562633" y="1788858"/>
                  </a:moveTo>
                  <a:lnTo>
                    <a:pt x="1560639" y="1778977"/>
                  </a:lnTo>
                  <a:lnTo>
                    <a:pt x="1555191" y="1770900"/>
                  </a:lnTo>
                  <a:lnTo>
                    <a:pt x="1547126" y="1765452"/>
                  </a:lnTo>
                  <a:lnTo>
                    <a:pt x="1537182" y="1763458"/>
                  </a:lnTo>
                  <a:lnTo>
                    <a:pt x="1527302" y="1765452"/>
                  </a:lnTo>
                  <a:lnTo>
                    <a:pt x="1519224" y="1770900"/>
                  </a:lnTo>
                  <a:lnTo>
                    <a:pt x="1513776" y="1778977"/>
                  </a:lnTo>
                  <a:lnTo>
                    <a:pt x="1511782" y="1788858"/>
                  </a:lnTo>
                  <a:lnTo>
                    <a:pt x="1513776" y="1798751"/>
                  </a:lnTo>
                  <a:lnTo>
                    <a:pt x="1519224" y="1806829"/>
                  </a:lnTo>
                  <a:lnTo>
                    <a:pt x="1527302" y="1812264"/>
                  </a:lnTo>
                  <a:lnTo>
                    <a:pt x="1537233" y="1814258"/>
                  </a:lnTo>
                  <a:lnTo>
                    <a:pt x="1547126" y="1812264"/>
                  </a:lnTo>
                  <a:lnTo>
                    <a:pt x="1555191" y="1806829"/>
                  </a:lnTo>
                  <a:lnTo>
                    <a:pt x="1560639" y="1798751"/>
                  </a:lnTo>
                  <a:lnTo>
                    <a:pt x="1562633" y="1788858"/>
                  </a:lnTo>
                  <a:close/>
                </a:path>
                <a:path w="6352540" h="1814829">
                  <a:moveTo>
                    <a:pt x="1591767" y="852119"/>
                  </a:moveTo>
                  <a:lnTo>
                    <a:pt x="1589773" y="842225"/>
                  </a:lnTo>
                  <a:lnTo>
                    <a:pt x="1584337" y="834161"/>
                  </a:lnTo>
                  <a:lnTo>
                    <a:pt x="1576260" y="828713"/>
                  </a:lnTo>
                  <a:lnTo>
                    <a:pt x="1566316" y="826719"/>
                  </a:lnTo>
                  <a:lnTo>
                    <a:pt x="1556435" y="828713"/>
                  </a:lnTo>
                  <a:lnTo>
                    <a:pt x="1548358" y="834161"/>
                  </a:lnTo>
                  <a:lnTo>
                    <a:pt x="1542910" y="842225"/>
                  </a:lnTo>
                  <a:lnTo>
                    <a:pt x="1540916" y="852119"/>
                  </a:lnTo>
                  <a:lnTo>
                    <a:pt x="1542910" y="861999"/>
                  </a:lnTo>
                  <a:lnTo>
                    <a:pt x="1548358" y="870077"/>
                  </a:lnTo>
                  <a:lnTo>
                    <a:pt x="1556435" y="875525"/>
                  </a:lnTo>
                  <a:lnTo>
                    <a:pt x="1566367" y="877519"/>
                  </a:lnTo>
                  <a:lnTo>
                    <a:pt x="1576260" y="875525"/>
                  </a:lnTo>
                  <a:lnTo>
                    <a:pt x="1584337" y="870077"/>
                  </a:lnTo>
                  <a:lnTo>
                    <a:pt x="1589773" y="861999"/>
                  </a:lnTo>
                  <a:lnTo>
                    <a:pt x="1591767" y="852119"/>
                  </a:lnTo>
                  <a:close/>
                </a:path>
                <a:path w="6352540" h="1814829">
                  <a:moveTo>
                    <a:pt x="1599260" y="25400"/>
                  </a:moveTo>
                  <a:lnTo>
                    <a:pt x="1597266" y="15506"/>
                  </a:lnTo>
                  <a:lnTo>
                    <a:pt x="1591818" y="7429"/>
                  </a:lnTo>
                  <a:lnTo>
                    <a:pt x="1583753" y="1993"/>
                  </a:lnTo>
                  <a:lnTo>
                    <a:pt x="1573809" y="0"/>
                  </a:lnTo>
                  <a:lnTo>
                    <a:pt x="1563928" y="1993"/>
                  </a:lnTo>
                  <a:lnTo>
                    <a:pt x="1555851" y="7429"/>
                  </a:lnTo>
                  <a:lnTo>
                    <a:pt x="1550403" y="15506"/>
                  </a:lnTo>
                  <a:lnTo>
                    <a:pt x="1548409" y="25400"/>
                  </a:lnTo>
                  <a:lnTo>
                    <a:pt x="1550403" y="35280"/>
                  </a:lnTo>
                  <a:lnTo>
                    <a:pt x="1555851" y="43357"/>
                  </a:lnTo>
                  <a:lnTo>
                    <a:pt x="1563928" y="48793"/>
                  </a:lnTo>
                  <a:lnTo>
                    <a:pt x="1573860" y="50800"/>
                  </a:lnTo>
                  <a:lnTo>
                    <a:pt x="1583753" y="48793"/>
                  </a:lnTo>
                  <a:lnTo>
                    <a:pt x="1591818" y="43357"/>
                  </a:lnTo>
                  <a:lnTo>
                    <a:pt x="1597266" y="35280"/>
                  </a:lnTo>
                  <a:lnTo>
                    <a:pt x="1599260" y="25400"/>
                  </a:lnTo>
                  <a:close/>
                </a:path>
                <a:path w="6352540" h="1814829">
                  <a:moveTo>
                    <a:pt x="1612404" y="982421"/>
                  </a:moveTo>
                  <a:lnTo>
                    <a:pt x="1610398" y="972540"/>
                  </a:lnTo>
                  <a:lnTo>
                    <a:pt x="1604962" y="964463"/>
                  </a:lnTo>
                  <a:lnTo>
                    <a:pt x="1596885" y="959015"/>
                  </a:lnTo>
                  <a:lnTo>
                    <a:pt x="1586953" y="957021"/>
                  </a:lnTo>
                  <a:lnTo>
                    <a:pt x="1577060" y="959015"/>
                  </a:lnTo>
                  <a:lnTo>
                    <a:pt x="1568983" y="964463"/>
                  </a:lnTo>
                  <a:lnTo>
                    <a:pt x="1563547" y="972540"/>
                  </a:lnTo>
                  <a:lnTo>
                    <a:pt x="1561553" y="982421"/>
                  </a:lnTo>
                  <a:lnTo>
                    <a:pt x="1563547" y="992314"/>
                  </a:lnTo>
                  <a:lnTo>
                    <a:pt x="1568983" y="1000391"/>
                  </a:lnTo>
                  <a:lnTo>
                    <a:pt x="1577060" y="1005827"/>
                  </a:lnTo>
                  <a:lnTo>
                    <a:pt x="1587004" y="1007821"/>
                  </a:lnTo>
                  <a:lnTo>
                    <a:pt x="1596885" y="1005827"/>
                  </a:lnTo>
                  <a:lnTo>
                    <a:pt x="1604962" y="1000391"/>
                  </a:lnTo>
                  <a:lnTo>
                    <a:pt x="1610398" y="992314"/>
                  </a:lnTo>
                  <a:lnTo>
                    <a:pt x="1612404" y="982421"/>
                  </a:lnTo>
                  <a:close/>
                </a:path>
                <a:path w="6352540" h="1814829">
                  <a:moveTo>
                    <a:pt x="1664284" y="1788858"/>
                  </a:moveTo>
                  <a:lnTo>
                    <a:pt x="1662290" y="1778977"/>
                  </a:lnTo>
                  <a:lnTo>
                    <a:pt x="1656842" y="1770900"/>
                  </a:lnTo>
                  <a:lnTo>
                    <a:pt x="1648777" y="1765452"/>
                  </a:lnTo>
                  <a:lnTo>
                    <a:pt x="1638833" y="1763458"/>
                  </a:lnTo>
                  <a:lnTo>
                    <a:pt x="1628952" y="1765452"/>
                  </a:lnTo>
                  <a:lnTo>
                    <a:pt x="1620875" y="1770900"/>
                  </a:lnTo>
                  <a:lnTo>
                    <a:pt x="1615427" y="1778977"/>
                  </a:lnTo>
                  <a:lnTo>
                    <a:pt x="1613433" y="1788858"/>
                  </a:lnTo>
                  <a:lnTo>
                    <a:pt x="1615427" y="1798751"/>
                  </a:lnTo>
                  <a:lnTo>
                    <a:pt x="1620875" y="1806829"/>
                  </a:lnTo>
                  <a:lnTo>
                    <a:pt x="1628952" y="1812264"/>
                  </a:lnTo>
                  <a:lnTo>
                    <a:pt x="1638884" y="1814258"/>
                  </a:lnTo>
                  <a:lnTo>
                    <a:pt x="1648777" y="1812264"/>
                  </a:lnTo>
                  <a:lnTo>
                    <a:pt x="1656842" y="1806829"/>
                  </a:lnTo>
                  <a:lnTo>
                    <a:pt x="1662290" y="1798751"/>
                  </a:lnTo>
                  <a:lnTo>
                    <a:pt x="1664284" y="1788858"/>
                  </a:lnTo>
                  <a:close/>
                </a:path>
                <a:path w="6352540" h="1814829">
                  <a:moveTo>
                    <a:pt x="1693418" y="852119"/>
                  </a:moveTo>
                  <a:lnTo>
                    <a:pt x="1691424" y="842225"/>
                  </a:lnTo>
                  <a:lnTo>
                    <a:pt x="1685988" y="834161"/>
                  </a:lnTo>
                  <a:lnTo>
                    <a:pt x="1677911" y="828713"/>
                  </a:lnTo>
                  <a:lnTo>
                    <a:pt x="1667967" y="826719"/>
                  </a:lnTo>
                  <a:lnTo>
                    <a:pt x="1658086" y="828713"/>
                  </a:lnTo>
                  <a:lnTo>
                    <a:pt x="1650009" y="834161"/>
                  </a:lnTo>
                  <a:lnTo>
                    <a:pt x="1644561" y="842225"/>
                  </a:lnTo>
                  <a:lnTo>
                    <a:pt x="1642567" y="852119"/>
                  </a:lnTo>
                  <a:lnTo>
                    <a:pt x="1644561" y="861999"/>
                  </a:lnTo>
                  <a:lnTo>
                    <a:pt x="1650009" y="870077"/>
                  </a:lnTo>
                  <a:lnTo>
                    <a:pt x="1658086" y="875525"/>
                  </a:lnTo>
                  <a:lnTo>
                    <a:pt x="1668018" y="877519"/>
                  </a:lnTo>
                  <a:lnTo>
                    <a:pt x="1677911" y="875525"/>
                  </a:lnTo>
                  <a:lnTo>
                    <a:pt x="1685988" y="870077"/>
                  </a:lnTo>
                  <a:lnTo>
                    <a:pt x="1691424" y="861999"/>
                  </a:lnTo>
                  <a:lnTo>
                    <a:pt x="1693418" y="852119"/>
                  </a:lnTo>
                  <a:close/>
                </a:path>
                <a:path w="6352540" h="1814829">
                  <a:moveTo>
                    <a:pt x="1700911" y="25400"/>
                  </a:moveTo>
                  <a:lnTo>
                    <a:pt x="1698917" y="15506"/>
                  </a:lnTo>
                  <a:lnTo>
                    <a:pt x="1693468" y="7429"/>
                  </a:lnTo>
                  <a:lnTo>
                    <a:pt x="1685404" y="1993"/>
                  </a:lnTo>
                  <a:lnTo>
                    <a:pt x="1675460" y="0"/>
                  </a:lnTo>
                  <a:lnTo>
                    <a:pt x="1665579" y="1993"/>
                  </a:lnTo>
                  <a:lnTo>
                    <a:pt x="1657502" y="7429"/>
                  </a:lnTo>
                  <a:lnTo>
                    <a:pt x="1652054" y="15506"/>
                  </a:lnTo>
                  <a:lnTo>
                    <a:pt x="1650060" y="25400"/>
                  </a:lnTo>
                  <a:lnTo>
                    <a:pt x="1652054" y="35280"/>
                  </a:lnTo>
                  <a:lnTo>
                    <a:pt x="1657502" y="43357"/>
                  </a:lnTo>
                  <a:lnTo>
                    <a:pt x="1665579" y="48793"/>
                  </a:lnTo>
                  <a:lnTo>
                    <a:pt x="1675511" y="50800"/>
                  </a:lnTo>
                  <a:lnTo>
                    <a:pt x="1685404" y="48793"/>
                  </a:lnTo>
                  <a:lnTo>
                    <a:pt x="1693468" y="43357"/>
                  </a:lnTo>
                  <a:lnTo>
                    <a:pt x="1698917" y="35280"/>
                  </a:lnTo>
                  <a:lnTo>
                    <a:pt x="1700911" y="25400"/>
                  </a:lnTo>
                  <a:close/>
                </a:path>
                <a:path w="6352540" h="1814829">
                  <a:moveTo>
                    <a:pt x="1714055" y="982421"/>
                  </a:moveTo>
                  <a:lnTo>
                    <a:pt x="1712048" y="972540"/>
                  </a:lnTo>
                  <a:lnTo>
                    <a:pt x="1706613" y="964463"/>
                  </a:lnTo>
                  <a:lnTo>
                    <a:pt x="1698536" y="959015"/>
                  </a:lnTo>
                  <a:lnTo>
                    <a:pt x="1688604" y="957021"/>
                  </a:lnTo>
                  <a:lnTo>
                    <a:pt x="1678711" y="959015"/>
                  </a:lnTo>
                  <a:lnTo>
                    <a:pt x="1670634" y="964463"/>
                  </a:lnTo>
                  <a:lnTo>
                    <a:pt x="1665198" y="972540"/>
                  </a:lnTo>
                  <a:lnTo>
                    <a:pt x="1663204" y="982421"/>
                  </a:lnTo>
                  <a:lnTo>
                    <a:pt x="1665198" y="992314"/>
                  </a:lnTo>
                  <a:lnTo>
                    <a:pt x="1670634" y="1000391"/>
                  </a:lnTo>
                  <a:lnTo>
                    <a:pt x="1678711" y="1005827"/>
                  </a:lnTo>
                  <a:lnTo>
                    <a:pt x="1688655" y="1007821"/>
                  </a:lnTo>
                  <a:lnTo>
                    <a:pt x="1698536" y="1005827"/>
                  </a:lnTo>
                  <a:lnTo>
                    <a:pt x="1706613" y="1000391"/>
                  </a:lnTo>
                  <a:lnTo>
                    <a:pt x="1712048" y="992314"/>
                  </a:lnTo>
                  <a:lnTo>
                    <a:pt x="1714055" y="982421"/>
                  </a:lnTo>
                  <a:close/>
                </a:path>
                <a:path w="6352540" h="1814829">
                  <a:moveTo>
                    <a:pt x="1765935" y="1788858"/>
                  </a:moveTo>
                  <a:lnTo>
                    <a:pt x="1763941" y="1778977"/>
                  </a:lnTo>
                  <a:lnTo>
                    <a:pt x="1758492" y="1770900"/>
                  </a:lnTo>
                  <a:lnTo>
                    <a:pt x="1750428" y="1765452"/>
                  </a:lnTo>
                  <a:lnTo>
                    <a:pt x="1740484" y="1763458"/>
                  </a:lnTo>
                  <a:lnTo>
                    <a:pt x="1730603" y="1765452"/>
                  </a:lnTo>
                  <a:lnTo>
                    <a:pt x="1722526" y="1770900"/>
                  </a:lnTo>
                  <a:lnTo>
                    <a:pt x="1717078" y="1778977"/>
                  </a:lnTo>
                  <a:lnTo>
                    <a:pt x="1715084" y="1788858"/>
                  </a:lnTo>
                  <a:lnTo>
                    <a:pt x="1717078" y="1798751"/>
                  </a:lnTo>
                  <a:lnTo>
                    <a:pt x="1722526" y="1806829"/>
                  </a:lnTo>
                  <a:lnTo>
                    <a:pt x="1730603" y="1812264"/>
                  </a:lnTo>
                  <a:lnTo>
                    <a:pt x="1740535" y="1814258"/>
                  </a:lnTo>
                  <a:lnTo>
                    <a:pt x="1750428" y="1812264"/>
                  </a:lnTo>
                  <a:lnTo>
                    <a:pt x="1758492" y="1806829"/>
                  </a:lnTo>
                  <a:lnTo>
                    <a:pt x="1763941" y="1798751"/>
                  </a:lnTo>
                  <a:lnTo>
                    <a:pt x="1765935" y="1788858"/>
                  </a:lnTo>
                  <a:close/>
                </a:path>
                <a:path w="6352540" h="1814829">
                  <a:moveTo>
                    <a:pt x="1795068" y="852119"/>
                  </a:moveTo>
                  <a:lnTo>
                    <a:pt x="1793074" y="842225"/>
                  </a:lnTo>
                  <a:lnTo>
                    <a:pt x="1787639" y="834161"/>
                  </a:lnTo>
                  <a:lnTo>
                    <a:pt x="1779562" y="828713"/>
                  </a:lnTo>
                  <a:lnTo>
                    <a:pt x="1769618" y="826719"/>
                  </a:lnTo>
                  <a:lnTo>
                    <a:pt x="1759737" y="828713"/>
                  </a:lnTo>
                  <a:lnTo>
                    <a:pt x="1751660" y="834161"/>
                  </a:lnTo>
                  <a:lnTo>
                    <a:pt x="1746211" y="842225"/>
                  </a:lnTo>
                  <a:lnTo>
                    <a:pt x="1744218" y="852119"/>
                  </a:lnTo>
                  <a:lnTo>
                    <a:pt x="1746211" y="861999"/>
                  </a:lnTo>
                  <a:lnTo>
                    <a:pt x="1751660" y="870077"/>
                  </a:lnTo>
                  <a:lnTo>
                    <a:pt x="1759737" y="875525"/>
                  </a:lnTo>
                  <a:lnTo>
                    <a:pt x="1769668" y="877519"/>
                  </a:lnTo>
                  <a:lnTo>
                    <a:pt x="1779562" y="875525"/>
                  </a:lnTo>
                  <a:lnTo>
                    <a:pt x="1787639" y="870077"/>
                  </a:lnTo>
                  <a:lnTo>
                    <a:pt x="1793074" y="861999"/>
                  </a:lnTo>
                  <a:lnTo>
                    <a:pt x="1795068" y="852119"/>
                  </a:lnTo>
                  <a:close/>
                </a:path>
                <a:path w="6352540" h="1814829">
                  <a:moveTo>
                    <a:pt x="1802561" y="25400"/>
                  </a:moveTo>
                  <a:lnTo>
                    <a:pt x="1800567" y="15506"/>
                  </a:lnTo>
                  <a:lnTo>
                    <a:pt x="1795119" y="7429"/>
                  </a:lnTo>
                  <a:lnTo>
                    <a:pt x="1787055" y="1993"/>
                  </a:lnTo>
                  <a:lnTo>
                    <a:pt x="1777111" y="0"/>
                  </a:lnTo>
                  <a:lnTo>
                    <a:pt x="1767230" y="1993"/>
                  </a:lnTo>
                  <a:lnTo>
                    <a:pt x="1759153" y="7429"/>
                  </a:lnTo>
                  <a:lnTo>
                    <a:pt x="1753704" y="15506"/>
                  </a:lnTo>
                  <a:lnTo>
                    <a:pt x="1751711" y="25400"/>
                  </a:lnTo>
                  <a:lnTo>
                    <a:pt x="1753704" y="35280"/>
                  </a:lnTo>
                  <a:lnTo>
                    <a:pt x="1759153" y="43357"/>
                  </a:lnTo>
                  <a:lnTo>
                    <a:pt x="1767230" y="48793"/>
                  </a:lnTo>
                  <a:lnTo>
                    <a:pt x="1777161" y="50800"/>
                  </a:lnTo>
                  <a:lnTo>
                    <a:pt x="1787055" y="48793"/>
                  </a:lnTo>
                  <a:lnTo>
                    <a:pt x="1795119" y="43357"/>
                  </a:lnTo>
                  <a:lnTo>
                    <a:pt x="1800567" y="35280"/>
                  </a:lnTo>
                  <a:lnTo>
                    <a:pt x="1802561" y="25400"/>
                  </a:lnTo>
                  <a:close/>
                </a:path>
                <a:path w="6352540" h="1814829">
                  <a:moveTo>
                    <a:pt x="1815706" y="982421"/>
                  </a:moveTo>
                  <a:lnTo>
                    <a:pt x="1813712" y="972540"/>
                  </a:lnTo>
                  <a:lnTo>
                    <a:pt x="1808264" y="964463"/>
                  </a:lnTo>
                  <a:lnTo>
                    <a:pt x="1800186" y="959015"/>
                  </a:lnTo>
                  <a:lnTo>
                    <a:pt x="1790255" y="957021"/>
                  </a:lnTo>
                  <a:lnTo>
                    <a:pt x="1780362" y="959015"/>
                  </a:lnTo>
                  <a:lnTo>
                    <a:pt x="1772285" y="964463"/>
                  </a:lnTo>
                  <a:lnTo>
                    <a:pt x="1766849" y="972540"/>
                  </a:lnTo>
                  <a:lnTo>
                    <a:pt x="1764855" y="982421"/>
                  </a:lnTo>
                  <a:lnTo>
                    <a:pt x="1766849" y="992314"/>
                  </a:lnTo>
                  <a:lnTo>
                    <a:pt x="1772285" y="1000391"/>
                  </a:lnTo>
                  <a:lnTo>
                    <a:pt x="1780362" y="1005827"/>
                  </a:lnTo>
                  <a:lnTo>
                    <a:pt x="1790306" y="1007821"/>
                  </a:lnTo>
                  <a:lnTo>
                    <a:pt x="1800186" y="1005827"/>
                  </a:lnTo>
                  <a:lnTo>
                    <a:pt x="1808264" y="1000391"/>
                  </a:lnTo>
                  <a:lnTo>
                    <a:pt x="1813712" y="992314"/>
                  </a:lnTo>
                  <a:lnTo>
                    <a:pt x="1815706" y="982421"/>
                  </a:lnTo>
                  <a:close/>
                </a:path>
                <a:path w="6352540" h="1814829">
                  <a:moveTo>
                    <a:pt x="1867585" y="1788858"/>
                  </a:moveTo>
                  <a:lnTo>
                    <a:pt x="1865591" y="1778977"/>
                  </a:lnTo>
                  <a:lnTo>
                    <a:pt x="1860143" y="1770900"/>
                  </a:lnTo>
                  <a:lnTo>
                    <a:pt x="1852079" y="1765452"/>
                  </a:lnTo>
                  <a:lnTo>
                    <a:pt x="1842135" y="1763458"/>
                  </a:lnTo>
                  <a:lnTo>
                    <a:pt x="1832254" y="1765452"/>
                  </a:lnTo>
                  <a:lnTo>
                    <a:pt x="1824177" y="1770900"/>
                  </a:lnTo>
                  <a:lnTo>
                    <a:pt x="1818728" y="1778977"/>
                  </a:lnTo>
                  <a:lnTo>
                    <a:pt x="1816735" y="1788858"/>
                  </a:lnTo>
                  <a:lnTo>
                    <a:pt x="1818728" y="1798751"/>
                  </a:lnTo>
                  <a:lnTo>
                    <a:pt x="1824177" y="1806829"/>
                  </a:lnTo>
                  <a:lnTo>
                    <a:pt x="1832254" y="1812264"/>
                  </a:lnTo>
                  <a:lnTo>
                    <a:pt x="1842185" y="1814258"/>
                  </a:lnTo>
                  <a:lnTo>
                    <a:pt x="1852079" y="1812264"/>
                  </a:lnTo>
                  <a:lnTo>
                    <a:pt x="1860143" y="1806829"/>
                  </a:lnTo>
                  <a:lnTo>
                    <a:pt x="1865591" y="1798751"/>
                  </a:lnTo>
                  <a:lnTo>
                    <a:pt x="1867585" y="1788858"/>
                  </a:lnTo>
                  <a:close/>
                </a:path>
                <a:path w="6352540" h="1814829">
                  <a:moveTo>
                    <a:pt x="1896719" y="852119"/>
                  </a:moveTo>
                  <a:lnTo>
                    <a:pt x="1894725" y="842225"/>
                  </a:lnTo>
                  <a:lnTo>
                    <a:pt x="1889290" y="834161"/>
                  </a:lnTo>
                  <a:lnTo>
                    <a:pt x="1881212" y="828713"/>
                  </a:lnTo>
                  <a:lnTo>
                    <a:pt x="1871268" y="826719"/>
                  </a:lnTo>
                  <a:lnTo>
                    <a:pt x="1861388" y="828713"/>
                  </a:lnTo>
                  <a:lnTo>
                    <a:pt x="1853311" y="834161"/>
                  </a:lnTo>
                  <a:lnTo>
                    <a:pt x="1847862" y="842225"/>
                  </a:lnTo>
                  <a:lnTo>
                    <a:pt x="1845868" y="852119"/>
                  </a:lnTo>
                  <a:lnTo>
                    <a:pt x="1847862" y="861999"/>
                  </a:lnTo>
                  <a:lnTo>
                    <a:pt x="1853311" y="870077"/>
                  </a:lnTo>
                  <a:lnTo>
                    <a:pt x="1861388" y="875525"/>
                  </a:lnTo>
                  <a:lnTo>
                    <a:pt x="1871319" y="877519"/>
                  </a:lnTo>
                  <a:lnTo>
                    <a:pt x="1881212" y="875525"/>
                  </a:lnTo>
                  <a:lnTo>
                    <a:pt x="1889290" y="870077"/>
                  </a:lnTo>
                  <a:lnTo>
                    <a:pt x="1894725" y="861999"/>
                  </a:lnTo>
                  <a:lnTo>
                    <a:pt x="1896719" y="852119"/>
                  </a:lnTo>
                  <a:close/>
                </a:path>
                <a:path w="6352540" h="1814829">
                  <a:moveTo>
                    <a:pt x="1904212" y="25400"/>
                  </a:moveTo>
                  <a:lnTo>
                    <a:pt x="1902218" y="15506"/>
                  </a:lnTo>
                  <a:lnTo>
                    <a:pt x="1896770" y="7429"/>
                  </a:lnTo>
                  <a:lnTo>
                    <a:pt x="1888705" y="1993"/>
                  </a:lnTo>
                  <a:lnTo>
                    <a:pt x="1878761" y="0"/>
                  </a:lnTo>
                  <a:lnTo>
                    <a:pt x="1868881" y="1993"/>
                  </a:lnTo>
                  <a:lnTo>
                    <a:pt x="1860804" y="7429"/>
                  </a:lnTo>
                  <a:lnTo>
                    <a:pt x="1855355" y="15506"/>
                  </a:lnTo>
                  <a:lnTo>
                    <a:pt x="1853361" y="25400"/>
                  </a:lnTo>
                  <a:lnTo>
                    <a:pt x="1855355" y="35280"/>
                  </a:lnTo>
                  <a:lnTo>
                    <a:pt x="1860804" y="43357"/>
                  </a:lnTo>
                  <a:lnTo>
                    <a:pt x="1868881" y="48793"/>
                  </a:lnTo>
                  <a:lnTo>
                    <a:pt x="1878812" y="50800"/>
                  </a:lnTo>
                  <a:lnTo>
                    <a:pt x="1888705" y="48793"/>
                  </a:lnTo>
                  <a:lnTo>
                    <a:pt x="1896770" y="43357"/>
                  </a:lnTo>
                  <a:lnTo>
                    <a:pt x="1902218" y="35280"/>
                  </a:lnTo>
                  <a:lnTo>
                    <a:pt x="1904212" y="25400"/>
                  </a:lnTo>
                  <a:close/>
                </a:path>
                <a:path w="6352540" h="1814829">
                  <a:moveTo>
                    <a:pt x="1917357" y="982421"/>
                  </a:moveTo>
                  <a:lnTo>
                    <a:pt x="1915363" y="972540"/>
                  </a:lnTo>
                  <a:lnTo>
                    <a:pt x="1909914" y="964463"/>
                  </a:lnTo>
                  <a:lnTo>
                    <a:pt x="1901837" y="959015"/>
                  </a:lnTo>
                  <a:lnTo>
                    <a:pt x="1891906" y="957021"/>
                  </a:lnTo>
                  <a:lnTo>
                    <a:pt x="1882013" y="959015"/>
                  </a:lnTo>
                  <a:lnTo>
                    <a:pt x="1873935" y="964463"/>
                  </a:lnTo>
                  <a:lnTo>
                    <a:pt x="1868500" y="972540"/>
                  </a:lnTo>
                  <a:lnTo>
                    <a:pt x="1866506" y="982421"/>
                  </a:lnTo>
                  <a:lnTo>
                    <a:pt x="1868500" y="992314"/>
                  </a:lnTo>
                  <a:lnTo>
                    <a:pt x="1873935" y="1000391"/>
                  </a:lnTo>
                  <a:lnTo>
                    <a:pt x="1882013" y="1005827"/>
                  </a:lnTo>
                  <a:lnTo>
                    <a:pt x="1891957" y="1007821"/>
                  </a:lnTo>
                  <a:lnTo>
                    <a:pt x="1901837" y="1005827"/>
                  </a:lnTo>
                  <a:lnTo>
                    <a:pt x="1909914" y="1000391"/>
                  </a:lnTo>
                  <a:lnTo>
                    <a:pt x="1915363" y="992314"/>
                  </a:lnTo>
                  <a:lnTo>
                    <a:pt x="1917357" y="982421"/>
                  </a:lnTo>
                  <a:close/>
                </a:path>
                <a:path w="6352540" h="1814829">
                  <a:moveTo>
                    <a:pt x="1969236" y="1788858"/>
                  </a:moveTo>
                  <a:lnTo>
                    <a:pt x="1967242" y="1778977"/>
                  </a:lnTo>
                  <a:lnTo>
                    <a:pt x="1961794" y="1770900"/>
                  </a:lnTo>
                  <a:lnTo>
                    <a:pt x="1953729" y="1765452"/>
                  </a:lnTo>
                  <a:lnTo>
                    <a:pt x="1943785" y="1763458"/>
                  </a:lnTo>
                  <a:lnTo>
                    <a:pt x="1933905" y="1765452"/>
                  </a:lnTo>
                  <a:lnTo>
                    <a:pt x="1925828" y="1770900"/>
                  </a:lnTo>
                  <a:lnTo>
                    <a:pt x="1920379" y="1778977"/>
                  </a:lnTo>
                  <a:lnTo>
                    <a:pt x="1918385" y="1788858"/>
                  </a:lnTo>
                  <a:lnTo>
                    <a:pt x="1920379" y="1798751"/>
                  </a:lnTo>
                  <a:lnTo>
                    <a:pt x="1925828" y="1806829"/>
                  </a:lnTo>
                  <a:lnTo>
                    <a:pt x="1933905" y="1812264"/>
                  </a:lnTo>
                  <a:lnTo>
                    <a:pt x="1943836" y="1814258"/>
                  </a:lnTo>
                  <a:lnTo>
                    <a:pt x="1953729" y="1812264"/>
                  </a:lnTo>
                  <a:lnTo>
                    <a:pt x="1961794" y="1806829"/>
                  </a:lnTo>
                  <a:lnTo>
                    <a:pt x="1967242" y="1798751"/>
                  </a:lnTo>
                  <a:lnTo>
                    <a:pt x="1969236" y="1788858"/>
                  </a:lnTo>
                  <a:close/>
                </a:path>
                <a:path w="6352540" h="1814829">
                  <a:moveTo>
                    <a:pt x="1998370" y="852119"/>
                  </a:moveTo>
                  <a:lnTo>
                    <a:pt x="1996376" y="842225"/>
                  </a:lnTo>
                  <a:lnTo>
                    <a:pt x="1990940" y="834161"/>
                  </a:lnTo>
                  <a:lnTo>
                    <a:pt x="1982863" y="828713"/>
                  </a:lnTo>
                  <a:lnTo>
                    <a:pt x="1972919" y="826719"/>
                  </a:lnTo>
                  <a:lnTo>
                    <a:pt x="1963039" y="828713"/>
                  </a:lnTo>
                  <a:lnTo>
                    <a:pt x="1954961" y="834161"/>
                  </a:lnTo>
                  <a:lnTo>
                    <a:pt x="1949513" y="842225"/>
                  </a:lnTo>
                  <a:lnTo>
                    <a:pt x="1947519" y="852119"/>
                  </a:lnTo>
                  <a:lnTo>
                    <a:pt x="1949513" y="861999"/>
                  </a:lnTo>
                  <a:lnTo>
                    <a:pt x="1954961" y="870077"/>
                  </a:lnTo>
                  <a:lnTo>
                    <a:pt x="1963039" y="875525"/>
                  </a:lnTo>
                  <a:lnTo>
                    <a:pt x="1972970" y="877519"/>
                  </a:lnTo>
                  <a:lnTo>
                    <a:pt x="1982863" y="875525"/>
                  </a:lnTo>
                  <a:lnTo>
                    <a:pt x="1990940" y="870077"/>
                  </a:lnTo>
                  <a:lnTo>
                    <a:pt x="1996376" y="861999"/>
                  </a:lnTo>
                  <a:lnTo>
                    <a:pt x="1998370" y="852119"/>
                  </a:lnTo>
                  <a:close/>
                </a:path>
                <a:path w="6352540" h="1814829">
                  <a:moveTo>
                    <a:pt x="2005863" y="25400"/>
                  </a:moveTo>
                  <a:lnTo>
                    <a:pt x="2003869" y="15506"/>
                  </a:lnTo>
                  <a:lnTo>
                    <a:pt x="1998421" y="7429"/>
                  </a:lnTo>
                  <a:lnTo>
                    <a:pt x="1990356" y="1993"/>
                  </a:lnTo>
                  <a:lnTo>
                    <a:pt x="1980412" y="0"/>
                  </a:lnTo>
                  <a:lnTo>
                    <a:pt x="1970532" y="1993"/>
                  </a:lnTo>
                  <a:lnTo>
                    <a:pt x="1962454" y="7429"/>
                  </a:lnTo>
                  <a:lnTo>
                    <a:pt x="1957006" y="15506"/>
                  </a:lnTo>
                  <a:lnTo>
                    <a:pt x="1955012" y="25400"/>
                  </a:lnTo>
                  <a:lnTo>
                    <a:pt x="1957006" y="35280"/>
                  </a:lnTo>
                  <a:lnTo>
                    <a:pt x="1962454" y="43357"/>
                  </a:lnTo>
                  <a:lnTo>
                    <a:pt x="1970532" y="48793"/>
                  </a:lnTo>
                  <a:lnTo>
                    <a:pt x="1980463" y="50800"/>
                  </a:lnTo>
                  <a:lnTo>
                    <a:pt x="1990356" y="48793"/>
                  </a:lnTo>
                  <a:lnTo>
                    <a:pt x="1998421" y="43357"/>
                  </a:lnTo>
                  <a:lnTo>
                    <a:pt x="2003869" y="35280"/>
                  </a:lnTo>
                  <a:lnTo>
                    <a:pt x="2005863" y="25400"/>
                  </a:lnTo>
                  <a:close/>
                </a:path>
                <a:path w="6352540" h="1814829">
                  <a:moveTo>
                    <a:pt x="2019007" y="982421"/>
                  </a:moveTo>
                  <a:lnTo>
                    <a:pt x="2017014" y="972540"/>
                  </a:lnTo>
                  <a:lnTo>
                    <a:pt x="2011565" y="964463"/>
                  </a:lnTo>
                  <a:lnTo>
                    <a:pt x="2003488" y="959015"/>
                  </a:lnTo>
                  <a:lnTo>
                    <a:pt x="1993557" y="957021"/>
                  </a:lnTo>
                  <a:lnTo>
                    <a:pt x="1983663" y="959015"/>
                  </a:lnTo>
                  <a:lnTo>
                    <a:pt x="1975586" y="964463"/>
                  </a:lnTo>
                  <a:lnTo>
                    <a:pt x="1970151" y="972540"/>
                  </a:lnTo>
                  <a:lnTo>
                    <a:pt x="1968157" y="982421"/>
                  </a:lnTo>
                  <a:lnTo>
                    <a:pt x="1970151" y="992314"/>
                  </a:lnTo>
                  <a:lnTo>
                    <a:pt x="1975586" y="1000391"/>
                  </a:lnTo>
                  <a:lnTo>
                    <a:pt x="1983663" y="1005827"/>
                  </a:lnTo>
                  <a:lnTo>
                    <a:pt x="1993607" y="1007821"/>
                  </a:lnTo>
                  <a:lnTo>
                    <a:pt x="2003488" y="1005827"/>
                  </a:lnTo>
                  <a:lnTo>
                    <a:pt x="2011565" y="1000391"/>
                  </a:lnTo>
                  <a:lnTo>
                    <a:pt x="2017014" y="992314"/>
                  </a:lnTo>
                  <a:lnTo>
                    <a:pt x="2019007" y="982421"/>
                  </a:lnTo>
                  <a:close/>
                </a:path>
                <a:path w="6352540" h="1814829">
                  <a:moveTo>
                    <a:pt x="2070887" y="1788858"/>
                  </a:moveTo>
                  <a:lnTo>
                    <a:pt x="2068893" y="1778977"/>
                  </a:lnTo>
                  <a:lnTo>
                    <a:pt x="2063445" y="1770900"/>
                  </a:lnTo>
                  <a:lnTo>
                    <a:pt x="2055380" y="1765452"/>
                  </a:lnTo>
                  <a:lnTo>
                    <a:pt x="2045436" y="1763458"/>
                  </a:lnTo>
                  <a:lnTo>
                    <a:pt x="2035556" y="1765452"/>
                  </a:lnTo>
                  <a:lnTo>
                    <a:pt x="2027478" y="1770900"/>
                  </a:lnTo>
                  <a:lnTo>
                    <a:pt x="2022030" y="1778977"/>
                  </a:lnTo>
                  <a:lnTo>
                    <a:pt x="2020036" y="1788858"/>
                  </a:lnTo>
                  <a:lnTo>
                    <a:pt x="2022030" y="1798751"/>
                  </a:lnTo>
                  <a:lnTo>
                    <a:pt x="2027478" y="1806829"/>
                  </a:lnTo>
                  <a:lnTo>
                    <a:pt x="2035556" y="1812264"/>
                  </a:lnTo>
                  <a:lnTo>
                    <a:pt x="2045487" y="1814258"/>
                  </a:lnTo>
                  <a:lnTo>
                    <a:pt x="2055380" y="1812264"/>
                  </a:lnTo>
                  <a:lnTo>
                    <a:pt x="2063445" y="1806829"/>
                  </a:lnTo>
                  <a:lnTo>
                    <a:pt x="2068893" y="1798751"/>
                  </a:lnTo>
                  <a:lnTo>
                    <a:pt x="2070887" y="1788858"/>
                  </a:lnTo>
                  <a:close/>
                </a:path>
                <a:path w="6352540" h="1814829">
                  <a:moveTo>
                    <a:pt x="2100021" y="852119"/>
                  </a:moveTo>
                  <a:lnTo>
                    <a:pt x="2098027" y="842225"/>
                  </a:lnTo>
                  <a:lnTo>
                    <a:pt x="2092591" y="834161"/>
                  </a:lnTo>
                  <a:lnTo>
                    <a:pt x="2084514" y="828713"/>
                  </a:lnTo>
                  <a:lnTo>
                    <a:pt x="2074570" y="826719"/>
                  </a:lnTo>
                  <a:lnTo>
                    <a:pt x="2064689" y="828713"/>
                  </a:lnTo>
                  <a:lnTo>
                    <a:pt x="2056612" y="834161"/>
                  </a:lnTo>
                  <a:lnTo>
                    <a:pt x="2051164" y="842225"/>
                  </a:lnTo>
                  <a:lnTo>
                    <a:pt x="2049170" y="852119"/>
                  </a:lnTo>
                  <a:lnTo>
                    <a:pt x="2051164" y="861999"/>
                  </a:lnTo>
                  <a:lnTo>
                    <a:pt x="2056612" y="870077"/>
                  </a:lnTo>
                  <a:lnTo>
                    <a:pt x="2064689" y="875525"/>
                  </a:lnTo>
                  <a:lnTo>
                    <a:pt x="2074621" y="877519"/>
                  </a:lnTo>
                  <a:lnTo>
                    <a:pt x="2084514" y="875525"/>
                  </a:lnTo>
                  <a:lnTo>
                    <a:pt x="2092591" y="870077"/>
                  </a:lnTo>
                  <a:lnTo>
                    <a:pt x="2098027" y="861999"/>
                  </a:lnTo>
                  <a:lnTo>
                    <a:pt x="2100021" y="852119"/>
                  </a:lnTo>
                  <a:close/>
                </a:path>
                <a:path w="6352540" h="1814829">
                  <a:moveTo>
                    <a:pt x="2107514" y="25400"/>
                  </a:moveTo>
                  <a:lnTo>
                    <a:pt x="2105520" y="15506"/>
                  </a:lnTo>
                  <a:lnTo>
                    <a:pt x="2100072" y="7429"/>
                  </a:lnTo>
                  <a:lnTo>
                    <a:pt x="2092007" y="1993"/>
                  </a:lnTo>
                  <a:lnTo>
                    <a:pt x="2082063" y="0"/>
                  </a:lnTo>
                  <a:lnTo>
                    <a:pt x="2072182" y="1993"/>
                  </a:lnTo>
                  <a:lnTo>
                    <a:pt x="2064105" y="7429"/>
                  </a:lnTo>
                  <a:lnTo>
                    <a:pt x="2058657" y="15506"/>
                  </a:lnTo>
                  <a:lnTo>
                    <a:pt x="2056663" y="25400"/>
                  </a:lnTo>
                  <a:lnTo>
                    <a:pt x="2058657" y="35280"/>
                  </a:lnTo>
                  <a:lnTo>
                    <a:pt x="2064105" y="43357"/>
                  </a:lnTo>
                  <a:lnTo>
                    <a:pt x="2072182" y="48793"/>
                  </a:lnTo>
                  <a:lnTo>
                    <a:pt x="2082114" y="50800"/>
                  </a:lnTo>
                  <a:lnTo>
                    <a:pt x="2092007" y="48793"/>
                  </a:lnTo>
                  <a:lnTo>
                    <a:pt x="2100072" y="43357"/>
                  </a:lnTo>
                  <a:lnTo>
                    <a:pt x="2105520" y="35280"/>
                  </a:lnTo>
                  <a:lnTo>
                    <a:pt x="2107514" y="25400"/>
                  </a:lnTo>
                  <a:close/>
                </a:path>
                <a:path w="6352540" h="1814829">
                  <a:moveTo>
                    <a:pt x="2120658" y="982421"/>
                  </a:moveTo>
                  <a:lnTo>
                    <a:pt x="2118664" y="972540"/>
                  </a:lnTo>
                  <a:lnTo>
                    <a:pt x="2113216" y="964463"/>
                  </a:lnTo>
                  <a:lnTo>
                    <a:pt x="2105139" y="959015"/>
                  </a:lnTo>
                  <a:lnTo>
                    <a:pt x="2095207" y="957021"/>
                  </a:lnTo>
                  <a:lnTo>
                    <a:pt x="2085314" y="959015"/>
                  </a:lnTo>
                  <a:lnTo>
                    <a:pt x="2077237" y="964463"/>
                  </a:lnTo>
                  <a:lnTo>
                    <a:pt x="2071801" y="972540"/>
                  </a:lnTo>
                  <a:lnTo>
                    <a:pt x="2069807" y="982421"/>
                  </a:lnTo>
                  <a:lnTo>
                    <a:pt x="2071801" y="992314"/>
                  </a:lnTo>
                  <a:lnTo>
                    <a:pt x="2077237" y="1000391"/>
                  </a:lnTo>
                  <a:lnTo>
                    <a:pt x="2085314" y="1005827"/>
                  </a:lnTo>
                  <a:lnTo>
                    <a:pt x="2095258" y="1007821"/>
                  </a:lnTo>
                  <a:lnTo>
                    <a:pt x="2105139" y="1005827"/>
                  </a:lnTo>
                  <a:lnTo>
                    <a:pt x="2113216" y="1000391"/>
                  </a:lnTo>
                  <a:lnTo>
                    <a:pt x="2118664" y="992314"/>
                  </a:lnTo>
                  <a:lnTo>
                    <a:pt x="2120658" y="982421"/>
                  </a:lnTo>
                  <a:close/>
                </a:path>
                <a:path w="6352540" h="1814829">
                  <a:moveTo>
                    <a:pt x="2172538" y="1788858"/>
                  </a:moveTo>
                  <a:lnTo>
                    <a:pt x="2170544" y="1778977"/>
                  </a:lnTo>
                  <a:lnTo>
                    <a:pt x="2165096" y="1770900"/>
                  </a:lnTo>
                  <a:lnTo>
                    <a:pt x="2157031" y="1765452"/>
                  </a:lnTo>
                  <a:lnTo>
                    <a:pt x="2147087" y="1763458"/>
                  </a:lnTo>
                  <a:lnTo>
                    <a:pt x="2137206" y="1765452"/>
                  </a:lnTo>
                  <a:lnTo>
                    <a:pt x="2129129" y="1770900"/>
                  </a:lnTo>
                  <a:lnTo>
                    <a:pt x="2123681" y="1778977"/>
                  </a:lnTo>
                  <a:lnTo>
                    <a:pt x="2121687" y="1788858"/>
                  </a:lnTo>
                  <a:lnTo>
                    <a:pt x="2123681" y="1798751"/>
                  </a:lnTo>
                  <a:lnTo>
                    <a:pt x="2129129" y="1806829"/>
                  </a:lnTo>
                  <a:lnTo>
                    <a:pt x="2137206" y="1812264"/>
                  </a:lnTo>
                  <a:lnTo>
                    <a:pt x="2147138" y="1814258"/>
                  </a:lnTo>
                  <a:lnTo>
                    <a:pt x="2157031" y="1812264"/>
                  </a:lnTo>
                  <a:lnTo>
                    <a:pt x="2165096" y="1806829"/>
                  </a:lnTo>
                  <a:lnTo>
                    <a:pt x="2170544" y="1798751"/>
                  </a:lnTo>
                  <a:lnTo>
                    <a:pt x="2172538" y="1788858"/>
                  </a:lnTo>
                  <a:close/>
                </a:path>
                <a:path w="6352540" h="1814829">
                  <a:moveTo>
                    <a:pt x="2201672" y="852119"/>
                  </a:moveTo>
                  <a:lnTo>
                    <a:pt x="2199678" y="842225"/>
                  </a:lnTo>
                  <a:lnTo>
                    <a:pt x="2194242" y="834161"/>
                  </a:lnTo>
                  <a:lnTo>
                    <a:pt x="2186165" y="828713"/>
                  </a:lnTo>
                  <a:lnTo>
                    <a:pt x="2176221" y="826719"/>
                  </a:lnTo>
                  <a:lnTo>
                    <a:pt x="2166340" y="828713"/>
                  </a:lnTo>
                  <a:lnTo>
                    <a:pt x="2158263" y="834161"/>
                  </a:lnTo>
                  <a:lnTo>
                    <a:pt x="2152815" y="842225"/>
                  </a:lnTo>
                  <a:lnTo>
                    <a:pt x="2150821" y="852119"/>
                  </a:lnTo>
                  <a:lnTo>
                    <a:pt x="2152815" y="861999"/>
                  </a:lnTo>
                  <a:lnTo>
                    <a:pt x="2158263" y="870077"/>
                  </a:lnTo>
                  <a:lnTo>
                    <a:pt x="2166340" y="875525"/>
                  </a:lnTo>
                  <a:lnTo>
                    <a:pt x="2176272" y="877519"/>
                  </a:lnTo>
                  <a:lnTo>
                    <a:pt x="2186165" y="875525"/>
                  </a:lnTo>
                  <a:lnTo>
                    <a:pt x="2194242" y="870077"/>
                  </a:lnTo>
                  <a:lnTo>
                    <a:pt x="2199678" y="861999"/>
                  </a:lnTo>
                  <a:lnTo>
                    <a:pt x="2201672" y="852119"/>
                  </a:lnTo>
                  <a:close/>
                </a:path>
                <a:path w="6352540" h="1814829">
                  <a:moveTo>
                    <a:pt x="2209165" y="25400"/>
                  </a:moveTo>
                  <a:lnTo>
                    <a:pt x="2207171" y="15506"/>
                  </a:lnTo>
                  <a:lnTo>
                    <a:pt x="2201722" y="7429"/>
                  </a:lnTo>
                  <a:lnTo>
                    <a:pt x="2193658" y="1993"/>
                  </a:lnTo>
                  <a:lnTo>
                    <a:pt x="2183714" y="0"/>
                  </a:lnTo>
                  <a:lnTo>
                    <a:pt x="2173833" y="1993"/>
                  </a:lnTo>
                  <a:lnTo>
                    <a:pt x="2165756" y="7429"/>
                  </a:lnTo>
                  <a:lnTo>
                    <a:pt x="2160308" y="15506"/>
                  </a:lnTo>
                  <a:lnTo>
                    <a:pt x="2158314" y="25400"/>
                  </a:lnTo>
                  <a:lnTo>
                    <a:pt x="2160308" y="35280"/>
                  </a:lnTo>
                  <a:lnTo>
                    <a:pt x="2165756" y="43357"/>
                  </a:lnTo>
                  <a:lnTo>
                    <a:pt x="2173833" y="48793"/>
                  </a:lnTo>
                  <a:lnTo>
                    <a:pt x="2183765" y="50800"/>
                  </a:lnTo>
                  <a:lnTo>
                    <a:pt x="2193658" y="48793"/>
                  </a:lnTo>
                  <a:lnTo>
                    <a:pt x="2201722" y="43357"/>
                  </a:lnTo>
                  <a:lnTo>
                    <a:pt x="2207171" y="35280"/>
                  </a:lnTo>
                  <a:lnTo>
                    <a:pt x="2209165" y="25400"/>
                  </a:lnTo>
                  <a:close/>
                </a:path>
                <a:path w="6352540" h="1814829">
                  <a:moveTo>
                    <a:pt x="2222309" y="982421"/>
                  </a:moveTo>
                  <a:lnTo>
                    <a:pt x="2220315" y="972540"/>
                  </a:lnTo>
                  <a:lnTo>
                    <a:pt x="2214867" y="964463"/>
                  </a:lnTo>
                  <a:lnTo>
                    <a:pt x="2206790" y="959015"/>
                  </a:lnTo>
                  <a:lnTo>
                    <a:pt x="2196858" y="957021"/>
                  </a:lnTo>
                  <a:lnTo>
                    <a:pt x="2186965" y="959015"/>
                  </a:lnTo>
                  <a:lnTo>
                    <a:pt x="2178888" y="964463"/>
                  </a:lnTo>
                  <a:lnTo>
                    <a:pt x="2173452" y="972540"/>
                  </a:lnTo>
                  <a:lnTo>
                    <a:pt x="2171458" y="982421"/>
                  </a:lnTo>
                  <a:lnTo>
                    <a:pt x="2173452" y="992314"/>
                  </a:lnTo>
                  <a:lnTo>
                    <a:pt x="2178888" y="1000391"/>
                  </a:lnTo>
                  <a:lnTo>
                    <a:pt x="2186965" y="1005827"/>
                  </a:lnTo>
                  <a:lnTo>
                    <a:pt x="2196909" y="1007821"/>
                  </a:lnTo>
                  <a:lnTo>
                    <a:pt x="2206790" y="1005827"/>
                  </a:lnTo>
                  <a:lnTo>
                    <a:pt x="2214867" y="1000391"/>
                  </a:lnTo>
                  <a:lnTo>
                    <a:pt x="2220315" y="992314"/>
                  </a:lnTo>
                  <a:lnTo>
                    <a:pt x="2222309" y="982421"/>
                  </a:lnTo>
                  <a:close/>
                </a:path>
                <a:path w="6352540" h="1814829">
                  <a:moveTo>
                    <a:pt x="2274189" y="1788858"/>
                  </a:moveTo>
                  <a:lnTo>
                    <a:pt x="2272195" y="1778977"/>
                  </a:lnTo>
                  <a:lnTo>
                    <a:pt x="2266746" y="1770900"/>
                  </a:lnTo>
                  <a:lnTo>
                    <a:pt x="2258682" y="1765452"/>
                  </a:lnTo>
                  <a:lnTo>
                    <a:pt x="2248738" y="1763458"/>
                  </a:lnTo>
                  <a:lnTo>
                    <a:pt x="2238857" y="1765452"/>
                  </a:lnTo>
                  <a:lnTo>
                    <a:pt x="2230780" y="1770900"/>
                  </a:lnTo>
                  <a:lnTo>
                    <a:pt x="2225332" y="1778977"/>
                  </a:lnTo>
                  <a:lnTo>
                    <a:pt x="2223338" y="1788858"/>
                  </a:lnTo>
                  <a:lnTo>
                    <a:pt x="2225332" y="1798751"/>
                  </a:lnTo>
                  <a:lnTo>
                    <a:pt x="2230780" y="1806829"/>
                  </a:lnTo>
                  <a:lnTo>
                    <a:pt x="2238857" y="1812264"/>
                  </a:lnTo>
                  <a:lnTo>
                    <a:pt x="2248789" y="1814258"/>
                  </a:lnTo>
                  <a:lnTo>
                    <a:pt x="2258682" y="1812264"/>
                  </a:lnTo>
                  <a:lnTo>
                    <a:pt x="2266746" y="1806829"/>
                  </a:lnTo>
                  <a:lnTo>
                    <a:pt x="2272195" y="1798751"/>
                  </a:lnTo>
                  <a:lnTo>
                    <a:pt x="2274189" y="1788858"/>
                  </a:lnTo>
                  <a:close/>
                </a:path>
                <a:path w="6352540" h="1814829">
                  <a:moveTo>
                    <a:pt x="2303322" y="852119"/>
                  </a:moveTo>
                  <a:lnTo>
                    <a:pt x="2301329" y="842225"/>
                  </a:lnTo>
                  <a:lnTo>
                    <a:pt x="2295893" y="834161"/>
                  </a:lnTo>
                  <a:lnTo>
                    <a:pt x="2287816" y="828713"/>
                  </a:lnTo>
                  <a:lnTo>
                    <a:pt x="2277872" y="826719"/>
                  </a:lnTo>
                  <a:lnTo>
                    <a:pt x="2267991" y="828713"/>
                  </a:lnTo>
                  <a:lnTo>
                    <a:pt x="2259914" y="834161"/>
                  </a:lnTo>
                  <a:lnTo>
                    <a:pt x="2254466" y="842225"/>
                  </a:lnTo>
                  <a:lnTo>
                    <a:pt x="2252472" y="852119"/>
                  </a:lnTo>
                  <a:lnTo>
                    <a:pt x="2254466" y="861999"/>
                  </a:lnTo>
                  <a:lnTo>
                    <a:pt x="2259914" y="870077"/>
                  </a:lnTo>
                  <a:lnTo>
                    <a:pt x="2267991" y="875525"/>
                  </a:lnTo>
                  <a:lnTo>
                    <a:pt x="2277922" y="877519"/>
                  </a:lnTo>
                  <a:lnTo>
                    <a:pt x="2287816" y="875525"/>
                  </a:lnTo>
                  <a:lnTo>
                    <a:pt x="2295893" y="870077"/>
                  </a:lnTo>
                  <a:lnTo>
                    <a:pt x="2301329" y="861999"/>
                  </a:lnTo>
                  <a:lnTo>
                    <a:pt x="2303322" y="852119"/>
                  </a:lnTo>
                  <a:close/>
                </a:path>
                <a:path w="6352540" h="1814829">
                  <a:moveTo>
                    <a:pt x="2310815" y="25400"/>
                  </a:moveTo>
                  <a:lnTo>
                    <a:pt x="2308822" y="15506"/>
                  </a:lnTo>
                  <a:lnTo>
                    <a:pt x="2303373" y="7429"/>
                  </a:lnTo>
                  <a:lnTo>
                    <a:pt x="2295309" y="1993"/>
                  </a:lnTo>
                  <a:lnTo>
                    <a:pt x="2285365" y="0"/>
                  </a:lnTo>
                  <a:lnTo>
                    <a:pt x="2275484" y="1993"/>
                  </a:lnTo>
                  <a:lnTo>
                    <a:pt x="2267407" y="7429"/>
                  </a:lnTo>
                  <a:lnTo>
                    <a:pt x="2261959" y="15506"/>
                  </a:lnTo>
                  <a:lnTo>
                    <a:pt x="2259965" y="25400"/>
                  </a:lnTo>
                  <a:lnTo>
                    <a:pt x="2261959" y="35280"/>
                  </a:lnTo>
                  <a:lnTo>
                    <a:pt x="2267407" y="43357"/>
                  </a:lnTo>
                  <a:lnTo>
                    <a:pt x="2275484" y="48793"/>
                  </a:lnTo>
                  <a:lnTo>
                    <a:pt x="2285415" y="50800"/>
                  </a:lnTo>
                  <a:lnTo>
                    <a:pt x="2295309" y="48793"/>
                  </a:lnTo>
                  <a:lnTo>
                    <a:pt x="2303373" y="43357"/>
                  </a:lnTo>
                  <a:lnTo>
                    <a:pt x="2308822" y="35280"/>
                  </a:lnTo>
                  <a:lnTo>
                    <a:pt x="2310815" y="25400"/>
                  </a:lnTo>
                  <a:close/>
                </a:path>
                <a:path w="6352540" h="1814829">
                  <a:moveTo>
                    <a:pt x="2323960" y="982421"/>
                  </a:moveTo>
                  <a:lnTo>
                    <a:pt x="2321966" y="972540"/>
                  </a:lnTo>
                  <a:lnTo>
                    <a:pt x="2316518" y="964463"/>
                  </a:lnTo>
                  <a:lnTo>
                    <a:pt x="2308441" y="959015"/>
                  </a:lnTo>
                  <a:lnTo>
                    <a:pt x="2298509" y="957021"/>
                  </a:lnTo>
                  <a:lnTo>
                    <a:pt x="2288616" y="959015"/>
                  </a:lnTo>
                  <a:lnTo>
                    <a:pt x="2280539" y="964463"/>
                  </a:lnTo>
                  <a:lnTo>
                    <a:pt x="2275103" y="972540"/>
                  </a:lnTo>
                  <a:lnTo>
                    <a:pt x="2273109" y="982421"/>
                  </a:lnTo>
                  <a:lnTo>
                    <a:pt x="2275103" y="992314"/>
                  </a:lnTo>
                  <a:lnTo>
                    <a:pt x="2280539" y="1000391"/>
                  </a:lnTo>
                  <a:lnTo>
                    <a:pt x="2288616" y="1005827"/>
                  </a:lnTo>
                  <a:lnTo>
                    <a:pt x="2298560" y="1007821"/>
                  </a:lnTo>
                  <a:lnTo>
                    <a:pt x="2308441" y="1005827"/>
                  </a:lnTo>
                  <a:lnTo>
                    <a:pt x="2316518" y="1000391"/>
                  </a:lnTo>
                  <a:lnTo>
                    <a:pt x="2321966" y="992314"/>
                  </a:lnTo>
                  <a:lnTo>
                    <a:pt x="2323960" y="982421"/>
                  </a:lnTo>
                  <a:close/>
                </a:path>
                <a:path w="6352540" h="1814829">
                  <a:moveTo>
                    <a:pt x="2375839" y="1788858"/>
                  </a:moveTo>
                  <a:lnTo>
                    <a:pt x="2373846" y="1778977"/>
                  </a:lnTo>
                  <a:lnTo>
                    <a:pt x="2368397" y="1770900"/>
                  </a:lnTo>
                  <a:lnTo>
                    <a:pt x="2360333" y="1765452"/>
                  </a:lnTo>
                  <a:lnTo>
                    <a:pt x="2350389" y="1763458"/>
                  </a:lnTo>
                  <a:lnTo>
                    <a:pt x="2340508" y="1765452"/>
                  </a:lnTo>
                  <a:lnTo>
                    <a:pt x="2332431" y="1770900"/>
                  </a:lnTo>
                  <a:lnTo>
                    <a:pt x="2326983" y="1778977"/>
                  </a:lnTo>
                  <a:lnTo>
                    <a:pt x="2324989" y="1788858"/>
                  </a:lnTo>
                  <a:lnTo>
                    <a:pt x="2326983" y="1798751"/>
                  </a:lnTo>
                  <a:lnTo>
                    <a:pt x="2332431" y="1806829"/>
                  </a:lnTo>
                  <a:lnTo>
                    <a:pt x="2340508" y="1812264"/>
                  </a:lnTo>
                  <a:lnTo>
                    <a:pt x="2350439" y="1814258"/>
                  </a:lnTo>
                  <a:lnTo>
                    <a:pt x="2360333" y="1812264"/>
                  </a:lnTo>
                  <a:lnTo>
                    <a:pt x="2368397" y="1806829"/>
                  </a:lnTo>
                  <a:lnTo>
                    <a:pt x="2373846" y="1798751"/>
                  </a:lnTo>
                  <a:lnTo>
                    <a:pt x="2375839" y="1788858"/>
                  </a:lnTo>
                  <a:close/>
                </a:path>
                <a:path w="6352540" h="1814829">
                  <a:moveTo>
                    <a:pt x="2404973" y="852119"/>
                  </a:moveTo>
                  <a:lnTo>
                    <a:pt x="2402979" y="842225"/>
                  </a:lnTo>
                  <a:lnTo>
                    <a:pt x="2397544" y="834161"/>
                  </a:lnTo>
                  <a:lnTo>
                    <a:pt x="2389467" y="828713"/>
                  </a:lnTo>
                  <a:lnTo>
                    <a:pt x="2379522" y="826719"/>
                  </a:lnTo>
                  <a:lnTo>
                    <a:pt x="2369642" y="828713"/>
                  </a:lnTo>
                  <a:lnTo>
                    <a:pt x="2361565" y="834161"/>
                  </a:lnTo>
                  <a:lnTo>
                    <a:pt x="2356116" y="842225"/>
                  </a:lnTo>
                  <a:lnTo>
                    <a:pt x="2354122" y="852119"/>
                  </a:lnTo>
                  <a:lnTo>
                    <a:pt x="2356116" y="861999"/>
                  </a:lnTo>
                  <a:lnTo>
                    <a:pt x="2361565" y="870077"/>
                  </a:lnTo>
                  <a:lnTo>
                    <a:pt x="2369642" y="875525"/>
                  </a:lnTo>
                  <a:lnTo>
                    <a:pt x="2379573" y="877519"/>
                  </a:lnTo>
                  <a:lnTo>
                    <a:pt x="2389467" y="875525"/>
                  </a:lnTo>
                  <a:lnTo>
                    <a:pt x="2397544" y="870077"/>
                  </a:lnTo>
                  <a:lnTo>
                    <a:pt x="2402979" y="861999"/>
                  </a:lnTo>
                  <a:lnTo>
                    <a:pt x="2404973" y="852119"/>
                  </a:lnTo>
                  <a:close/>
                </a:path>
                <a:path w="6352540" h="1814829">
                  <a:moveTo>
                    <a:pt x="2412466" y="25400"/>
                  </a:moveTo>
                  <a:lnTo>
                    <a:pt x="2410472" y="15506"/>
                  </a:lnTo>
                  <a:lnTo>
                    <a:pt x="2405024" y="7429"/>
                  </a:lnTo>
                  <a:lnTo>
                    <a:pt x="2396960" y="1993"/>
                  </a:lnTo>
                  <a:lnTo>
                    <a:pt x="2387015" y="0"/>
                  </a:lnTo>
                  <a:lnTo>
                    <a:pt x="2377135" y="1993"/>
                  </a:lnTo>
                  <a:lnTo>
                    <a:pt x="2369058" y="7429"/>
                  </a:lnTo>
                  <a:lnTo>
                    <a:pt x="2363609" y="15506"/>
                  </a:lnTo>
                  <a:lnTo>
                    <a:pt x="2361615" y="25400"/>
                  </a:lnTo>
                  <a:lnTo>
                    <a:pt x="2363609" y="35280"/>
                  </a:lnTo>
                  <a:lnTo>
                    <a:pt x="2369058" y="43357"/>
                  </a:lnTo>
                  <a:lnTo>
                    <a:pt x="2377135" y="48793"/>
                  </a:lnTo>
                  <a:lnTo>
                    <a:pt x="2387066" y="50800"/>
                  </a:lnTo>
                  <a:lnTo>
                    <a:pt x="2396960" y="48793"/>
                  </a:lnTo>
                  <a:lnTo>
                    <a:pt x="2405024" y="43357"/>
                  </a:lnTo>
                  <a:lnTo>
                    <a:pt x="2410472" y="35280"/>
                  </a:lnTo>
                  <a:lnTo>
                    <a:pt x="2412466" y="25400"/>
                  </a:lnTo>
                  <a:close/>
                </a:path>
                <a:path w="6352540" h="1814829">
                  <a:moveTo>
                    <a:pt x="2425611" y="982421"/>
                  </a:moveTo>
                  <a:lnTo>
                    <a:pt x="2423617" y="972540"/>
                  </a:lnTo>
                  <a:lnTo>
                    <a:pt x="2418169" y="964463"/>
                  </a:lnTo>
                  <a:lnTo>
                    <a:pt x="2410091" y="959015"/>
                  </a:lnTo>
                  <a:lnTo>
                    <a:pt x="2400160" y="957021"/>
                  </a:lnTo>
                  <a:lnTo>
                    <a:pt x="2390267" y="959015"/>
                  </a:lnTo>
                  <a:lnTo>
                    <a:pt x="2382189" y="964463"/>
                  </a:lnTo>
                  <a:lnTo>
                    <a:pt x="2376754" y="972540"/>
                  </a:lnTo>
                  <a:lnTo>
                    <a:pt x="2374760" y="982421"/>
                  </a:lnTo>
                  <a:lnTo>
                    <a:pt x="2376754" y="992314"/>
                  </a:lnTo>
                  <a:lnTo>
                    <a:pt x="2382189" y="1000391"/>
                  </a:lnTo>
                  <a:lnTo>
                    <a:pt x="2390267" y="1005827"/>
                  </a:lnTo>
                  <a:lnTo>
                    <a:pt x="2400211" y="1007821"/>
                  </a:lnTo>
                  <a:lnTo>
                    <a:pt x="2410091" y="1005827"/>
                  </a:lnTo>
                  <a:lnTo>
                    <a:pt x="2418169" y="1000391"/>
                  </a:lnTo>
                  <a:lnTo>
                    <a:pt x="2423617" y="992314"/>
                  </a:lnTo>
                  <a:lnTo>
                    <a:pt x="2425611" y="982421"/>
                  </a:lnTo>
                  <a:close/>
                </a:path>
                <a:path w="6352540" h="1814829">
                  <a:moveTo>
                    <a:pt x="2477490" y="1788858"/>
                  </a:moveTo>
                  <a:lnTo>
                    <a:pt x="2475496" y="1778977"/>
                  </a:lnTo>
                  <a:lnTo>
                    <a:pt x="2470048" y="1770900"/>
                  </a:lnTo>
                  <a:lnTo>
                    <a:pt x="2461984" y="1765452"/>
                  </a:lnTo>
                  <a:lnTo>
                    <a:pt x="2452039" y="1763458"/>
                  </a:lnTo>
                  <a:lnTo>
                    <a:pt x="2442159" y="1765452"/>
                  </a:lnTo>
                  <a:lnTo>
                    <a:pt x="2434082" y="1770900"/>
                  </a:lnTo>
                  <a:lnTo>
                    <a:pt x="2428633" y="1778977"/>
                  </a:lnTo>
                  <a:lnTo>
                    <a:pt x="2426639" y="1788858"/>
                  </a:lnTo>
                  <a:lnTo>
                    <a:pt x="2428633" y="1798751"/>
                  </a:lnTo>
                  <a:lnTo>
                    <a:pt x="2434082" y="1806829"/>
                  </a:lnTo>
                  <a:lnTo>
                    <a:pt x="2442159" y="1812264"/>
                  </a:lnTo>
                  <a:lnTo>
                    <a:pt x="2452090" y="1814258"/>
                  </a:lnTo>
                  <a:lnTo>
                    <a:pt x="2461984" y="1812264"/>
                  </a:lnTo>
                  <a:lnTo>
                    <a:pt x="2470048" y="1806829"/>
                  </a:lnTo>
                  <a:lnTo>
                    <a:pt x="2475496" y="1798751"/>
                  </a:lnTo>
                  <a:lnTo>
                    <a:pt x="2477490" y="1788858"/>
                  </a:lnTo>
                  <a:close/>
                </a:path>
                <a:path w="6352540" h="1814829">
                  <a:moveTo>
                    <a:pt x="2506624" y="852119"/>
                  </a:moveTo>
                  <a:lnTo>
                    <a:pt x="2504630" y="842225"/>
                  </a:lnTo>
                  <a:lnTo>
                    <a:pt x="2499195" y="834161"/>
                  </a:lnTo>
                  <a:lnTo>
                    <a:pt x="2491117" y="828713"/>
                  </a:lnTo>
                  <a:lnTo>
                    <a:pt x="2481173" y="826719"/>
                  </a:lnTo>
                  <a:lnTo>
                    <a:pt x="2471293" y="828713"/>
                  </a:lnTo>
                  <a:lnTo>
                    <a:pt x="2463215" y="834161"/>
                  </a:lnTo>
                  <a:lnTo>
                    <a:pt x="2457767" y="842225"/>
                  </a:lnTo>
                  <a:lnTo>
                    <a:pt x="2455773" y="852119"/>
                  </a:lnTo>
                  <a:lnTo>
                    <a:pt x="2457767" y="861999"/>
                  </a:lnTo>
                  <a:lnTo>
                    <a:pt x="2463215" y="870077"/>
                  </a:lnTo>
                  <a:lnTo>
                    <a:pt x="2471293" y="875525"/>
                  </a:lnTo>
                  <a:lnTo>
                    <a:pt x="2481224" y="877519"/>
                  </a:lnTo>
                  <a:lnTo>
                    <a:pt x="2491117" y="875525"/>
                  </a:lnTo>
                  <a:lnTo>
                    <a:pt x="2499195" y="870077"/>
                  </a:lnTo>
                  <a:lnTo>
                    <a:pt x="2504630" y="861999"/>
                  </a:lnTo>
                  <a:lnTo>
                    <a:pt x="2506624" y="852119"/>
                  </a:lnTo>
                  <a:close/>
                </a:path>
                <a:path w="6352540" h="1814829">
                  <a:moveTo>
                    <a:pt x="2514117" y="25400"/>
                  </a:moveTo>
                  <a:lnTo>
                    <a:pt x="2512123" y="15506"/>
                  </a:lnTo>
                  <a:lnTo>
                    <a:pt x="2506675" y="7429"/>
                  </a:lnTo>
                  <a:lnTo>
                    <a:pt x="2498610" y="1993"/>
                  </a:lnTo>
                  <a:lnTo>
                    <a:pt x="2488666" y="0"/>
                  </a:lnTo>
                  <a:lnTo>
                    <a:pt x="2478786" y="1993"/>
                  </a:lnTo>
                  <a:lnTo>
                    <a:pt x="2470708" y="7429"/>
                  </a:lnTo>
                  <a:lnTo>
                    <a:pt x="2465260" y="15506"/>
                  </a:lnTo>
                  <a:lnTo>
                    <a:pt x="2463266" y="25400"/>
                  </a:lnTo>
                  <a:lnTo>
                    <a:pt x="2465260" y="35280"/>
                  </a:lnTo>
                  <a:lnTo>
                    <a:pt x="2470708" y="43357"/>
                  </a:lnTo>
                  <a:lnTo>
                    <a:pt x="2478786" y="48793"/>
                  </a:lnTo>
                  <a:lnTo>
                    <a:pt x="2488717" y="50800"/>
                  </a:lnTo>
                  <a:lnTo>
                    <a:pt x="2498610" y="48793"/>
                  </a:lnTo>
                  <a:lnTo>
                    <a:pt x="2506675" y="43357"/>
                  </a:lnTo>
                  <a:lnTo>
                    <a:pt x="2512123" y="35280"/>
                  </a:lnTo>
                  <a:lnTo>
                    <a:pt x="2514117" y="25400"/>
                  </a:lnTo>
                  <a:close/>
                </a:path>
                <a:path w="6352540" h="1814829">
                  <a:moveTo>
                    <a:pt x="2527262" y="982421"/>
                  </a:moveTo>
                  <a:lnTo>
                    <a:pt x="2525268" y="972540"/>
                  </a:lnTo>
                  <a:lnTo>
                    <a:pt x="2519819" y="964463"/>
                  </a:lnTo>
                  <a:lnTo>
                    <a:pt x="2511742" y="959015"/>
                  </a:lnTo>
                  <a:lnTo>
                    <a:pt x="2501811" y="957021"/>
                  </a:lnTo>
                  <a:lnTo>
                    <a:pt x="2491917" y="959015"/>
                  </a:lnTo>
                  <a:lnTo>
                    <a:pt x="2483840" y="964463"/>
                  </a:lnTo>
                  <a:lnTo>
                    <a:pt x="2478405" y="972540"/>
                  </a:lnTo>
                  <a:lnTo>
                    <a:pt x="2476411" y="982421"/>
                  </a:lnTo>
                  <a:lnTo>
                    <a:pt x="2478405" y="992314"/>
                  </a:lnTo>
                  <a:lnTo>
                    <a:pt x="2483840" y="1000391"/>
                  </a:lnTo>
                  <a:lnTo>
                    <a:pt x="2491917" y="1005827"/>
                  </a:lnTo>
                  <a:lnTo>
                    <a:pt x="2501862" y="1007821"/>
                  </a:lnTo>
                  <a:lnTo>
                    <a:pt x="2511742" y="1005827"/>
                  </a:lnTo>
                  <a:lnTo>
                    <a:pt x="2519819" y="1000391"/>
                  </a:lnTo>
                  <a:lnTo>
                    <a:pt x="2525268" y="992314"/>
                  </a:lnTo>
                  <a:lnTo>
                    <a:pt x="2527262" y="982421"/>
                  </a:lnTo>
                  <a:close/>
                </a:path>
                <a:path w="6352540" h="1814829">
                  <a:moveTo>
                    <a:pt x="2579141" y="1788858"/>
                  </a:moveTo>
                  <a:lnTo>
                    <a:pt x="2577147" y="1778977"/>
                  </a:lnTo>
                  <a:lnTo>
                    <a:pt x="2571699" y="1770900"/>
                  </a:lnTo>
                  <a:lnTo>
                    <a:pt x="2563634" y="1765452"/>
                  </a:lnTo>
                  <a:lnTo>
                    <a:pt x="2553690" y="1763458"/>
                  </a:lnTo>
                  <a:lnTo>
                    <a:pt x="2543810" y="1765452"/>
                  </a:lnTo>
                  <a:lnTo>
                    <a:pt x="2535732" y="1770900"/>
                  </a:lnTo>
                  <a:lnTo>
                    <a:pt x="2530284" y="1778977"/>
                  </a:lnTo>
                  <a:lnTo>
                    <a:pt x="2528290" y="1788858"/>
                  </a:lnTo>
                  <a:lnTo>
                    <a:pt x="2530284" y="1798751"/>
                  </a:lnTo>
                  <a:lnTo>
                    <a:pt x="2535732" y="1806829"/>
                  </a:lnTo>
                  <a:lnTo>
                    <a:pt x="2543810" y="1812264"/>
                  </a:lnTo>
                  <a:lnTo>
                    <a:pt x="2553741" y="1814258"/>
                  </a:lnTo>
                  <a:lnTo>
                    <a:pt x="2563634" y="1812264"/>
                  </a:lnTo>
                  <a:lnTo>
                    <a:pt x="2571699" y="1806829"/>
                  </a:lnTo>
                  <a:lnTo>
                    <a:pt x="2577147" y="1798751"/>
                  </a:lnTo>
                  <a:lnTo>
                    <a:pt x="2579141" y="1788858"/>
                  </a:lnTo>
                  <a:close/>
                </a:path>
                <a:path w="6352540" h="1814829">
                  <a:moveTo>
                    <a:pt x="2608275" y="852119"/>
                  </a:moveTo>
                  <a:lnTo>
                    <a:pt x="2606281" y="842225"/>
                  </a:lnTo>
                  <a:lnTo>
                    <a:pt x="2600845" y="834161"/>
                  </a:lnTo>
                  <a:lnTo>
                    <a:pt x="2592768" y="828713"/>
                  </a:lnTo>
                  <a:lnTo>
                    <a:pt x="2582824" y="826719"/>
                  </a:lnTo>
                  <a:lnTo>
                    <a:pt x="2572943" y="828713"/>
                  </a:lnTo>
                  <a:lnTo>
                    <a:pt x="2564866" y="834161"/>
                  </a:lnTo>
                  <a:lnTo>
                    <a:pt x="2559418" y="842225"/>
                  </a:lnTo>
                  <a:lnTo>
                    <a:pt x="2557424" y="852119"/>
                  </a:lnTo>
                  <a:lnTo>
                    <a:pt x="2559418" y="861999"/>
                  </a:lnTo>
                  <a:lnTo>
                    <a:pt x="2564866" y="870077"/>
                  </a:lnTo>
                  <a:lnTo>
                    <a:pt x="2572943" y="875525"/>
                  </a:lnTo>
                  <a:lnTo>
                    <a:pt x="2582875" y="877519"/>
                  </a:lnTo>
                  <a:lnTo>
                    <a:pt x="2592768" y="875525"/>
                  </a:lnTo>
                  <a:lnTo>
                    <a:pt x="2600845" y="870077"/>
                  </a:lnTo>
                  <a:lnTo>
                    <a:pt x="2606281" y="861999"/>
                  </a:lnTo>
                  <a:lnTo>
                    <a:pt x="2608275" y="852119"/>
                  </a:lnTo>
                  <a:close/>
                </a:path>
                <a:path w="6352540" h="1814829">
                  <a:moveTo>
                    <a:pt x="2615768" y="25400"/>
                  </a:moveTo>
                  <a:lnTo>
                    <a:pt x="2613774" y="15506"/>
                  </a:lnTo>
                  <a:lnTo>
                    <a:pt x="2608326" y="7429"/>
                  </a:lnTo>
                  <a:lnTo>
                    <a:pt x="2600261" y="1993"/>
                  </a:lnTo>
                  <a:lnTo>
                    <a:pt x="2590317" y="0"/>
                  </a:lnTo>
                  <a:lnTo>
                    <a:pt x="2580436" y="1993"/>
                  </a:lnTo>
                  <a:lnTo>
                    <a:pt x="2572359" y="7429"/>
                  </a:lnTo>
                  <a:lnTo>
                    <a:pt x="2566911" y="15506"/>
                  </a:lnTo>
                  <a:lnTo>
                    <a:pt x="2564917" y="25400"/>
                  </a:lnTo>
                  <a:lnTo>
                    <a:pt x="2566911" y="35280"/>
                  </a:lnTo>
                  <a:lnTo>
                    <a:pt x="2572359" y="43357"/>
                  </a:lnTo>
                  <a:lnTo>
                    <a:pt x="2580436" y="48793"/>
                  </a:lnTo>
                  <a:lnTo>
                    <a:pt x="2590368" y="50800"/>
                  </a:lnTo>
                  <a:lnTo>
                    <a:pt x="2600261" y="48793"/>
                  </a:lnTo>
                  <a:lnTo>
                    <a:pt x="2608326" y="43357"/>
                  </a:lnTo>
                  <a:lnTo>
                    <a:pt x="2613774" y="35280"/>
                  </a:lnTo>
                  <a:lnTo>
                    <a:pt x="2615768" y="25400"/>
                  </a:lnTo>
                  <a:close/>
                </a:path>
                <a:path w="6352540" h="1814829">
                  <a:moveTo>
                    <a:pt x="2628912" y="982421"/>
                  </a:moveTo>
                  <a:lnTo>
                    <a:pt x="2626918" y="972540"/>
                  </a:lnTo>
                  <a:lnTo>
                    <a:pt x="2621470" y="964463"/>
                  </a:lnTo>
                  <a:lnTo>
                    <a:pt x="2613393" y="959015"/>
                  </a:lnTo>
                  <a:lnTo>
                    <a:pt x="2603462" y="957021"/>
                  </a:lnTo>
                  <a:lnTo>
                    <a:pt x="2593568" y="959015"/>
                  </a:lnTo>
                  <a:lnTo>
                    <a:pt x="2585491" y="964463"/>
                  </a:lnTo>
                  <a:lnTo>
                    <a:pt x="2580055" y="972540"/>
                  </a:lnTo>
                  <a:lnTo>
                    <a:pt x="2578062" y="982421"/>
                  </a:lnTo>
                  <a:lnTo>
                    <a:pt x="2580055" y="992314"/>
                  </a:lnTo>
                  <a:lnTo>
                    <a:pt x="2585491" y="1000391"/>
                  </a:lnTo>
                  <a:lnTo>
                    <a:pt x="2593568" y="1005827"/>
                  </a:lnTo>
                  <a:lnTo>
                    <a:pt x="2603512" y="1007821"/>
                  </a:lnTo>
                  <a:lnTo>
                    <a:pt x="2613393" y="1005827"/>
                  </a:lnTo>
                  <a:lnTo>
                    <a:pt x="2621470" y="1000391"/>
                  </a:lnTo>
                  <a:lnTo>
                    <a:pt x="2626918" y="992314"/>
                  </a:lnTo>
                  <a:lnTo>
                    <a:pt x="2628912" y="982421"/>
                  </a:lnTo>
                  <a:close/>
                </a:path>
                <a:path w="6352540" h="1814829">
                  <a:moveTo>
                    <a:pt x="2680792" y="1788858"/>
                  </a:moveTo>
                  <a:lnTo>
                    <a:pt x="2678798" y="1778977"/>
                  </a:lnTo>
                  <a:lnTo>
                    <a:pt x="2673350" y="1770900"/>
                  </a:lnTo>
                  <a:lnTo>
                    <a:pt x="2665285" y="1765452"/>
                  </a:lnTo>
                  <a:lnTo>
                    <a:pt x="2655341" y="1763458"/>
                  </a:lnTo>
                  <a:lnTo>
                    <a:pt x="2645460" y="1765452"/>
                  </a:lnTo>
                  <a:lnTo>
                    <a:pt x="2637383" y="1770900"/>
                  </a:lnTo>
                  <a:lnTo>
                    <a:pt x="2631935" y="1778977"/>
                  </a:lnTo>
                  <a:lnTo>
                    <a:pt x="2629941" y="1788858"/>
                  </a:lnTo>
                  <a:lnTo>
                    <a:pt x="2631935" y="1798751"/>
                  </a:lnTo>
                  <a:lnTo>
                    <a:pt x="2637383" y="1806829"/>
                  </a:lnTo>
                  <a:lnTo>
                    <a:pt x="2645460" y="1812264"/>
                  </a:lnTo>
                  <a:lnTo>
                    <a:pt x="2655392" y="1814258"/>
                  </a:lnTo>
                  <a:lnTo>
                    <a:pt x="2665285" y="1812264"/>
                  </a:lnTo>
                  <a:lnTo>
                    <a:pt x="2673350" y="1806829"/>
                  </a:lnTo>
                  <a:lnTo>
                    <a:pt x="2678798" y="1798751"/>
                  </a:lnTo>
                  <a:lnTo>
                    <a:pt x="2680792" y="1788858"/>
                  </a:lnTo>
                  <a:close/>
                </a:path>
                <a:path w="6352540" h="1814829">
                  <a:moveTo>
                    <a:pt x="2709926" y="852119"/>
                  </a:moveTo>
                  <a:lnTo>
                    <a:pt x="2707932" y="842225"/>
                  </a:lnTo>
                  <a:lnTo>
                    <a:pt x="2702496" y="834161"/>
                  </a:lnTo>
                  <a:lnTo>
                    <a:pt x="2694419" y="828713"/>
                  </a:lnTo>
                  <a:lnTo>
                    <a:pt x="2684475" y="826719"/>
                  </a:lnTo>
                  <a:lnTo>
                    <a:pt x="2674594" y="828713"/>
                  </a:lnTo>
                  <a:lnTo>
                    <a:pt x="2666517" y="834161"/>
                  </a:lnTo>
                  <a:lnTo>
                    <a:pt x="2661069" y="842225"/>
                  </a:lnTo>
                  <a:lnTo>
                    <a:pt x="2659075" y="852119"/>
                  </a:lnTo>
                  <a:lnTo>
                    <a:pt x="2661069" y="861999"/>
                  </a:lnTo>
                  <a:lnTo>
                    <a:pt x="2666517" y="870077"/>
                  </a:lnTo>
                  <a:lnTo>
                    <a:pt x="2674594" y="875525"/>
                  </a:lnTo>
                  <a:lnTo>
                    <a:pt x="2684526" y="877519"/>
                  </a:lnTo>
                  <a:lnTo>
                    <a:pt x="2694419" y="875525"/>
                  </a:lnTo>
                  <a:lnTo>
                    <a:pt x="2702496" y="870077"/>
                  </a:lnTo>
                  <a:lnTo>
                    <a:pt x="2707932" y="861999"/>
                  </a:lnTo>
                  <a:lnTo>
                    <a:pt x="2709926" y="852119"/>
                  </a:lnTo>
                  <a:close/>
                </a:path>
                <a:path w="6352540" h="1814829">
                  <a:moveTo>
                    <a:pt x="2717419" y="25400"/>
                  </a:moveTo>
                  <a:lnTo>
                    <a:pt x="2715425" y="15506"/>
                  </a:lnTo>
                  <a:lnTo>
                    <a:pt x="2709976" y="7429"/>
                  </a:lnTo>
                  <a:lnTo>
                    <a:pt x="2701912" y="1993"/>
                  </a:lnTo>
                  <a:lnTo>
                    <a:pt x="2691968" y="0"/>
                  </a:lnTo>
                  <a:lnTo>
                    <a:pt x="2682087" y="1993"/>
                  </a:lnTo>
                  <a:lnTo>
                    <a:pt x="2674010" y="7429"/>
                  </a:lnTo>
                  <a:lnTo>
                    <a:pt x="2668562" y="15506"/>
                  </a:lnTo>
                  <a:lnTo>
                    <a:pt x="2666568" y="25400"/>
                  </a:lnTo>
                  <a:lnTo>
                    <a:pt x="2668562" y="35280"/>
                  </a:lnTo>
                  <a:lnTo>
                    <a:pt x="2674010" y="43357"/>
                  </a:lnTo>
                  <a:lnTo>
                    <a:pt x="2682087" y="48793"/>
                  </a:lnTo>
                  <a:lnTo>
                    <a:pt x="2692019" y="50800"/>
                  </a:lnTo>
                  <a:lnTo>
                    <a:pt x="2701912" y="48793"/>
                  </a:lnTo>
                  <a:lnTo>
                    <a:pt x="2709976" y="43357"/>
                  </a:lnTo>
                  <a:lnTo>
                    <a:pt x="2715425" y="35280"/>
                  </a:lnTo>
                  <a:lnTo>
                    <a:pt x="2717419" y="25400"/>
                  </a:lnTo>
                  <a:close/>
                </a:path>
                <a:path w="6352540" h="1814829">
                  <a:moveTo>
                    <a:pt x="2730563" y="982421"/>
                  </a:moveTo>
                  <a:lnTo>
                    <a:pt x="2728569" y="972540"/>
                  </a:lnTo>
                  <a:lnTo>
                    <a:pt x="2723121" y="964463"/>
                  </a:lnTo>
                  <a:lnTo>
                    <a:pt x="2715044" y="959015"/>
                  </a:lnTo>
                  <a:lnTo>
                    <a:pt x="2705112" y="957021"/>
                  </a:lnTo>
                  <a:lnTo>
                    <a:pt x="2695219" y="959015"/>
                  </a:lnTo>
                  <a:lnTo>
                    <a:pt x="2687142" y="964463"/>
                  </a:lnTo>
                  <a:lnTo>
                    <a:pt x="2681706" y="972540"/>
                  </a:lnTo>
                  <a:lnTo>
                    <a:pt x="2679712" y="982421"/>
                  </a:lnTo>
                  <a:lnTo>
                    <a:pt x="2681706" y="992314"/>
                  </a:lnTo>
                  <a:lnTo>
                    <a:pt x="2687142" y="1000391"/>
                  </a:lnTo>
                  <a:lnTo>
                    <a:pt x="2695219" y="1005827"/>
                  </a:lnTo>
                  <a:lnTo>
                    <a:pt x="2705163" y="1007821"/>
                  </a:lnTo>
                  <a:lnTo>
                    <a:pt x="2715044" y="1005827"/>
                  </a:lnTo>
                  <a:lnTo>
                    <a:pt x="2723121" y="1000391"/>
                  </a:lnTo>
                  <a:lnTo>
                    <a:pt x="2728569" y="992314"/>
                  </a:lnTo>
                  <a:lnTo>
                    <a:pt x="2730563" y="982421"/>
                  </a:lnTo>
                  <a:close/>
                </a:path>
                <a:path w="6352540" h="1814829">
                  <a:moveTo>
                    <a:pt x="2782443" y="1788858"/>
                  </a:moveTo>
                  <a:lnTo>
                    <a:pt x="2780449" y="1778977"/>
                  </a:lnTo>
                  <a:lnTo>
                    <a:pt x="2775000" y="1770900"/>
                  </a:lnTo>
                  <a:lnTo>
                    <a:pt x="2766936" y="1765452"/>
                  </a:lnTo>
                  <a:lnTo>
                    <a:pt x="2756992" y="1763458"/>
                  </a:lnTo>
                  <a:lnTo>
                    <a:pt x="2747111" y="1765452"/>
                  </a:lnTo>
                  <a:lnTo>
                    <a:pt x="2739034" y="1770900"/>
                  </a:lnTo>
                  <a:lnTo>
                    <a:pt x="2733586" y="1778977"/>
                  </a:lnTo>
                  <a:lnTo>
                    <a:pt x="2731592" y="1788858"/>
                  </a:lnTo>
                  <a:lnTo>
                    <a:pt x="2733586" y="1798751"/>
                  </a:lnTo>
                  <a:lnTo>
                    <a:pt x="2739034" y="1806829"/>
                  </a:lnTo>
                  <a:lnTo>
                    <a:pt x="2747111" y="1812264"/>
                  </a:lnTo>
                  <a:lnTo>
                    <a:pt x="2757043" y="1814258"/>
                  </a:lnTo>
                  <a:lnTo>
                    <a:pt x="2766936" y="1812264"/>
                  </a:lnTo>
                  <a:lnTo>
                    <a:pt x="2775000" y="1806829"/>
                  </a:lnTo>
                  <a:lnTo>
                    <a:pt x="2780449" y="1798751"/>
                  </a:lnTo>
                  <a:lnTo>
                    <a:pt x="2782443" y="1788858"/>
                  </a:lnTo>
                  <a:close/>
                </a:path>
                <a:path w="6352540" h="1814829">
                  <a:moveTo>
                    <a:pt x="2811576" y="852119"/>
                  </a:moveTo>
                  <a:lnTo>
                    <a:pt x="2809583" y="842225"/>
                  </a:lnTo>
                  <a:lnTo>
                    <a:pt x="2804134" y="834161"/>
                  </a:lnTo>
                  <a:lnTo>
                    <a:pt x="2796070" y="828713"/>
                  </a:lnTo>
                  <a:lnTo>
                    <a:pt x="2786126" y="826719"/>
                  </a:lnTo>
                  <a:lnTo>
                    <a:pt x="2776245" y="828713"/>
                  </a:lnTo>
                  <a:lnTo>
                    <a:pt x="2768168" y="834161"/>
                  </a:lnTo>
                  <a:lnTo>
                    <a:pt x="2762720" y="842225"/>
                  </a:lnTo>
                  <a:lnTo>
                    <a:pt x="2760726" y="852119"/>
                  </a:lnTo>
                  <a:lnTo>
                    <a:pt x="2762720" y="861999"/>
                  </a:lnTo>
                  <a:lnTo>
                    <a:pt x="2768168" y="870077"/>
                  </a:lnTo>
                  <a:lnTo>
                    <a:pt x="2776245" y="875525"/>
                  </a:lnTo>
                  <a:lnTo>
                    <a:pt x="2786176" y="877519"/>
                  </a:lnTo>
                  <a:lnTo>
                    <a:pt x="2796070" y="875525"/>
                  </a:lnTo>
                  <a:lnTo>
                    <a:pt x="2804134" y="870077"/>
                  </a:lnTo>
                  <a:lnTo>
                    <a:pt x="2809583" y="861999"/>
                  </a:lnTo>
                  <a:lnTo>
                    <a:pt x="2811576" y="852119"/>
                  </a:lnTo>
                  <a:close/>
                </a:path>
                <a:path w="6352540" h="1814829">
                  <a:moveTo>
                    <a:pt x="2819069" y="25400"/>
                  </a:moveTo>
                  <a:lnTo>
                    <a:pt x="2817076" y="15506"/>
                  </a:lnTo>
                  <a:lnTo>
                    <a:pt x="2811627" y="7429"/>
                  </a:lnTo>
                  <a:lnTo>
                    <a:pt x="2803563" y="1993"/>
                  </a:lnTo>
                  <a:lnTo>
                    <a:pt x="2793619" y="0"/>
                  </a:lnTo>
                  <a:lnTo>
                    <a:pt x="2783738" y="1993"/>
                  </a:lnTo>
                  <a:lnTo>
                    <a:pt x="2775661" y="7429"/>
                  </a:lnTo>
                  <a:lnTo>
                    <a:pt x="2770213" y="15506"/>
                  </a:lnTo>
                  <a:lnTo>
                    <a:pt x="2768219" y="25400"/>
                  </a:lnTo>
                  <a:lnTo>
                    <a:pt x="2770213" y="35280"/>
                  </a:lnTo>
                  <a:lnTo>
                    <a:pt x="2775661" y="43357"/>
                  </a:lnTo>
                  <a:lnTo>
                    <a:pt x="2783738" y="48793"/>
                  </a:lnTo>
                  <a:lnTo>
                    <a:pt x="2793669" y="50800"/>
                  </a:lnTo>
                  <a:lnTo>
                    <a:pt x="2803563" y="48793"/>
                  </a:lnTo>
                  <a:lnTo>
                    <a:pt x="2811627" y="43357"/>
                  </a:lnTo>
                  <a:lnTo>
                    <a:pt x="2817076" y="35280"/>
                  </a:lnTo>
                  <a:lnTo>
                    <a:pt x="2819069" y="25400"/>
                  </a:lnTo>
                  <a:close/>
                </a:path>
                <a:path w="6352540" h="1814829">
                  <a:moveTo>
                    <a:pt x="2832214" y="982421"/>
                  </a:moveTo>
                  <a:lnTo>
                    <a:pt x="2830220" y="972540"/>
                  </a:lnTo>
                  <a:lnTo>
                    <a:pt x="2824772" y="964463"/>
                  </a:lnTo>
                  <a:lnTo>
                    <a:pt x="2816695" y="959015"/>
                  </a:lnTo>
                  <a:lnTo>
                    <a:pt x="2806763" y="957021"/>
                  </a:lnTo>
                  <a:lnTo>
                    <a:pt x="2796870" y="959015"/>
                  </a:lnTo>
                  <a:lnTo>
                    <a:pt x="2788793" y="964463"/>
                  </a:lnTo>
                  <a:lnTo>
                    <a:pt x="2783357" y="972540"/>
                  </a:lnTo>
                  <a:lnTo>
                    <a:pt x="2781363" y="982421"/>
                  </a:lnTo>
                  <a:lnTo>
                    <a:pt x="2783357" y="992314"/>
                  </a:lnTo>
                  <a:lnTo>
                    <a:pt x="2788793" y="1000391"/>
                  </a:lnTo>
                  <a:lnTo>
                    <a:pt x="2796870" y="1005827"/>
                  </a:lnTo>
                  <a:lnTo>
                    <a:pt x="2806814" y="1007821"/>
                  </a:lnTo>
                  <a:lnTo>
                    <a:pt x="2816695" y="1005827"/>
                  </a:lnTo>
                  <a:lnTo>
                    <a:pt x="2824772" y="1000391"/>
                  </a:lnTo>
                  <a:lnTo>
                    <a:pt x="2830220" y="992314"/>
                  </a:lnTo>
                  <a:lnTo>
                    <a:pt x="2832214" y="982421"/>
                  </a:lnTo>
                  <a:close/>
                </a:path>
                <a:path w="6352540" h="1814829">
                  <a:moveTo>
                    <a:pt x="2884093" y="1788858"/>
                  </a:moveTo>
                  <a:lnTo>
                    <a:pt x="2882100" y="1778977"/>
                  </a:lnTo>
                  <a:lnTo>
                    <a:pt x="2876651" y="1770900"/>
                  </a:lnTo>
                  <a:lnTo>
                    <a:pt x="2868587" y="1765452"/>
                  </a:lnTo>
                  <a:lnTo>
                    <a:pt x="2858643" y="1763458"/>
                  </a:lnTo>
                  <a:lnTo>
                    <a:pt x="2848762" y="1765452"/>
                  </a:lnTo>
                  <a:lnTo>
                    <a:pt x="2840685" y="1770900"/>
                  </a:lnTo>
                  <a:lnTo>
                    <a:pt x="2835237" y="1778977"/>
                  </a:lnTo>
                  <a:lnTo>
                    <a:pt x="2833243" y="1788858"/>
                  </a:lnTo>
                  <a:lnTo>
                    <a:pt x="2835237" y="1798751"/>
                  </a:lnTo>
                  <a:lnTo>
                    <a:pt x="2840685" y="1806829"/>
                  </a:lnTo>
                  <a:lnTo>
                    <a:pt x="2848762" y="1812264"/>
                  </a:lnTo>
                  <a:lnTo>
                    <a:pt x="2858693" y="1814258"/>
                  </a:lnTo>
                  <a:lnTo>
                    <a:pt x="2868587" y="1812264"/>
                  </a:lnTo>
                  <a:lnTo>
                    <a:pt x="2876651" y="1806829"/>
                  </a:lnTo>
                  <a:lnTo>
                    <a:pt x="2882100" y="1798751"/>
                  </a:lnTo>
                  <a:lnTo>
                    <a:pt x="2884093" y="1788858"/>
                  </a:lnTo>
                  <a:close/>
                </a:path>
                <a:path w="6352540" h="1814829">
                  <a:moveTo>
                    <a:pt x="2913227" y="852119"/>
                  </a:moveTo>
                  <a:lnTo>
                    <a:pt x="2911233" y="842225"/>
                  </a:lnTo>
                  <a:lnTo>
                    <a:pt x="2905785" y="834161"/>
                  </a:lnTo>
                  <a:lnTo>
                    <a:pt x="2897721" y="828713"/>
                  </a:lnTo>
                  <a:lnTo>
                    <a:pt x="2887776" y="826719"/>
                  </a:lnTo>
                  <a:lnTo>
                    <a:pt x="2877896" y="828713"/>
                  </a:lnTo>
                  <a:lnTo>
                    <a:pt x="2869819" y="834161"/>
                  </a:lnTo>
                  <a:lnTo>
                    <a:pt x="2864370" y="842225"/>
                  </a:lnTo>
                  <a:lnTo>
                    <a:pt x="2862376" y="852119"/>
                  </a:lnTo>
                  <a:lnTo>
                    <a:pt x="2864370" y="861999"/>
                  </a:lnTo>
                  <a:lnTo>
                    <a:pt x="2869819" y="870077"/>
                  </a:lnTo>
                  <a:lnTo>
                    <a:pt x="2877896" y="875525"/>
                  </a:lnTo>
                  <a:lnTo>
                    <a:pt x="2887827" y="877519"/>
                  </a:lnTo>
                  <a:lnTo>
                    <a:pt x="2897721" y="875525"/>
                  </a:lnTo>
                  <a:lnTo>
                    <a:pt x="2905785" y="870077"/>
                  </a:lnTo>
                  <a:lnTo>
                    <a:pt x="2911233" y="861999"/>
                  </a:lnTo>
                  <a:lnTo>
                    <a:pt x="2913227" y="852119"/>
                  </a:lnTo>
                  <a:close/>
                </a:path>
                <a:path w="6352540" h="1814829">
                  <a:moveTo>
                    <a:pt x="2920720" y="25400"/>
                  </a:moveTo>
                  <a:lnTo>
                    <a:pt x="2918726" y="15506"/>
                  </a:lnTo>
                  <a:lnTo>
                    <a:pt x="2913278" y="7429"/>
                  </a:lnTo>
                  <a:lnTo>
                    <a:pt x="2905214" y="1993"/>
                  </a:lnTo>
                  <a:lnTo>
                    <a:pt x="2895269" y="0"/>
                  </a:lnTo>
                  <a:lnTo>
                    <a:pt x="2885389" y="1993"/>
                  </a:lnTo>
                  <a:lnTo>
                    <a:pt x="2877312" y="7429"/>
                  </a:lnTo>
                  <a:lnTo>
                    <a:pt x="2871863" y="15506"/>
                  </a:lnTo>
                  <a:lnTo>
                    <a:pt x="2869869" y="25400"/>
                  </a:lnTo>
                  <a:lnTo>
                    <a:pt x="2871863" y="35280"/>
                  </a:lnTo>
                  <a:lnTo>
                    <a:pt x="2877312" y="43357"/>
                  </a:lnTo>
                  <a:lnTo>
                    <a:pt x="2885389" y="48793"/>
                  </a:lnTo>
                  <a:lnTo>
                    <a:pt x="2895320" y="50800"/>
                  </a:lnTo>
                  <a:lnTo>
                    <a:pt x="2905214" y="48793"/>
                  </a:lnTo>
                  <a:lnTo>
                    <a:pt x="2913278" y="43357"/>
                  </a:lnTo>
                  <a:lnTo>
                    <a:pt x="2918726" y="35280"/>
                  </a:lnTo>
                  <a:lnTo>
                    <a:pt x="2920720" y="25400"/>
                  </a:lnTo>
                  <a:close/>
                </a:path>
                <a:path w="6352540" h="1814829">
                  <a:moveTo>
                    <a:pt x="2933865" y="982421"/>
                  </a:moveTo>
                  <a:lnTo>
                    <a:pt x="2931858" y="972540"/>
                  </a:lnTo>
                  <a:lnTo>
                    <a:pt x="2926423" y="964463"/>
                  </a:lnTo>
                  <a:lnTo>
                    <a:pt x="2918345" y="959015"/>
                  </a:lnTo>
                  <a:lnTo>
                    <a:pt x="2908414" y="957021"/>
                  </a:lnTo>
                  <a:lnTo>
                    <a:pt x="2898521" y="959015"/>
                  </a:lnTo>
                  <a:lnTo>
                    <a:pt x="2890443" y="964463"/>
                  </a:lnTo>
                  <a:lnTo>
                    <a:pt x="2885008" y="972540"/>
                  </a:lnTo>
                  <a:lnTo>
                    <a:pt x="2883014" y="982421"/>
                  </a:lnTo>
                  <a:lnTo>
                    <a:pt x="2885008" y="992314"/>
                  </a:lnTo>
                  <a:lnTo>
                    <a:pt x="2890443" y="1000391"/>
                  </a:lnTo>
                  <a:lnTo>
                    <a:pt x="2898521" y="1005827"/>
                  </a:lnTo>
                  <a:lnTo>
                    <a:pt x="2908465" y="1007821"/>
                  </a:lnTo>
                  <a:lnTo>
                    <a:pt x="2918345" y="1005827"/>
                  </a:lnTo>
                  <a:lnTo>
                    <a:pt x="2926423" y="1000391"/>
                  </a:lnTo>
                  <a:lnTo>
                    <a:pt x="2931858" y="992314"/>
                  </a:lnTo>
                  <a:lnTo>
                    <a:pt x="2933865" y="982421"/>
                  </a:lnTo>
                  <a:close/>
                </a:path>
                <a:path w="6352540" h="1814829">
                  <a:moveTo>
                    <a:pt x="2985744" y="1788858"/>
                  </a:moveTo>
                  <a:lnTo>
                    <a:pt x="2983750" y="1778977"/>
                  </a:lnTo>
                  <a:lnTo>
                    <a:pt x="2978302" y="1770900"/>
                  </a:lnTo>
                  <a:lnTo>
                    <a:pt x="2970238" y="1765452"/>
                  </a:lnTo>
                  <a:lnTo>
                    <a:pt x="2960293" y="1763458"/>
                  </a:lnTo>
                  <a:lnTo>
                    <a:pt x="2950413" y="1765452"/>
                  </a:lnTo>
                  <a:lnTo>
                    <a:pt x="2942336" y="1770900"/>
                  </a:lnTo>
                  <a:lnTo>
                    <a:pt x="2936887" y="1778977"/>
                  </a:lnTo>
                  <a:lnTo>
                    <a:pt x="2934893" y="1788858"/>
                  </a:lnTo>
                  <a:lnTo>
                    <a:pt x="2936887" y="1798751"/>
                  </a:lnTo>
                  <a:lnTo>
                    <a:pt x="2942336" y="1806829"/>
                  </a:lnTo>
                  <a:lnTo>
                    <a:pt x="2950413" y="1812264"/>
                  </a:lnTo>
                  <a:lnTo>
                    <a:pt x="2960344" y="1814258"/>
                  </a:lnTo>
                  <a:lnTo>
                    <a:pt x="2970238" y="1812264"/>
                  </a:lnTo>
                  <a:lnTo>
                    <a:pt x="2978302" y="1806829"/>
                  </a:lnTo>
                  <a:lnTo>
                    <a:pt x="2983750" y="1798751"/>
                  </a:lnTo>
                  <a:lnTo>
                    <a:pt x="2985744" y="1788858"/>
                  </a:lnTo>
                  <a:close/>
                </a:path>
                <a:path w="6352540" h="1814829">
                  <a:moveTo>
                    <a:pt x="3014878" y="852119"/>
                  </a:moveTo>
                  <a:lnTo>
                    <a:pt x="3012884" y="842225"/>
                  </a:lnTo>
                  <a:lnTo>
                    <a:pt x="3007436" y="834161"/>
                  </a:lnTo>
                  <a:lnTo>
                    <a:pt x="2999371" y="828713"/>
                  </a:lnTo>
                  <a:lnTo>
                    <a:pt x="2989427" y="826719"/>
                  </a:lnTo>
                  <a:lnTo>
                    <a:pt x="2979547" y="828713"/>
                  </a:lnTo>
                  <a:lnTo>
                    <a:pt x="2971469" y="834161"/>
                  </a:lnTo>
                  <a:lnTo>
                    <a:pt x="2966021" y="842225"/>
                  </a:lnTo>
                  <a:lnTo>
                    <a:pt x="2964027" y="852119"/>
                  </a:lnTo>
                  <a:lnTo>
                    <a:pt x="2966021" y="861999"/>
                  </a:lnTo>
                  <a:lnTo>
                    <a:pt x="2971469" y="870077"/>
                  </a:lnTo>
                  <a:lnTo>
                    <a:pt x="2979547" y="875525"/>
                  </a:lnTo>
                  <a:lnTo>
                    <a:pt x="2989478" y="877519"/>
                  </a:lnTo>
                  <a:lnTo>
                    <a:pt x="2999371" y="875525"/>
                  </a:lnTo>
                  <a:lnTo>
                    <a:pt x="3007436" y="870077"/>
                  </a:lnTo>
                  <a:lnTo>
                    <a:pt x="3012884" y="861999"/>
                  </a:lnTo>
                  <a:lnTo>
                    <a:pt x="3014878" y="852119"/>
                  </a:lnTo>
                  <a:close/>
                </a:path>
                <a:path w="6352540" h="1814829">
                  <a:moveTo>
                    <a:pt x="3022371" y="25400"/>
                  </a:moveTo>
                  <a:lnTo>
                    <a:pt x="3020377" y="15506"/>
                  </a:lnTo>
                  <a:lnTo>
                    <a:pt x="3014929" y="7429"/>
                  </a:lnTo>
                  <a:lnTo>
                    <a:pt x="3006864" y="1993"/>
                  </a:lnTo>
                  <a:lnTo>
                    <a:pt x="2996920" y="0"/>
                  </a:lnTo>
                  <a:lnTo>
                    <a:pt x="2987040" y="1993"/>
                  </a:lnTo>
                  <a:lnTo>
                    <a:pt x="2978962" y="7429"/>
                  </a:lnTo>
                  <a:lnTo>
                    <a:pt x="2973514" y="15506"/>
                  </a:lnTo>
                  <a:lnTo>
                    <a:pt x="2971520" y="25400"/>
                  </a:lnTo>
                  <a:lnTo>
                    <a:pt x="2973514" y="35280"/>
                  </a:lnTo>
                  <a:lnTo>
                    <a:pt x="2978962" y="43357"/>
                  </a:lnTo>
                  <a:lnTo>
                    <a:pt x="2987040" y="48793"/>
                  </a:lnTo>
                  <a:lnTo>
                    <a:pt x="2996971" y="50800"/>
                  </a:lnTo>
                  <a:lnTo>
                    <a:pt x="3006864" y="48793"/>
                  </a:lnTo>
                  <a:lnTo>
                    <a:pt x="3014929" y="43357"/>
                  </a:lnTo>
                  <a:lnTo>
                    <a:pt x="3020377" y="35280"/>
                  </a:lnTo>
                  <a:lnTo>
                    <a:pt x="3022371" y="25400"/>
                  </a:lnTo>
                  <a:close/>
                </a:path>
                <a:path w="6352540" h="1814829">
                  <a:moveTo>
                    <a:pt x="3035516" y="982421"/>
                  </a:moveTo>
                  <a:lnTo>
                    <a:pt x="3033509" y="972540"/>
                  </a:lnTo>
                  <a:lnTo>
                    <a:pt x="3028073" y="964463"/>
                  </a:lnTo>
                  <a:lnTo>
                    <a:pt x="3019996" y="959015"/>
                  </a:lnTo>
                  <a:lnTo>
                    <a:pt x="3010065" y="957021"/>
                  </a:lnTo>
                  <a:lnTo>
                    <a:pt x="3000171" y="959015"/>
                  </a:lnTo>
                  <a:lnTo>
                    <a:pt x="2992094" y="964463"/>
                  </a:lnTo>
                  <a:lnTo>
                    <a:pt x="2986659" y="972540"/>
                  </a:lnTo>
                  <a:lnTo>
                    <a:pt x="2984665" y="982421"/>
                  </a:lnTo>
                  <a:lnTo>
                    <a:pt x="2986659" y="992314"/>
                  </a:lnTo>
                  <a:lnTo>
                    <a:pt x="2992094" y="1000391"/>
                  </a:lnTo>
                  <a:lnTo>
                    <a:pt x="3000171" y="1005827"/>
                  </a:lnTo>
                  <a:lnTo>
                    <a:pt x="3010116" y="1007821"/>
                  </a:lnTo>
                  <a:lnTo>
                    <a:pt x="3019996" y="1005827"/>
                  </a:lnTo>
                  <a:lnTo>
                    <a:pt x="3028073" y="1000391"/>
                  </a:lnTo>
                  <a:lnTo>
                    <a:pt x="3033509" y="992314"/>
                  </a:lnTo>
                  <a:lnTo>
                    <a:pt x="3035516" y="982421"/>
                  </a:lnTo>
                  <a:close/>
                </a:path>
                <a:path w="6352540" h="1814829">
                  <a:moveTo>
                    <a:pt x="3087395" y="1788858"/>
                  </a:moveTo>
                  <a:lnTo>
                    <a:pt x="3085401" y="1778977"/>
                  </a:lnTo>
                  <a:lnTo>
                    <a:pt x="3079953" y="1770900"/>
                  </a:lnTo>
                  <a:lnTo>
                    <a:pt x="3071888" y="1765452"/>
                  </a:lnTo>
                  <a:lnTo>
                    <a:pt x="3061944" y="1763458"/>
                  </a:lnTo>
                  <a:lnTo>
                    <a:pt x="3052064" y="1765452"/>
                  </a:lnTo>
                  <a:lnTo>
                    <a:pt x="3043986" y="1770900"/>
                  </a:lnTo>
                  <a:lnTo>
                    <a:pt x="3038538" y="1778977"/>
                  </a:lnTo>
                  <a:lnTo>
                    <a:pt x="3036544" y="1788858"/>
                  </a:lnTo>
                  <a:lnTo>
                    <a:pt x="3038538" y="1798751"/>
                  </a:lnTo>
                  <a:lnTo>
                    <a:pt x="3043986" y="1806829"/>
                  </a:lnTo>
                  <a:lnTo>
                    <a:pt x="3052064" y="1812264"/>
                  </a:lnTo>
                  <a:lnTo>
                    <a:pt x="3061995" y="1814258"/>
                  </a:lnTo>
                  <a:lnTo>
                    <a:pt x="3071888" y="1812264"/>
                  </a:lnTo>
                  <a:lnTo>
                    <a:pt x="3079953" y="1806829"/>
                  </a:lnTo>
                  <a:lnTo>
                    <a:pt x="3085401" y="1798751"/>
                  </a:lnTo>
                  <a:lnTo>
                    <a:pt x="3087395" y="1788858"/>
                  </a:lnTo>
                  <a:close/>
                </a:path>
                <a:path w="6352540" h="1814829">
                  <a:moveTo>
                    <a:pt x="3116529" y="852119"/>
                  </a:moveTo>
                  <a:lnTo>
                    <a:pt x="3114535" y="842225"/>
                  </a:lnTo>
                  <a:lnTo>
                    <a:pt x="3109087" y="834161"/>
                  </a:lnTo>
                  <a:lnTo>
                    <a:pt x="3101022" y="828713"/>
                  </a:lnTo>
                  <a:lnTo>
                    <a:pt x="3091078" y="826719"/>
                  </a:lnTo>
                  <a:lnTo>
                    <a:pt x="3081197" y="828713"/>
                  </a:lnTo>
                  <a:lnTo>
                    <a:pt x="3073120" y="834161"/>
                  </a:lnTo>
                  <a:lnTo>
                    <a:pt x="3067672" y="842225"/>
                  </a:lnTo>
                  <a:lnTo>
                    <a:pt x="3065678" y="852119"/>
                  </a:lnTo>
                  <a:lnTo>
                    <a:pt x="3067672" y="861999"/>
                  </a:lnTo>
                  <a:lnTo>
                    <a:pt x="3073120" y="870077"/>
                  </a:lnTo>
                  <a:lnTo>
                    <a:pt x="3081197" y="875525"/>
                  </a:lnTo>
                  <a:lnTo>
                    <a:pt x="3091129" y="877519"/>
                  </a:lnTo>
                  <a:lnTo>
                    <a:pt x="3101022" y="875525"/>
                  </a:lnTo>
                  <a:lnTo>
                    <a:pt x="3109087" y="870077"/>
                  </a:lnTo>
                  <a:lnTo>
                    <a:pt x="3114535" y="861999"/>
                  </a:lnTo>
                  <a:lnTo>
                    <a:pt x="3116529" y="852119"/>
                  </a:lnTo>
                  <a:close/>
                </a:path>
                <a:path w="6352540" h="1814829">
                  <a:moveTo>
                    <a:pt x="3124022" y="25400"/>
                  </a:moveTo>
                  <a:lnTo>
                    <a:pt x="3122028" y="15506"/>
                  </a:lnTo>
                  <a:lnTo>
                    <a:pt x="3116580" y="7429"/>
                  </a:lnTo>
                  <a:lnTo>
                    <a:pt x="3108515" y="1993"/>
                  </a:lnTo>
                  <a:lnTo>
                    <a:pt x="3098571" y="0"/>
                  </a:lnTo>
                  <a:lnTo>
                    <a:pt x="3088678" y="1993"/>
                  </a:lnTo>
                  <a:lnTo>
                    <a:pt x="3080613" y="7429"/>
                  </a:lnTo>
                  <a:lnTo>
                    <a:pt x="3075165" y="15506"/>
                  </a:lnTo>
                  <a:lnTo>
                    <a:pt x="3073171" y="25400"/>
                  </a:lnTo>
                  <a:lnTo>
                    <a:pt x="3075165" y="35280"/>
                  </a:lnTo>
                  <a:lnTo>
                    <a:pt x="3080613" y="43357"/>
                  </a:lnTo>
                  <a:lnTo>
                    <a:pt x="3088678" y="48793"/>
                  </a:lnTo>
                  <a:lnTo>
                    <a:pt x="3098622" y="50800"/>
                  </a:lnTo>
                  <a:lnTo>
                    <a:pt x="3108515" y="48793"/>
                  </a:lnTo>
                  <a:lnTo>
                    <a:pt x="3116580" y="43357"/>
                  </a:lnTo>
                  <a:lnTo>
                    <a:pt x="3122028" y="35280"/>
                  </a:lnTo>
                  <a:lnTo>
                    <a:pt x="3124022" y="25400"/>
                  </a:lnTo>
                  <a:close/>
                </a:path>
                <a:path w="6352540" h="1814829">
                  <a:moveTo>
                    <a:pt x="3137166" y="982421"/>
                  </a:moveTo>
                  <a:lnTo>
                    <a:pt x="3135160" y="972540"/>
                  </a:lnTo>
                  <a:lnTo>
                    <a:pt x="3129724" y="964463"/>
                  </a:lnTo>
                  <a:lnTo>
                    <a:pt x="3121647" y="959015"/>
                  </a:lnTo>
                  <a:lnTo>
                    <a:pt x="3111716" y="957021"/>
                  </a:lnTo>
                  <a:lnTo>
                    <a:pt x="3101822" y="959015"/>
                  </a:lnTo>
                  <a:lnTo>
                    <a:pt x="3093745" y="964463"/>
                  </a:lnTo>
                  <a:lnTo>
                    <a:pt x="3088309" y="972540"/>
                  </a:lnTo>
                  <a:lnTo>
                    <a:pt x="3086316" y="982421"/>
                  </a:lnTo>
                  <a:lnTo>
                    <a:pt x="3088309" y="992314"/>
                  </a:lnTo>
                  <a:lnTo>
                    <a:pt x="3093745" y="1000391"/>
                  </a:lnTo>
                  <a:lnTo>
                    <a:pt x="3101822" y="1005827"/>
                  </a:lnTo>
                  <a:lnTo>
                    <a:pt x="3111766" y="1007821"/>
                  </a:lnTo>
                  <a:lnTo>
                    <a:pt x="3121647" y="1005827"/>
                  </a:lnTo>
                  <a:lnTo>
                    <a:pt x="3129724" y="1000391"/>
                  </a:lnTo>
                  <a:lnTo>
                    <a:pt x="3135160" y="992314"/>
                  </a:lnTo>
                  <a:lnTo>
                    <a:pt x="3137166" y="982421"/>
                  </a:lnTo>
                  <a:close/>
                </a:path>
                <a:path w="6352540" h="1814829">
                  <a:moveTo>
                    <a:pt x="3189046" y="1788858"/>
                  </a:moveTo>
                  <a:lnTo>
                    <a:pt x="3187052" y="1778977"/>
                  </a:lnTo>
                  <a:lnTo>
                    <a:pt x="3181604" y="1770900"/>
                  </a:lnTo>
                  <a:lnTo>
                    <a:pt x="3173539" y="1765452"/>
                  </a:lnTo>
                  <a:lnTo>
                    <a:pt x="3163595" y="1763458"/>
                  </a:lnTo>
                  <a:lnTo>
                    <a:pt x="3153714" y="1765452"/>
                  </a:lnTo>
                  <a:lnTo>
                    <a:pt x="3145637" y="1770900"/>
                  </a:lnTo>
                  <a:lnTo>
                    <a:pt x="3140189" y="1778977"/>
                  </a:lnTo>
                  <a:lnTo>
                    <a:pt x="3138195" y="1788858"/>
                  </a:lnTo>
                  <a:lnTo>
                    <a:pt x="3140189" y="1798751"/>
                  </a:lnTo>
                  <a:lnTo>
                    <a:pt x="3145637" y="1806829"/>
                  </a:lnTo>
                  <a:lnTo>
                    <a:pt x="3153714" y="1812264"/>
                  </a:lnTo>
                  <a:lnTo>
                    <a:pt x="3163646" y="1814258"/>
                  </a:lnTo>
                  <a:lnTo>
                    <a:pt x="3173539" y="1812264"/>
                  </a:lnTo>
                  <a:lnTo>
                    <a:pt x="3181604" y="1806829"/>
                  </a:lnTo>
                  <a:lnTo>
                    <a:pt x="3187052" y="1798751"/>
                  </a:lnTo>
                  <a:lnTo>
                    <a:pt x="3189046" y="1788858"/>
                  </a:lnTo>
                  <a:close/>
                </a:path>
                <a:path w="6352540" h="1814829">
                  <a:moveTo>
                    <a:pt x="3218180" y="852119"/>
                  </a:moveTo>
                  <a:lnTo>
                    <a:pt x="3216186" y="842225"/>
                  </a:lnTo>
                  <a:lnTo>
                    <a:pt x="3210737" y="834161"/>
                  </a:lnTo>
                  <a:lnTo>
                    <a:pt x="3202673" y="828713"/>
                  </a:lnTo>
                  <a:lnTo>
                    <a:pt x="3192729" y="826719"/>
                  </a:lnTo>
                  <a:lnTo>
                    <a:pt x="3182848" y="828713"/>
                  </a:lnTo>
                  <a:lnTo>
                    <a:pt x="3174771" y="834161"/>
                  </a:lnTo>
                  <a:lnTo>
                    <a:pt x="3169323" y="842225"/>
                  </a:lnTo>
                  <a:lnTo>
                    <a:pt x="3167329" y="852119"/>
                  </a:lnTo>
                  <a:lnTo>
                    <a:pt x="3169323" y="861999"/>
                  </a:lnTo>
                  <a:lnTo>
                    <a:pt x="3174771" y="870077"/>
                  </a:lnTo>
                  <a:lnTo>
                    <a:pt x="3182848" y="875525"/>
                  </a:lnTo>
                  <a:lnTo>
                    <a:pt x="3192780" y="877519"/>
                  </a:lnTo>
                  <a:lnTo>
                    <a:pt x="3202673" y="875525"/>
                  </a:lnTo>
                  <a:lnTo>
                    <a:pt x="3210737" y="870077"/>
                  </a:lnTo>
                  <a:lnTo>
                    <a:pt x="3216186" y="861999"/>
                  </a:lnTo>
                  <a:lnTo>
                    <a:pt x="3218180" y="852119"/>
                  </a:lnTo>
                  <a:close/>
                </a:path>
                <a:path w="6352540" h="1814829">
                  <a:moveTo>
                    <a:pt x="3225673" y="25400"/>
                  </a:moveTo>
                  <a:lnTo>
                    <a:pt x="3223679" y="15506"/>
                  </a:lnTo>
                  <a:lnTo>
                    <a:pt x="3218230" y="7429"/>
                  </a:lnTo>
                  <a:lnTo>
                    <a:pt x="3210166" y="1993"/>
                  </a:lnTo>
                  <a:lnTo>
                    <a:pt x="3200222" y="0"/>
                  </a:lnTo>
                  <a:lnTo>
                    <a:pt x="3190329" y="1993"/>
                  </a:lnTo>
                  <a:lnTo>
                    <a:pt x="3182264" y="7429"/>
                  </a:lnTo>
                  <a:lnTo>
                    <a:pt x="3176816" y="15506"/>
                  </a:lnTo>
                  <a:lnTo>
                    <a:pt x="3174822" y="25400"/>
                  </a:lnTo>
                  <a:lnTo>
                    <a:pt x="3176816" y="35280"/>
                  </a:lnTo>
                  <a:lnTo>
                    <a:pt x="3182264" y="43357"/>
                  </a:lnTo>
                  <a:lnTo>
                    <a:pt x="3190329" y="48793"/>
                  </a:lnTo>
                  <a:lnTo>
                    <a:pt x="3200273" y="50800"/>
                  </a:lnTo>
                  <a:lnTo>
                    <a:pt x="3210166" y="48793"/>
                  </a:lnTo>
                  <a:lnTo>
                    <a:pt x="3218230" y="43357"/>
                  </a:lnTo>
                  <a:lnTo>
                    <a:pt x="3223679" y="35280"/>
                  </a:lnTo>
                  <a:lnTo>
                    <a:pt x="3225673" y="25400"/>
                  </a:lnTo>
                  <a:close/>
                </a:path>
                <a:path w="6352540" h="1814829">
                  <a:moveTo>
                    <a:pt x="3238817" y="982421"/>
                  </a:moveTo>
                  <a:lnTo>
                    <a:pt x="3236811" y="972540"/>
                  </a:lnTo>
                  <a:lnTo>
                    <a:pt x="3231375" y="964463"/>
                  </a:lnTo>
                  <a:lnTo>
                    <a:pt x="3223298" y="959015"/>
                  </a:lnTo>
                  <a:lnTo>
                    <a:pt x="3213366" y="957021"/>
                  </a:lnTo>
                  <a:lnTo>
                    <a:pt x="3203473" y="959015"/>
                  </a:lnTo>
                  <a:lnTo>
                    <a:pt x="3195396" y="964463"/>
                  </a:lnTo>
                  <a:lnTo>
                    <a:pt x="3189960" y="972540"/>
                  </a:lnTo>
                  <a:lnTo>
                    <a:pt x="3187966" y="982421"/>
                  </a:lnTo>
                  <a:lnTo>
                    <a:pt x="3189960" y="992314"/>
                  </a:lnTo>
                  <a:lnTo>
                    <a:pt x="3195396" y="1000391"/>
                  </a:lnTo>
                  <a:lnTo>
                    <a:pt x="3203473" y="1005827"/>
                  </a:lnTo>
                  <a:lnTo>
                    <a:pt x="3213417" y="1007821"/>
                  </a:lnTo>
                  <a:lnTo>
                    <a:pt x="3223298" y="1005827"/>
                  </a:lnTo>
                  <a:lnTo>
                    <a:pt x="3231375" y="1000391"/>
                  </a:lnTo>
                  <a:lnTo>
                    <a:pt x="3236811" y="992314"/>
                  </a:lnTo>
                  <a:lnTo>
                    <a:pt x="3238817" y="982421"/>
                  </a:lnTo>
                  <a:close/>
                </a:path>
                <a:path w="6352540" h="1814829">
                  <a:moveTo>
                    <a:pt x="3290697" y="1788858"/>
                  </a:moveTo>
                  <a:lnTo>
                    <a:pt x="3288703" y="1778977"/>
                  </a:lnTo>
                  <a:lnTo>
                    <a:pt x="3283254" y="1770900"/>
                  </a:lnTo>
                  <a:lnTo>
                    <a:pt x="3275190" y="1765452"/>
                  </a:lnTo>
                  <a:lnTo>
                    <a:pt x="3265246" y="1763458"/>
                  </a:lnTo>
                  <a:lnTo>
                    <a:pt x="3255365" y="1765452"/>
                  </a:lnTo>
                  <a:lnTo>
                    <a:pt x="3247288" y="1770900"/>
                  </a:lnTo>
                  <a:lnTo>
                    <a:pt x="3241840" y="1778977"/>
                  </a:lnTo>
                  <a:lnTo>
                    <a:pt x="3239846" y="1788858"/>
                  </a:lnTo>
                  <a:lnTo>
                    <a:pt x="3241840" y="1798751"/>
                  </a:lnTo>
                  <a:lnTo>
                    <a:pt x="3247288" y="1806829"/>
                  </a:lnTo>
                  <a:lnTo>
                    <a:pt x="3255365" y="1812264"/>
                  </a:lnTo>
                  <a:lnTo>
                    <a:pt x="3265297" y="1814258"/>
                  </a:lnTo>
                  <a:lnTo>
                    <a:pt x="3275190" y="1812264"/>
                  </a:lnTo>
                  <a:lnTo>
                    <a:pt x="3283254" y="1806829"/>
                  </a:lnTo>
                  <a:lnTo>
                    <a:pt x="3288703" y="1798751"/>
                  </a:lnTo>
                  <a:lnTo>
                    <a:pt x="3290697" y="1788858"/>
                  </a:lnTo>
                  <a:close/>
                </a:path>
                <a:path w="6352540" h="1814829">
                  <a:moveTo>
                    <a:pt x="3319830" y="852119"/>
                  </a:moveTo>
                  <a:lnTo>
                    <a:pt x="3317837" y="842225"/>
                  </a:lnTo>
                  <a:lnTo>
                    <a:pt x="3312388" y="834161"/>
                  </a:lnTo>
                  <a:lnTo>
                    <a:pt x="3304324" y="828713"/>
                  </a:lnTo>
                  <a:lnTo>
                    <a:pt x="3294380" y="826719"/>
                  </a:lnTo>
                  <a:lnTo>
                    <a:pt x="3284499" y="828713"/>
                  </a:lnTo>
                  <a:lnTo>
                    <a:pt x="3276422" y="834161"/>
                  </a:lnTo>
                  <a:lnTo>
                    <a:pt x="3270974" y="842225"/>
                  </a:lnTo>
                  <a:lnTo>
                    <a:pt x="3268980" y="852119"/>
                  </a:lnTo>
                  <a:lnTo>
                    <a:pt x="3270974" y="861999"/>
                  </a:lnTo>
                  <a:lnTo>
                    <a:pt x="3276422" y="870077"/>
                  </a:lnTo>
                  <a:lnTo>
                    <a:pt x="3284499" y="875525"/>
                  </a:lnTo>
                  <a:lnTo>
                    <a:pt x="3294430" y="877519"/>
                  </a:lnTo>
                  <a:lnTo>
                    <a:pt x="3304324" y="875525"/>
                  </a:lnTo>
                  <a:lnTo>
                    <a:pt x="3312388" y="870077"/>
                  </a:lnTo>
                  <a:lnTo>
                    <a:pt x="3317837" y="861999"/>
                  </a:lnTo>
                  <a:lnTo>
                    <a:pt x="3319830" y="852119"/>
                  </a:lnTo>
                  <a:close/>
                </a:path>
                <a:path w="6352540" h="1814829">
                  <a:moveTo>
                    <a:pt x="3327323" y="25400"/>
                  </a:moveTo>
                  <a:lnTo>
                    <a:pt x="3325330" y="15506"/>
                  </a:lnTo>
                  <a:lnTo>
                    <a:pt x="3319881" y="7429"/>
                  </a:lnTo>
                  <a:lnTo>
                    <a:pt x="3311817" y="1993"/>
                  </a:lnTo>
                  <a:lnTo>
                    <a:pt x="3301873" y="0"/>
                  </a:lnTo>
                  <a:lnTo>
                    <a:pt x="3291979" y="1993"/>
                  </a:lnTo>
                  <a:lnTo>
                    <a:pt x="3283915" y="7429"/>
                  </a:lnTo>
                  <a:lnTo>
                    <a:pt x="3278467" y="15506"/>
                  </a:lnTo>
                  <a:lnTo>
                    <a:pt x="3276473" y="25400"/>
                  </a:lnTo>
                  <a:lnTo>
                    <a:pt x="3278467" y="35280"/>
                  </a:lnTo>
                  <a:lnTo>
                    <a:pt x="3283915" y="43357"/>
                  </a:lnTo>
                  <a:lnTo>
                    <a:pt x="3291979" y="48793"/>
                  </a:lnTo>
                  <a:lnTo>
                    <a:pt x="3301923" y="50800"/>
                  </a:lnTo>
                  <a:lnTo>
                    <a:pt x="3311817" y="48793"/>
                  </a:lnTo>
                  <a:lnTo>
                    <a:pt x="3319881" y="43357"/>
                  </a:lnTo>
                  <a:lnTo>
                    <a:pt x="3325330" y="35280"/>
                  </a:lnTo>
                  <a:lnTo>
                    <a:pt x="3327323" y="25400"/>
                  </a:lnTo>
                  <a:close/>
                </a:path>
                <a:path w="6352540" h="1814829">
                  <a:moveTo>
                    <a:pt x="3340468" y="982421"/>
                  </a:moveTo>
                  <a:lnTo>
                    <a:pt x="3338461" y="972540"/>
                  </a:lnTo>
                  <a:lnTo>
                    <a:pt x="3333026" y="964463"/>
                  </a:lnTo>
                  <a:lnTo>
                    <a:pt x="3324949" y="959015"/>
                  </a:lnTo>
                  <a:lnTo>
                    <a:pt x="3315017" y="957021"/>
                  </a:lnTo>
                  <a:lnTo>
                    <a:pt x="3305124" y="959015"/>
                  </a:lnTo>
                  <a:lnTo>
                    <a:pt x="3297047" y="964463"/>
                  </a:lnTo>
                  <a:lnTo>
                    <a:pt x="3291611" y="972540"/>
                  </a:lnTo>
                  <a:lnTo>
                    <a:pt x="3289617" y="982421"/>
                  </a:lnTo>
                  <a:lnTo>
                    <a:pt x="3291611" y="992314"/>
                  </a:lnTo>
                  <a:lnTo>
                    <a:pt x="3297047" y="1000391"/>
                  </a:lnTo>
                  <a:lnTo>
                    <a:pt x="3305124" y="1005827"/>
                  </a:lnTo>
                  <a:lnTo>
                    <a:pt x="3315068" y="1007821"/>
                  </a:lnTo>
                  <a:lnTo>
                    <a:pt x="3324949" y="1005827"/>
                  </a:lnTo>
                  <a:lnTo>
                    <a:pt x="3333026" y="1000391"/>
                  </a:lnTo>
                  <a:lnTo>
                    <a:pt x="3338461" y="992314"/>
                  </a:lnTo>
                  <a:lnTo>
                    <a:pt x="3340468" y="982421"/>
                  </a:lnTo>
                  <a:close/>
                </a:path>
                <a:path w="6352540" h="1814829">
                  <a:moveTo>
                    <a:pt x="3392347" y="1788858"/>
                  </a:moveTo>
                  <a:lnTo>
                    <a:pt x="3390354" y="1778977"/>
                  </a:lnTo>
                  <a:lnTo>
                    <a:pt x="3384905" y="1770900"/>
                  </a:lnTo>
                  <a:lnTo>
                    <a:pt x="3376841" y="1765452"/>
                  </a:lnTo>
                  <a:lnTo>
                    <a:pt x="3366897" y="1763458"/>
                  </a:lnTo>
                  <a:lnTo>
                    <a:pt x="3357016" y="1765452"/>
                  </a:lnTo>
                  <a:lnTo>
                    <a:pt x="3348939" y="1770900"/>
                  </a:lnTo>
                  <a:lnTo>
                    <a:pt x="3343491" y="1778977"/>
                  </a:lnTo>
                  <a:lnTo>
                    <a:pt x="3341497" y="1788858"/>
                  </a:lnTo>
                  <a:lnTo>
                    <a:pt x="3343491" y="1798751"/>
                  </a:lnTo>
                  <a:lnTo>
                    <a:pt x="3348939" y="1806829"/>
                  </a:lnTo>
                  <a:lnTo>
                    <a:pt x="3357016" y="1812264"/>
                  </a:lnTo>
                  <a:lnTo>
                    <a:pt x="3366947" y="1814258"/>
                  </a:lnTo>
                  <a:lnTo>
                    <a:pt x="3376841" y="1812264"/>
                  </a:lnTo>
                  <a:lnTo>
                    <a:pt x="3384905" y="1806829"/>
                  </a:lnTo>
                  <a:lnTo>
                    <a:pt x="3390354" y="1798751"/>
                  </a:lnTo>
                  <a:lnTo>
                    <a:pt x="3392347" y="1788858"/>
                  </a:lnTo>
                  <a:close/>
                </a:path>
                <a:path w="6352540" h="1814829">
                  <a:moveTo>
                    <a:pt x="3421481" y="852119"/>
                  </a:moveTo>
                  <a:lnTo>
                    <a:pt x="3419487" y="842225"/>
                  </a:lnTo>
                  <a:lnTo>
                    <a:pt x="3414039" y="834161"/>
                  </a:lnTo>
                  <a:lnTo>
                    <a:pt x="3405975" y="828713"/>
                  </a:lnTo>
                  <a:lnTo>
                    <a:pt x="3396030" y="826719"/>
                  </a:lnTo>
                  <a:lnTo>
                    <a:pt x="3386150" y="828713"/>
                  </a:lnTo>
                  <a:lnTo>
                    <a:pt x="3378073" y="834161"/>
                  </a:lnTo>
                  <a:lnTo>
                    <a:pt x="3372624" y="842225"/>
                  </a:lnTo>
                  <a:lnTo>
                    <a:pt x="3370630" y="852119"/>
                  </a:lnTo>
                  <a:lnTo>
                    <a:pt x="3372624" y="861999"/>
                  </a:lnTo>
                  <a:lnTo>
                    <a:pt x="3378073" y="870077"/>
                  </a:lnTo>
                  <a:lnTo>
                    <a:pt x="3386150" y="875525"/>
                  </a:lnTo>
                  <a:lnTo>
                    <a:pt x="3396081" y="877519"/>
                  </a:lnTo>
                  <a:lnTo>
                    <a:pt x="3405975" y="875525"/>
                  </a:lnTo>
                  <a:lnTo>
                    <a:pt x="3414039" y="870077"/>
                  </a:lnTo>
                  <a:lnTo>
                    <a:pt x="3419487" y="861999"/>
                  </a:lnTo>
                  <a:lnTo>
                    <a:pt x="3421481" y="852119"/>
                  </a:lnTo>
                  <a:close/>
                </a:path>
                <a:path w="6352540" h="1814829">
                  <a:moveTo>
                    <a:pt x="3428974" y="25400"/>
                  </a:moveTo>
                  <a:lnTo>
                    <a:pt x="3426980" y="15506"/>
                  </a:lnTo>
                  <a:lnTo>
                    <a:pt x="3421532" y="7429"/>
                  </a:lnTo>
                  <a:lnTo>
                    <a:pt x="3413468" y="1993"/>
                  </a:lnTo>
                  <a:lnTo>
                    <a:pt x="3403523" y="0"/>
                  </a:lnTo>
                  <a:lnTo>
                    <a:pt x="3393630" y="1993"/>
                  </a:lnTo>
                  <a:lnTo>
                    <a:pt x="3385566" y="7429"/>
                  </a:lnTo>
                  <a:lnTo>
                    <a:pt x="3380117" y="15506"/>
                  </a:lnTo>
                  <a:lnTo>
                    <a:pt x="3378123" y="25400"/>
                  </a:lnTo>
                  <a:lnTo>
                    <a:pt x="3380117" y="35280"/>
                  </a:lnTo>
                  <a:lnTo>
                    <a:pt x="3385566" y="43357"/>
                  </a:lnTo>
                  <a:lnTo>
                    <a:pt x="3393630" y="48793"/>
                  </a:lnTo>
                  <a:lnTo>
                    <a:pt x="3403574" y="50800"/>
                  </a:lnTo>
                  <a:lnTo>
                    <a:pt x="3413468" y="48793"/>
                  </a:lnTo>
                  <a:lnTo>
                    <a:pt x="3421532" y="43357"/>
                  </a:lnTo>
                  <a:lnTo>
                    <a:pt x="3426980" y="35280"/>
                  </a:lnTo>
                  <a:lnTo>
                    <a:pt x="3428974" y="25400"/>
                  </a:lnTo>
                  <a:close/>
                </a:path>
                <a:path w="6352540" h="1814829">
                  <a:moveTo>
                    <a:pt x="3442119" y="982421"/>
                  </a:moveTo>
                  <a:lnTo>
                    <a:pt x="3440112" y="972540"/>
                  </a:lnTo>
                  <a:lnTo>
                    <a:pt x="3434677" y="964463"/>
                  </a:lnTo>
                  <a:lnTo>
                    <a:pt x="3426599" y="959015"/>
                  </a:lnTo>
                  <a:lnTo>
                    <a:pt x="3416668" y="957021"/>
                  </a:lnTo>
                  <a:lnTo>
                    <a:pt x="3406775" y="959015"/>
                  </a:lnTo>
                  <a:lnTo>
                    <a:pt x="3398697" y="964463"/>
                  </a:lnTo>
                  <a:lnTo>
                    <a:pt x="3393262" y="972540"/>
                  </a:lnTo>
                  <a:lnTo>
                    <a:pt x="3391268" y="982421"/>
                  </a:lnTo>
                  <a:lnTo>
                    <a:pt x="3393262" y="992314"/>
                  </a:lnTo>
                  <a:lnTo>
                    <a:pt x="3398697" y="1000391"/>
                  </a:lnTo>
                  <a:lnTo>
                    <a:pt x="3406775" y="1005827"/>
                  </a:lnTo>
                  <a:lnTo>
                    <a:pt x="3416719" y="1007821"/>
                  </a:lnTo>
                  <a:lnTo>
                    <a:pt x="3426599" y="1005827"/>
                  </a:lnTo>
                  <a:lnTo>
                    <a:pt x="3434677" y="1000391"/>
                  </a:lnTo>
                  <a:lnTo>
                    <a:pt x="3440112" y="992314"/>
                  </a:lnTo>
                  <a:lnTo>
                    <a:pt x="3442119" y="982421"/>
                  </a:lnTo>
                  <a:close/>
                </a:path>
                <a:path w="6352540" h="1814829">
                  <a:moveTo>
                    <a:pt x="3493998" y="1788858"/>
                  </a:moveTo>
                  <a:lnTo>
                    <a:pt x="3492004" y="1778977"/>
                  </a:lnTo>
                  <a:lnTo>
                    <a:pt x="3486556" y="1770900"/>
                  </a:lnTo>
                  <a:lnTo>
                    <a:pt x="3478492" y="1765452"/>
                  </a:lnTo>
                  <a:lnTo>
                    <a:pt x="3468547" y="1763458"/>
                  </a:lnTo>
                  <a:lnTo>
                    <a:pt x="3458667" y="1765452"/>
                  </a:lnTo>
                  <a:lnTo>
                    <a:pt x="3450590" y="1770900"/>
                  </a:lnTo>
                  <a:lnTo>
                    <a:pt x="3445141" y="1778977"/>
                  </a:lnTo>
                  <a:lnTo>
                    <a:pt x="3443147" y="1788858"/>
                  </a:lnTo>
                  <a:lnTo>
                    <a:pt x="3445141" y="1798751"/>
                  </a:lnTo>
                  <a:lnTo>
                    <a:pt x="3450590" y="1806829"/>
                  </a:lnTo>
                  <a:lnTo>
                    <a:pt x="3458667" y="1812264"/>
                  </a:lnTo>
                  <a:lnTo>
                    <a:pt x="3468598" y="1814258"/>
                  </a:lnTo>
                  <a:lnTo>
                    <a:pt x="3478492" y="1812264"/>
                  </a:lnTo>
                  <a:lnTo>
                    <a:pt x="3486556" y="1806829"/>
                  </a:lnTo>
                  <a:lnTo>
                    <a:pt x="3492004" y="1798751"/>
                  </a:lnTo>
                  <a:lnTo>
                    <a:pt x="3493998" y="1788858"/>
                  </a:lnTo>
                  <a:close/>
                </a:path>
                <a:path w="6352540" h="1814829">
                  <a:moveTo>
                    <a:pt x="3523132" y="852119"/>
                  </a:moveTo>
                  <a:lnTo>
                    <a:pt x="3521138" y="842225"/>
                  </a:lnTo>
                  <a:lnTo>
                    <a:pt x="3515690" y="834161"/>
                  </a:lnTo>
                  <a:lnTo>
                    <a:pt x="3507625" y="828713"/>
                  </a:lnTo>
                  <a:lnTo>
                    <a:pt x="3497681" y="826719"/>
                  </a:lnTo>
                  <a:lnTo>
                    <a:pt x="3487801" y="828713"/>
                  </a:lnTo>
                  <a:lnTo>
                    <a:pt x="3479723" y="834161"/>
                  </a:lnTo>
                  <a:lnTo>
                    <a:pt x="3474275" y="842225"/>
                  </a:lnTo>
                  <a:lnTo>
                    <a:pt x="3472281" y="852119"/>
                  </a:lnTo>
                  <a:lnTo>
                    <a:pt x="3474275" y="861999"/>
                  </a:lnTo>
                  <a:lnTo>
                    <a:pt x="3479723" y="870077"/>
                  </a:lnTo>
                  <a:lnTo>
                    <a:pt x="3487801" y="875525"/>
                  </a:lnTo>
                  <a:lnTo>
                    <a:pt x="3497732" y="877519"/>
                  </a:lnTo>
                  <a:lnTo>
                    <a:pt x="3507625" y="875525"/>
                  </a:lnTo>
                  <a:lnTo>
                    <a:pt x="3515690" y="870077"/>
                  </a:lnTo>
                  <a:lnTo>
                    <a:pt x="3521138" y="861999"/>
                  </a:lnTo>
                  <a:lnTo>
                    <a:pt x="3523132" y="852119"/>
                  </a:lnTo>
                  <a:close/>
                </a:path>
                <a:path w="6352540" h="1814829">
                  <a:moveTo>
                    <a:pt x="3530625" y="25400"/>
                  </a:moveTo>
                  <a:lnTo>
                    <a:pt x="3528631" y="15506"/>
                  </a:lnTo>
                  <a:lnTo>
                    <a:pt x="3523183" y="7429"/>
                  </a:lnTo>
                  <a:lnTo>
                    <a:pt x="3515118" y="1993"/>
                  </a:lnTo>
                  <a:lnTo>
                    <a:pt x="3505174" y="0"/>
                  </a:lnTo>
                  <a:lnTo>
                    <a:pt x="3495281" y="1993"/>
                  </a:lnTo>
                  <a:lnTo>
                    <a:pt x="3487216" y="7429"/>
                  </a:lnTo>
                  <a:lnTo>
                    <a:pt x="3481768" y="15506"/>
                  </a:lnTo>
                  <a:lnTo>
                    <a:pt x="3479774" y="25400"/>
                  </a:lnTo>
                  <a:lnTo>
                    <a:pt x="3481768" y="35280"/>
                  </a:lnTo>
                  <a:lnTo>
                    <a:pt x="3487216" y="43357"/>
                  </a:lnTo>
                  <a:lnTo>
                    <a:pt x="3495281" y="48793"/>
                  </a:lnTo>
                  <a:lnTo>
                    <a:pt x="3505225" y="50800"/>
                  </a:lnTo>
                  <a:lnTo>
                    <a:pt x="3515118" y="48793"/>
                  </a:lnTo>
                  <a:lnTo>
                    <a:pt x="3523183" y="43357"/>
                  </a:lnTo>
                  <a:lnTo>
                    <a:pt x="3528631" y="35280"/>
                  </a:lnTo>
                  <a:lnTo>
                    <a:pt x="3530625" y="25400"/>
                  </a:lnTo>
                  <a:close/>
                </a:path>
                <a:path w="6352540" h="1814829">
                  <a:moveTo>
                    <a:pt x="3543770" y="982421"/>
                  </a:moveTo>
                  <a:lnTo>
                    <a:pt x="3541763" y="972540"/>
                  </a:lnTo>
                  <a:lnTo>
                    <a:pt x="3536327" y="964463"/>
                  </a:lnTo>
                  <a:lnTo>
                    <a:pt x="3528250" y="959015"/>
                  </a:lnTo>
                  <a:lnTo>
                    <a:pt x="3518319" y="957021"/>
                  </a:lnTo>
                  <a:lnTo>
                    <a:pt x="3508425" y="959015"/>
                  </a:lnTo>
                  <a:lnTo>
                    <a:pt x="3500348" y="964463"/>
                  </a:lnTo>
                  <a:lnTo>
                    <a:pt x="3494913" y="972540"/>
                  </a:lnTo>
                  <a:lnTo>
                    <a:pt x="3492919" y="982421"/>
                  </a:lnTo>
                  <a:lnTo>
                    <a:pt x="3494913" y="992314"/>
                  </a:lnTo>
                  <a:lnTo>
                    <a:pt x="3500348" y="1000391"/>
                  </a:lnTo>
                  <a:lnTo>
                    <a:pt x="3508425" y="1005827"/>
                  </a:lnTo>
                  <a:lnTo>
                    <a:pt x="3518370" y="1007821"/>
                  </a:lnTo>
                  <a:lnTo>
                    <a:pt x="3528250" y="1005827"/>
                  </a:lnTo>
                  <a:lnTo>
                    <a:pt x="3536327" y="1000391"/>
                  </a:lnTo>
                  <a:lnTo>
                    <a:pt x="3541763" y="992314"/>
                  </a:lnTo>
                  <a:lnTo>
                    <a:pt x="3543770" y="982421"/>
                  </a:lnTo>
                  <a:close/>
                </a:path>
                <a:path w="6352540" h="1814829">
                  <a:moveTo>
                    <a:pt x="3595649" y="1788858"/>
                  </a:moveTo>
                  <a:lnTo>
                    <a:pt x="3593655" y="1778977"/>
                  </a:lnTo>
                  <a:lnTo>
                    <a:pt x="3588207" y="1770900"/>
                  </a:lnTo>
                  <a:lnTo>
                    <a:pt x="3580142" y="1765452"/>
                  </a:lnTo>
                  <a:lnTo>
                    <a:pt x="3570198" y="1763458"/>
                  </a:lnTo>
                  <a:lnTo>
                    <a:pt x="3560318" y="1765452"/>
                  </a:lnTo>
                  <a:lnTo>
                    <a:pt x="3552240" y="1770900"/>
                  </a:lnTo>
                  <a:lnTo>
                    <a:pt x="3546792" y="1778977"/>
                  </a:lnTo>
                  <a:lnTo>
                    <a:pt x="3544798" y="1788858"/>
                  </a:lnTo>
                  <a:lnTo>
                    <a:pt x="3546792" y="1798751"/>
                  </a:lnTo>
                  <a:lnTo>
                    <a:pt x="3552240" y="1806829"/>
                  </a:lnTo>
                  <a:lnTo>
                    <a:pt x="3560318" y="1812264"/>
                  </a:lnTo>
                  <a:lnTo>
                    <a:pt x="3570249" y="1814258"/>
                  </a:lnTo>
                  <a:lnTo>
                    <a:pt x="3580142" y="1812264"/>
                  </a:lnTo>
                  <a:lnTo>
                    <a:pt x="3588207" y="1806829"/>
                  </a:lnTo>
                  <a:lnTo>
                    <a:pt x="3593655" y="1798751"/>
                  </a:lnTo>
                  <a:lnTo>
                    <a:pt x="3595649" y="1788858"/>
                  </a:lnTo>
                  <a:close/>
                </a:path>
                <a:path w="6352540" h="1814829">
                  <a:moveTo>
                    <a:pt x="3624783" y="852119"/>
                  </a:moveTo>
                  <a:lnTo>
                    <a:pt x="3622789" y="842225"/>
                  </a:lnTo>
                  <a:lnTo>
                    <a:pt x="3617341" y="834161"/>
                  </a:lnTo>
                  <a:lnTo>
                    <a:pt x="3609276" y="828713"/>
                  </a:lnTo>
                  <a:lnTo>
                    <a:pt x="3599332" y="826719"/>
                  </a:lnTo>
                  <a:lnTo>
                    <a:pt x="3589451" y="828713"/>
                  </a:lnTo>
                  <a:lnTo>
                    <a:pt x="3581374" y="834161"/>
                  </a:lnTo>
                  <a:lnTo>
                    <a:pt x="3575926" y="842225"/>
                  </a:lnTo>
                  <a:lnTo>
                    <a:pt x="3573932" y="852119"/>
                  </a:lnTo>
                  <a:lnTo>
                    <a:pt x="3575926" y="861999"/>
                  </a:lnTo>
                  <a:lnTo>
                    <a:pt x="3581374" y="870077"/>
                  </a:lnTo>
                  <a:lnTo>
                    <a:pt x="3589451" y="875525"/>
                  </a:lnTo>
                  <a:lnTo>
                    <a:pt x="3599383" y="877519"/>
                  </a:lnTo>
                  <a:lnTo>
                    <a:pt x="3609276" y="875525"/>
                  </a:lnTo>
                  <a:lnTo>
                    <a:pt x="3617341" y="870077"/>
                  </a:lnTo>
                  <a:lnTo>
                    <a:pt x="3622789" y="861999"/>
                  </a:lnTo>
                  <a:lnTo>
                    <a:pt x="3624783" y="852119"/>
                  </a:lnTo>
                  <a:close/>
                </a:path>
                <a:path w="6352540" h="1814829">
                  <a:moveTo>
                    <a:pt x="3632276" y="25400"/>
                  </a:moveTo>
                  <a:lnTo>
                    <a:pt x="3630282" y="15506"/>
                  </a:lnTo>
                  <a:lnTo>
                    <a:pt x="3624834" y="7429"/>
                  </a:lnTo>
                  <a:lnTo>
                    <a:pt x="3616769" y="1993"/>
                  </a:lnTo>
                  <a:lnTo>
                    <a:pt x="3606825" y="0"/>
                  </a:lnTo>
                  <a:lnTo>
                    <a:pt x="3596932" y="1993"/>
                  </a:lnTo>
                  <a:lnTo>
                    <a:pt x="3588867" y="7429"/>
                  </a:lnTo>
                  <a:lnTo>
                    <a:pt x="3583419" y="15506"/>
                  </a:lnTo>
                  <a:lnTo>
                    <a:pt x="3581425" y="25400"/>
                  </a:lnTo>
                  <a:lnTo>
                    <a:pt x="3583419" y="35280"/>
                  </a:lnTo>
                  <a:lnTo>
                    <a:pt x="3588867" y="43357"/>
                  </a:lnTo>
                  <a:lnTo>
                    <a:pt x="3596932" y="48793"/>
                  </a:lnTo>
                  <a:lnTo>
                    <a:pt x="3606876" y="50800"/>
                  </a:lnTo>
                  <a:lnTo>
                    <a:pt x="3616769" y="48793"/>
                  </a:lnTo>
                  <a:lnTo>
                    <a:pt x="3624834" y="43357"/>
                  </a:lnTo>
                  <a:lnTo>
                    <a:pt x="3630282" y="35280"/>
                  </a:lnTo>
                  <a:lnTo>
                    <a:pt x="3632276" y="25400"/>
                  </a:lnTo>
                  <a:close/>
                </a:path>
                <a:path w="6352540" h="1814829">
                  <a:moveTo>
                    <a:pt x="3645420" y="982421"/>
                  </a:moveTo>
                  <a:lnTo>
                    <a:pt x="3643414" y="972540"/>
                  </a:lnTo>
                  <a:lnTo>
                    <a:pt x="3637978" y="964463"/>
                  </a:lnTo>
                  <a:lnTo>
                    <a:pt x="3629901" y="959015"/>
                  </a:lnTo>
                  <a:lnTo>
                    <a:pt x="3619970" y="957021"/>
                  </a:lnTo>
                  <a:lnTo>
                    <a:pt x="3610076" y="959015"/>
                  </a:lnTo>
                  <a:lnTo>
                    <a:pt x="3601999" y="964463"/>
                  </a:lnTo>
                  <a:lnTo>
                    <a:pt x="3596563" y="972540"/>
                  </a:lnTo>
                  <a:lnTo>
                    <a:pt x="3594570" y="982421"/>
                  </a:lnTo>
                  <a:lnTo>
                    <a:pt x="3596563" y="992314"/>
                  </a:lnTo>
                  <a:lnTo>
                    <a:pt x="3601999" y="1000391"/>
                  </a:lnTo>
                  <a:lnTo>
                    <a:pt x="3610076" y="1005827"/>
                  </a:lnTo>
                  <a:lnTo>
                    <a:pt x="3620020" y="1007821"/>
                  </a:lnTo>
                  <a:lnTo>
                    <a:pt x="3629901" y="1005827"/>
                  </a:lnTo>
                  <a:lnTo>
                    <a:pt x="3637978" y="1000391"/>
                  </a:lnTo>
                  <a:lnTo>
                    <a:pt x="3643414" y="992314"/>
                  </a:lnTo>
                  <a:lnTo>
                    <a:pt x="3645420" y="982421"/>
                  </a:lnTo>
                  <a:close/>
                </a:path>
                <a:path w="6352540" h="1814829">
                  <a:moveTo>
                    <a:pt x="3697300" y="1788858"/>
                  </a:moveTo>
                  <a:lnTo>
                    <a:pt x="3695306" y="1778977"/>
                  </a:lnTo>
                  <a:lnTo>
                    <a:pt x="3689858" y="1770900"/>
                  </a:lnTo>
                  <a:lnTo>
                    <a:pt x="3681793" y="1765452"/>
                  </a:lnTo>
                  <a:lnTo>
                    <a:pt x="3671849" y="1763458"/>
                  </a:lnTo>
                  <a:lnTo>
                    <a:pt x="3661968" y="1765452"/>
                  </a:lnTo>
                  <a:lnTo>
                    <a:pt x="3653891" y="1770900"/>
                  </a:lnTo>
                  <a:lnTo>
                    <a:pt x="3648443" y="1778977"/>
                  </a:lnTo>
                  <a:lnTo>
                    <a:pt x="3646449" y="1788858"/>
                  </a:lnTo>
                  <a:lnTo>
                    <a:pt x="3648443" y="1798751"/>
                  </a:lnTo>
                  <a:lnTo>
                    <a:pt x="3653891" y="1806829"/>
                  </a:lnTo>
                  <a:lnTo>
                    <a:pt x="3661968" y="1812264"/>
                  </a:lnTo>
                  <a:lnTo>
                    <a:pt x="3671900" y="1814258"/>
                  </a:lnTo>
                  <a:lnTo>
                    <a:pt x="3681793" y="1812264"/>
                  </a:lnTo>
                  <a:lnTo>
                    <a:pt x="3689858" y="1806829"/>
                  </a:lnTo>
                  <a:lnTo>
                    <a:pt x="3695306" y="1798751"/>
                  </a:lnTo>
                  <a:lnTo>
                    <a:pt x="3697300" y="1788858"/>
                  </a:lnTo>
                  <a:close/>
                </a:path>
                <a:path w="6352540" h="1814829">
                  <a:moveTo>
                    <a:pt x="3726434" y="852119"/>
                  </a:moveTo>
                  <a:lnTo>
                    <a:pt x="3724440" y="842225"/>
                  </a:lnTo>
                  <a:lnTo>
                    <a:pt x="3718991" y="834161"/>
                  </a:lnTo>
                  <a:lnTo>
                    <a:pt x="3710927" y="828713"/>
                  </a:lnTo>
                  <a:lnTo>
                    <a:pt x="3700983" y="826719"/>
                  </a:lnTo>
                  <a:lnTo>
                    <a:pt x="3691102" y="828713"/>
                  </a:lnTo>
                  <a:lnTo>
                    <a:pt x="3683025" y="834161"/>
                  </a:lnTo>
                  <a:lnTo>
                    <a:pt x="3677577" y="842225"/>
                  </a:lnTo>
                  <a:lnTo>
                    <a:pt x="3675583" y="852119"/>
                  </a:lnTo>
                  <a:lnTo>
                    <a:pt x="3677577" y="861999"/>
                  </a:lnTo>
                  <a:lnTo>
                    <a:pt x="3683025" y="870077"/>
                  </a:lnTo>
                  <a:lnTo>
                    <a:pt x="3691102" y="875525"/>
                  </a:lnTo>
                  <a:lnTo>
                    <a:pt x="3701034" y="877519"/>
                  </a:lnTo>
                  <a:lnTo>
                    <a:pt x="3710927" y="875525"/>
                  </a:lnTo>
                  <a:lnTo>
                    <a:pt x="3718991" y="870077"/>
                  </a:lnTo>
                  <a:lnTo>
                    <a:pt x="3724440" y="861999"/>
                  </a:lnTo>
                  <a:lnTo>
                    <a:pt x="3726434" y="852119"/>
                  </a:lnTo>
                  <a:close/>
                </a:path>
                <a:path w="6352540" h="1814829">
                  <a:moveTo>
                    <a:pt x="3733927" y="25400"/>
                  </a:moveTo>
                  <a:lnTo>
                    <a:pt x="3731933" y="15506"/>
                  </a:lnTo>
                  <a:lnTo>
                    <a:pt x="3726484" y="7429"/>
                  </a:lnTo>
                  <a:lnTo>
                    <a:pt x="3718420" y="1993"/>
                  </a:lnTo>
                  <a:lnTo>
                    <a:pt x="3708476" y="0"/>
                  </a:lnTo>
                  <a:lnTo>
                    <a:pt x="3698583" y="1993"/>
                  </a:lnTo>
                  <a:lnTo>
                    <a:pt x="3690518" y="7429"/>
                  </a:lnTo>
                  <a:lnTo>
                    <a:pt x="3685070" y="15506"/>
                  </a:lnTo>
                  <a:lnTo>
                    <a:pt x="3683076" y="25400"/>
                  </a:lnTo>
                  <a:lnTo>
                    <a:pt x="3685070" y="35280"/>
                  </a:lnTo>
                  <a:lnTo>
                    <a:pt x="3690518" y="43357"/>
                  </a:lnTo>
                  <a:lnTo>
                    <a:pt x="3698583" y="48793"/>
                  </a:lnTo>
                  <a:lnTo>
                    <a:pt x="3708527" y="50800"/>
                  </a:lnTo>
                  <a:lnTo>
                    <a:pt x="3718420" y="48793"/>
                  </a:lnTo>
                  <a:lnTo>
                    <a:pt x="3726484" y="43357"/>
                  </a:lnTo>
                  <a:lnTo>
                    <a:pt x="3731933" y="35280"/>
                  </a:lnTo>
                  <a:lnTo>
                    <a:pt x="3733927" y="25400"/>
                  </a:lnTo>
                  <a:close/>
                </a:path>
                <a:path w="6352540" h="1814829">
                  <a:moveTo>
                    <a:pt x="3747071" y="982421"/>
                  </a:moveTo>
                  <a:lnTo>
                    <a:pt x="3745065" y="972540"/>
                  </a:lnTo>
                  <a:lnTo>
                    <a:pt x="3739629" y="964463"/>
                  </a:lnTo>
                  <a:lnTo>
                    <a:pt x="3731552" y="959015"/>
                  </a:lnTo>
                  <a:lnTo>
                    <a:pt x="3721620" y="957021"/>
                  </a:lnTo>
                  <a:lnTo>
                    <a:pt x="3711727" y="959015"/>
                  </a:lnTo>
                  <a:lnTo>
                    <a:pt x="3703650" y="964463"/>
                  </a:lnTo>
                  <a:lnTo>
                    <a:pt x="3698214" y="972540"/>
                  </a:lnTo>
                  <a:lnTo>
                    <a:pt x="3696220" y="982421"/>
                  </a:lnTo>
                  <a:lnTo>
                    <a:pt x="3698214" y="992314"/>
                  </a:lnTo>
                  <a:lnTo>
                    <a:pt x="3703650" y="1000391"/>
                  </a:lnTo>
                  <a:lnTo>
                    <a:pt x="3711727" y="1005827"/>
                  </a:lnTo>
                  <a:lnTo>
                    <a:pt x="3721671" y="1007821"/>
                  </a:lnTo>
                  <a:lnTo>
                    <a:pt x="3731552" y="1005827"/>
                  </a:lnTo>
                  <a:lnTo>
                    <a:pt x="3739629" y="1000391"/>
                  </a:lnTo>
                  <a:lnTo>
                    <a:pt x="3745065" y="992314"/>
                  </a:lnTo>
                  <a:lnTo>
                    <a:pt x="3747071" y="982421"/>
                  </a:lnTo>
                  <a:close/>
                </a:path>
                <a:path w="6352540" h="1814829">
                  <a:moveTo>
                    <a:pt x="3798951" y="1788858"/>
                  </a:moveTo>
                  <a:lnTo>
                    <a:pt x="3796957" y="1778977"/>
                  </a:lnTo>
                  <a:lnTo>
                    <a:pt x="3791508" y="1770900"/>
                  </a:lnTo>
                  <a:lnTo>
                    <a:pt x="3783444" y="1765452"/>
                  </a:lnTo>
                  <a:lnTo>
                    <a:pt x="3773500" y="1763458"/>
                  </a:lnTo>
                  <a:lnTo>
                    <a:pt x="3763619" y="1765452"/>
                  </a:lnTo>
                  <a:lnTo>
                    <a:pt x="3755542" y="1770900"/>
                  </a:lnTo>
                  <a:lnTo>
                    <a:pt x="3750094" y="1778977"/>
                  </a:lnTo>
                  <a:lnTo>
                    <a:pt x="3748100" y="1788858"/>
                  </a:lnTo>
                  <a:lnTo>
                    <a:pt x="3750094" y="1798751"/>
                  </a:lnTo>
                  <a:lnTo>
                    <a:pt x="3755542" y="1806829"/>
                  </a:lnTo>
                  <a:lnTo>
                    <a:pt x="3763619" y="1812264"/>
                  </a:lnTo>
                  <a:lnTo>
                    <a:pt x="3773551" y="1814258"/>
                  </a:lnTo>
                  <a:lnTo>
                    <a:pt x="3783444" y="1812264"/>
                  </a:lnTo>
                  <a:lnTo>
                    <a:pt x="3791508" y="1806829"/>
                  </a:lnTo>
                  <a:lnTo>
                    <a:pt x="3796957" y="1798751"/>
                  </a:lnTo>
                  <a:lnTo>
                    <a:pt x="3798951" y="1788858"/>
                  </a:lnTo>
                  <a:close/>
                </a:path>
                <a:path w="6352540" h="1814829">
                  <a:moveTo>
                    <a:pt x="3828084" y="852119"/>
                  </a:moveTo>
                  <a:lnTo>
                    <a:pt x="3826091" y="842225"/>
                  </a:lnTo>
                  <a:lnTo>
                    <a:pt x="3820642" y="834161"/>
                  </a:lnTo>
                  <a:lnTo>
                    <a:pt x="3812578" y="828713"/>
                  </a:lnTo>
                  <a:lnTo>
                    <a:pt x="3802634" y="826719"/>
                  </a:lnTo>
                  <a:lnTo>
                    <a:pt x="3792753" y="828713"/>
                  </a:lnTo>
                  <a:lnTo>
                    <a:pt x="3784676" y="834161"/>
                  </a:lnTo>
                  <a:lnTo>
                    <a:pt x="3779228" y="842225"/>
                  </a:lnTo>
                  <a:lnTo>
                    <a:pt x="3777234" y="852119"/>
                  </a:lnTo>
                  <a:lnTo>
                    <a:pt x="3779228" y="861999"/>
                  </a:lnTo>
                  <a:lnTo>
                    <a:pt x="3784676" y="870077"/>
                  </a:lnTo>
                  <a:lnTo>
                    <a:pt x="3792753" y="875525"/>
                  </a:lnTo>
                  <a:lnTo>
                    <a:pt x="3802684" y="877519"/>
                  </a:lnTo>
                  <a:lnTo>
                    <a:pt x="3812578" y="875525"/>
                  </a:lnTo>
                  <a:lnTo>
                    <a:pt x="3820642" y="870077"/>
                  </a:lnTo>
                  <a:lnTo>
                    <a:pt x="3826091" y="861999"/>
                  </a:lnTo>
                  <a:lnTo>
                    <a:pt x="3828084" y="852119"/>
                  </a:lnTo>
                  <a:close/>
                </a:path>
                <a:path w="6352540" h="1814829">
                  <a:moveTo>
                    <a:pt x="3835577" y="25400"/>
                  </a:moveTo>
                  <a:lnTo>
                    <a:pt x="3833584" y="15506"/>
                  </a:lnTo>
                  <a:lnTo>
                    <a:pt x="3828135" y="7429"/>
                  </a:lnTo>
                  <a:lnTo>
                    <a:pt x="3820071" y="1993"/>
                  </a:lnTo>
                  <a:lnTo>
                    <a:pt x="3810127" y="0"/>
                  </a:lnTo>
                  <a:lnTo>
                    <a:pt x="3800233" y="1993"/>
                  </a:lnTo>
                  <a:lnTo>
                    <a:pt x="3792169" y="7429"/>
                  </a:lnTo>
                  <a:lnTo>
                    <a:pt x="3786721" y="15506"/>
                  </a:lnTo>
                  <a:lnTo>
                    <a:pt x="3784727" y="25400"/>
                  </a:lnTo>
                  <a:lnTo>
                    <a:pt x="3786721" y="35280"/>
                  </a:lnTo>
                  <a:lnTo>
                    <a:pt x="3792169" y="43357"/>
                  </a:lnTo>
                  <a:lnTo>
                    <a:pt x="3800233" y="48793"/>
                  </a:lnTo>
                  <a:lnTo>
                    <a:pt x="3810177" y="50800"/>
                  </a:lnTo>
                  <a:lnTo>
                    <a:pt x="3820071" y="48793"/>
                  </a:lnTo>
                  <a:lnTo>
                    <a:pt x="3828135" y="43357"/>
                  </a:lnTo>
                  <a:lnTo>
                    <a:pt x="3833584" y="35280"/>
                  </a:lnTo>
                  <a:lnTo>
                    <a:pt x="3835577" y="25400"/>
                  </a:lnTo>
                  <a:close/>
                </a:path>
                <a:path w="6352540" h="1814829">
                  <a:moveTo>
                    <a:pt x="3848722" y="982421"/>
                  </a:moveTo>
                  <a:lnTo>
                    <a:pt x="3846715" y="972540"/>
                  </a:lnTo>
                  <a:lnTo>
                    <a:pt x="3841280" y="964463"/>
                  </a:lnTo>
                  <a:lnTo>
                    <a:pt x="3833203" y="959015"/>
                  </a:lnTo>
                  <a:lnTo>
                    <a:pt x="3823271" y="957021"/>
                  </a:lnTo>
                  <a:lnTo>
                    <a:pt x="3813378" y="959015"/>
                  </a:lnTo>
                  <a:lnTo>
                    <a:pt x="3805301" y="964463"/>
                  </a:lnTo>
                  <a:lnTo>
                    <a:pt x="3799865" y="972540"/>
                  </a:lnTo>
                  <a:lnTo>
                    <a:pt x="3797871" y="982421"/>
                  </a:lnTo>
                  <a:lnTo>
                    <a:pt x="3799865" y="992314"/>
                  </a:lnTo>
                  <a:lnTo>
                    <a:pt x="3805301" y="1000391"/>
                  </a:lnTo>
                  <a:lnTo>
                    <a:pt x="3813378" y="1005827"/>
                  </a:lnTo>
                  <a:lnTo>
                    <a:pt x="3823322" y="1007821"/>
                  </a:lnTo>
                  <a:lnTo>
                    <a:pt x="3833203" y="1005827"/>
                  </a:lnTo>
                  <a:lnTo>
                    <a:pt x="3841280" y="1000391"/>
                  </a:lnTo>
                  <a:lnTo>
                    <a:pt x="3846715" y="992314"/>
                  </a:lnTo>
                  <a:lnTo>
                    <a:pt x="3848722" y="982421"/>
                  </a:lnTo>
                  <a:close/>
                </a:path>
                <a:path w="6352540" h="1814829">
                  <a:moveTo>
                    <a:pt x="3900601" y="1788858"/>
                  </a:moveTo>
                  <a:lnTo>
                    <a:pt x="3898608" y="1778977"/>
                  </a:lnTo>
                  <a:lnTo>
                    <a:pt x="3893159" y="1770900"/>
                  </a:lnTo>
                  <a:lnTo>
                    <a:pt x="3885095" y="1765452"/>
                  </a:lnTo>
                  <a:lnTo>
                    <a:pt x="3875151" y="1763458"/>
                  </a:lnTo>
                  <a:lnTo>
                    <a:pt x="3865270" y="1765452"/>
                  </a:lnTo>
                  <a:lnTo>
                    <a:pt x="3857193" y="1770900"/>
                  </a:lnTo>
                  <a:lnTo>
                    <a:pt x="3851745" y="1778977"/>
                  </a:lnTo>
                  <a:lnTo>
                    <a:pt x="3849751" y="1788858"/>
                  </a:lnTo>
                  <a:lnTo>
                    <a:pt x="3851745" y="1798751"/>
                  </a:lnTo>
                  <a:lnTo>
                    <a:pt x="3857193" y="1806829"/>
                  </a:lnTo>
                  <a:lnTo>
                    <a:pt x="3865270" y="1812264"/>
                  </a:lnTo>
                  <a:lnTo>
                    <a:pt x="3875201" y="1814258"/>
                  </a:lnTo>
                  <a:lnTo>
                    <a:pt x="3885095" y="1812264"/>
                  </a:lnTo>
                  <a:lnTo>
                    <a:pt x="3893159" y="1806829"/>
                  </a:lnTo>
                  <a:lnTo>
                    <a:pt x="3898608" y="1798751"/>
                  </a:lnTo>
                  <a:lnTo>
                    <a:pt x="3900601" y="1788858"/>
                  </a:lnTo>
                  <a:close/>
                </a:path>
                <a:path w="6352540" h="1814829">
                  <a:moveTo>
                    <a:pt x="3929735" y="852119"/>
                  </a:moveTo>
                  <a:lnTo>
                    <a:pt x="3927741" y="842225"/>
                  </a:lnTo>
                  <a:lnTo>
                    <a:pt x="3922293" y="834161"/>
                  </a:lnTo>
                  <a:lnTo>
                    <a:pt x="3914229" y="828713"/>
                  </a:lnTo>
                  <a:lnTo>
                    <a:pt x="3904284" y="826719"/>
                  </a:lnTo>
                  <a:lnTo>
                    <a:pt x="3894404" y="828713"/>
                  </a:lnTo>
                  <a:lnTo>
                    <a:pt x="3886327" y="834161"/>
                  </a:lnTo>
                  <a:lnTo>
                    <a:pt x="3880878" y="842225"/>
                  </a:lnTo>
                  <a:lnTo>
                    <a:pt x="3878884" y="852119"/>
                  </a:lnTo>
                  <a:lnTo>
                    <a:pt x="3880878" y="861999"/>
                  </a:lnTo>
                  <a:lnTo>
                    <a:pt x="3886327" y="870077"/>
                  </a:lnTo>
                  <a:lnTo>
                    <a:pt x="3894404" y="875525"/>
                  </a:lnTo>
                  <a:lnTo>
                    <a:pt x="3904335" y="877519"/>
                  </a:lnTo>
                  <a:lnTo>
                    <a:pt x="3914229" y="875525"/>
                  </a:lnTo>
                  <a:lnTo>
                    <a:pt x="3922293" y="870077"/>
                  </a:lnTo>
                  <a:lnTo>
                    <a:pt x="3927741" y="861999"/>
                  </a:lnTo>
                  <a:lnTo>
                    <a:pt x="3929735" y="852119"/>
                  </a:lnTo>
                  <a:close/>
                </a:path>
                <a:path w="6352540" h="1814829">
                  <a:moveTo>
                    <a:pt x="3937228" y="25400"/>
                  </a:moveTo>
                  <a:lnTo>
                    <a:pt x="3935234" y="15506"/>
                  </a:lnTo>
                  <a:lnTo>
                    <a:pt x="3929786" y="7429"/>
                  </a:lnTo>
                  <a:lnTo>
                    <a:pt x="3921722" y="1993"/>
                  </a:lnTo>
                  <a:lnTo>
                    <a:pt x="3911777" y="0"/>
                  </a:lnTo>
                  <a:lnTo>
                    <a:pt x="3901884" y="1993"/>
                  </a:lnTo>
                  <a:lnTo>
                    <a:pt x="3893820" y="7429"/>
                  </a:lnTo>
                  <a:lnTo>
                    <a:pt x="3888371" y="15506"/>
                  </a:lnTo>
                  <a:lnTo>
                    <a:pt x="3886377" y="25400"/>
                  </a:lnTo>
                  <a:lnTo>
                    <a:pt x="3888371" y="35280"/>
                  </a:lnTo>
                  <a:lnTo>
                    <a:pt x="3893820" y="43357"/>
                  </a:lnTo>
                  <a:lnTo>
                    <a:pt x="3901884" y="48793"/>
                  </a:lnTo>
                  <a:lnTo>
                    <a:pt x="3911828" y="50800"/>
                  </a:lnTo>
                  <a:lnTo>
                    <a:pt x="3921722" y="48793"/>
                  </a:lnTo>
                  <a:lnTo>
                    <a:pt x="3929786" y="43357"/>
                  </a:lnTo>
                  <a:lnTo>
                    <a:pt x="3935234" y="35280"/>
                  </a:lnTo>
                  <a:lnTo>
                    <a:pt x="3937228" y="25400"/>
                  </a:lnTo>
                  <a:close/>
                </a:path>
                <a:path w="6352540" h="1814829">
                  <a:moveTo>
                    <a:pt x="3950373" y="982421"/>
                  </a:moveTo>
                  <a:lnTo>
                    <a:pt x="3948366" y="972540"/>
                  </a:lnTo>
                  <a:lnTo>
                    <a:pt x="3942931" y="964463"/>
                  </a:lnTo>
                  <a:lnTo>
                    <a:pt x="3934853" y="959015"/>
                  </a:lnTo>
                  <a:lnTo>
                    <a:pt x="3924922" y="957021"/>
                  </a:lnTo>
                  <a:lnTo>
                    <a:pt x="3915029" y="959015"/>
                  </a:lnTo>
                  <a:lnTo>
                    <a:pt x="3906951" y="964463"/>
                  </a:lnTo>
                  <a:lnTo>
                    <a:pt x="3901516" y="972540"/>
                  </a:lnTo>
                  <a:lnTo>
                    <a:pt x="3899522" y="982421"/>
                  </a:lnTo>
                  <a:lnTo>
                    <a:pt x="3901516" y="992314"/>
                  </a:lnTo>
                  <a:lnTo>
                    <a:pt x="3906951" y="1000391"/>
                  </a:lnTo>
                  <a:lnTo>
                    <a:pt x="3915029" y="1005827"/>
                  </a:lnTo>
                  <a:lnTo>
                    <a:pt x="3924973" y="1007821"/>
                  </a:lnTo>
                  <a:lnTo>
                    <a:pt x="3934853" y="1005827"/>
                  </a:lnTo>
                  <a:lnTo>
                    <a:pt x="3942931" y="1000391"/>
                  </a:lnTo>
                  <a:lnTo>
                    <a:pt x="3948366" y="992314"/>
                  </a:lnTo>
                  <a:lnTo>
                    <a:pt x="3950373" y="982421"/>
                  </a:lnTo>
                  <a:close/>
                </a:path>
                <a:path w="6352540" h="1814829">
                  <a:moveTo>
                    <a:pt x="4002252" y="1788858"/>
                  </a:moveTo>
                  <a:lnTo>
                    <a:pt x="4000258" y="1778977"/>
                  </a:lnTo>
                  <a:lnTo>
                    <a:pt x="3994810" y="1770900"/>
                  </a:lnTo>
                  <a:lnTo>
                    <a:pt x="3986746" y="1765452"/>
                  </a:lnTo>
                  <a:lnTo>
                    <a:pt x="3976801" y="1763458"/>
                  </a:lnTo>
                  <a:lnTo>
                    <a:pt x="3966921" y="1765452"/>
                  </a:lnTo>
                  <a:lnTo>
                    <a:pt x="3958844" y="1770900"/>
                  </a:lnTo>
                  <a:lnTo>
                    <a:pt x="3953395" y="1778977"/>
                  </a:lnTo>
                  <a:lnTo>
                    <a:pt x="3951401" y="1788858"/>
                  </a:lnTo>
                  <a:lnTo>
                    <a:pt x="3953395" y="1798751"/>
                  </a:lnTo>
                  <a:lnTo>
                    <a:pt x="3958844" y="1806829"/>
                  </a:lnTo>
                  <a:lnTo>
                    <a:pt x="3966921" y="1812264"/>
                  </a:lnTo>
                  <a:lnTo>
                    <a:pt x="3976852" y="1814258"/>
                  </a:lnTo>
                  <a:lnTo>
                    <a:pt x="3986746" y="1812264"/>
                  </a:lnTo>
                  <a:lnTo>
                    <a:pt x="3994810" y="1806829"/>
                  </a:lnTo>
                  <a:lnTo>
                    <a:pt x="4000258" y="1798751"/>
                  </a:lnTo>
                  <a:lnTo>
                    <a:pt x="4002252" y="1788858"/>
                  </a:lnTo>
                  <a:close/>
                </a:path>
                <a:path w="6352540" h="1814829">
                  <a:moveTo>
                    <a:pt x="4031386" y="852119"/>
                  </a:moveTo>
                  <a:lnTo>
                    <a:pt x="4029392" y="842225"/>
                  </a:lnTo>
                  <a:lnTo>
                    <a:pt x="4023944" y="834161"/>
                  </a:lnTo>
                  <a:lnTo>
                    <a:pt x="4015879" y="828713"/>
                  </a:lnTo>
                  <a:lnTo>
                    <a:pt x="4005935" y="826719"/>
                  </a:lnTo>
                  <a:lnTo>
                    <a:pt x="3996055" y="828713"/>
                  </a:lnTo>
                  <a:lnTo>
                    <a:pt x="3987977" y="834161"/>
                  </a:lnTo>
                  <a:lnTo>
                    <a:pt x="3982529" y="842225"/>
                  </a:lnTo>
                  <a:lnTo>
                    <a:pt x="3980535" y="852119"/>
                  </a:lnTo>
                  <a:lnTo>
                    <a:pt x="3982529" y="861999"/>
                  </a:lnTo>
                  <a:lnTo>
                    <a:pt x="3987977" y="870077"/>
                  </a:lnTo>
                  <a:lnTo>
                    <a:pt x="3996055" y="875525"/>
                  </a:lnTo>
                  <a:lnTo>
                    <a:pt x="4005986" y="877519"/>
                  </a:lnTo>
                  <a:lnTo>
                    <a:pt x="4015879" y="875525"/>
                  </a:lnTo>
                  <a:lnTo>
                    <a:pt x="4023944" y="870077"/>
                  </a:lnTo>
                  <a:lnTo>
                    <a:pt x="4029392" y="861999"/>
                  </a:lnTo>
                  <a:lnTo>
                    <a:pt x="4031386" y="852119"/>
                  </a:lnTo>
                  <a:close/>
                </a:path>
                <a:path w="6352540" h="1814829">
                  <a:moveTo>
                    <a:pt x="4038879" y="25400"/>
                  </a:moveTo>
                  <a:lnTo>
                    <a:pt x="4036885" y="15506"/>
                  </a:lnTo>
                  <a:lnTo>
                    <a:pt x="4031437" y="7429"/>
                  </a:lnTo>
                  <a:lnTo>
                    <a:pt x="4023372" y="1993"/>
                  </a:lnTo>
                  <a:lnTo>
                    <a:pt x="4013428" y="0"/>
                  </a:lnTo>
                  <a:lnTo>
                    <a:pt x="4003548" y="1993"/>
                  </a:lnTo>
                  <a:lnTo>
                    <a:pt x="3995470" y="7429"/>
                  </a:lnTo>
                  <a:lnTo>
                    <a:pt x="3990022" y="15506"/>
                  </a:lnTo>
                  <a:lnTo>
                    <a:pt x="3988028" y="25400"/>
                  </a:lnTo>
                  <a:lnTo>
                    <a:pt x="3990022" y="35280"/>
                  </a:lnTo>
                  <a:lnTo>
                    <a:pt x="3995470" y="43357"/>
                  </a:lnTo>
                  <a:lnTo>
                    <a:pt x="4003548" y="48793"/>
                  </a:lnTo>
                  <a:lnTo>
                    <a:pt x="4013479" y="50800"/>
                  </a:lnTo>
                  <a:lnTo>
                    <a:pt x="4023372" y="48793"/>
                  </a:lnTo>
                  <a:lnTo>
                    <a:pt x="4031437" y="43357"/>
                  </a:lnTo>
                  <a:lnTo>
                    <a:pt x="4036885" y="35280"/>
                  </a:lnTo>
                  <a:lnTo>
                    <a:pt x="4038879" y="25400"/>
                  </a:lnTo>
                  <a:close/>
                </a:path>
                <a:path w="6352540" h="1814829">
                  <a:moveTo>
                    <a:pt x="4052024" y="982421"/>
                  </a:moveTo>
                  <a:lnTo>
                    <a:pt x="4050017" y="972540"/>
                  </a:lnTo>
                  <a:lnTo>
                    <a:pt x="4044581" y="964463"/>
                  </a:lnTo>
                  <a:lnTo>
                    <a:pt x="4036504" y="959015"/>
                  </a:lnTo>
                  <a:lnTo>
                    <a:pt x="4026573" y="957021"/>
                  </a:lnTo>
                  <a:lnTo>
                    <a:pt x="4016679" y="959015"/>
                  </a:lnTo>
                  <a:lnTo>
                    <a:pt x="4008602" y="964463"/>
                  </a:lnTo>
                  <a:lnTo>
                    <a:pt x="4003167" y="972540"/>
                  </a:lnTo>
                  <a:lnTo>
                    <a:pt x="4001173" y="982421"/>
                  </a:lnTo>
                  <a:lnTo>
                    <a:pt x="4003167" y="992314"/>
                  </a:lnTo>
                  <a:lnTo>
                    <a:pt x="4008602" y="1000391"/>
                  </a:lnTo>
                  <a:lnTo>
                    <a:pt x="4016679" y="1005827"/>
                  </a:lnTo>
                  <a:lnTo>
                    <a:pt x="4026624" y="1007821"/>
                  </a:lnTo>
                  <a:lnTo>
                    <a:pt x="4036504" y="1005827"/>
                  </a:lnTo>
                  <a:lnTo>
                    <a:pt x="4044581" y="1000391"/>
                  </a:lnTo>
                  <a:lnTo>
                    <a:pt x="4050017" y="992314"/>
                  </a:lnTo>
                  <a:lnTo>
                    <a:pt x="4052024" y="982421"/>
                  </a:lnTo>
                  <a:close/>
                </a:path>
                <a:path w="6352540" h="1814829">
                  <a:moveTo>
                    <a:pt x="4103903" y="1788858"/>
                  </a:moveTo>
                  <a:lnTo>
                    <a:pt x="4101909" y="1778977"/>
                  </a:lnTo>
                  <a:lnTo>
                    <a:pt x="4096461" y="1770900"/>
                  </a:lnTo>
                  <a:lnTo>
                    <a:pt x="4088396" y="1765452"/>
                  </a:lnTo>
                  <a:lnTo>
                    <a:pt x="4078452" y="1763458"/>
                  </a:lnTo>
                  <a:lnTo>
                    <a:pt x="4068572" y="1765452"/>
                  </a:lnTo>
                  <a:lnTo>
                    <a:pt x="4060494" y="1770900"/>
                  </a:lnTo>
                  <a:lnTo>
                    <a:pt x="4055046" y="1778977"/>
                  </a:lnTo>
                  <a:lnTo>
                    <a:pt x="4053052" y="1788858"/>
                  </a:lnTo>
                  <a:lnTo>
                    <a:pt x="4055046" y="1798751"/>
                  </a:lnTo>
                  <a:lnTo>
                    <a:pt x="4060494" y="1806829"/>
                  </a:lnTo>
                  <a:lnTo>
                    <a:pt x="4068572" y="1812264"/>
                  </a:lnTo>
                  <a:lnTo>
                    <a:pt x="4078503" y="1814258"/>
                  </a:lnTo>
                  <a:lnTo>
                    <a:pt x="4088396" y="1812264"/>
                  </a:lnTo>
                  <a:lnTo>
                    <a:pt x="4096461" y="1806829"/>
                  </a:lnTo>
                  <a:lnTo>
                    <a:pt x="4101909" y="1798751"/>
                  </a:lnTo>
                  <a:lnTo>
                    <a:pt x="4103903" y="1788858"/>
                  </a:lnTo>
                  <a:close/>
                </a:path>
                <a:path w="6352540" h="1814829">
                  <a:moveTo>
                    <a:pt x="4133037" y="852119"/>
                  </a:moveTo>
                  <a:lnTo>
                    <a:pt x="4131043" y="842225"/>
                  </a:lnTo>
                  <a:lnTo>
                    <a:pt x="4125595" y="834161"/>
                  </a:lnTo>
                  <a:lnTo>
                    <a:pt x="4117530" y="828713"/>
                  </a:lnTo>
                  <a:lnTo>
                    <a:pt x="4107586" y="826719"/>
                  </a:lnTo>
                  <a:lnTo>
                    <a:pt x="4097705" y="828713"/>
                  </a:lnTo>
                  <a:lnTo>
                    <a:pt x="4089628" y="834161"/>
                  </a:lnTo>
                  <a:lnTo>
                    <a:pt x="4084180" y="842225"/>
                  </a:lnTo>
                  <a:lnTo>
                    <a:pt x="4082186" y="852119"/>
                  </a:lnTo>
                  <a:lnTo>
                    <a:pt x="4084180" y="861999"/>
                  </a:lnTo>
                  <a:lnTo>
                    <a:pt x="4089628" y="870077"/>
                  </a:lnTo>
                  <a:lnTo>
                    <a:pt x="4097705" y="875525"/>
                  </a:lnTo>
                  <a:lnTo>
                    <a:pt x="4107637" y="877519"/>
                  </a:lnTo>
                  <a:lnTo>
                    <a:pt x="4117530" y="875525"/>
                  </a:lnTo>
                  <a:lnTo>
                    <a:pt x="4125595" y="870077"/>
                  </a:lnTo>
                  <a:lnTo>
                    <a:pt x="4131043" y="861999"/>
                  </a:lnTo>
                  <a:lnTo>
                    <a:pt x="4133037" y="852119"/>
                  </a:lnTo>
                  <a:close/>
                </a:path>
                <a:path w="6352540" h="1814829">
                  <a:moveTo>
                    <a:pt x="4140530" y="25400"/>
                  </a:moveTo>
                  <a:lnTo>
                    <a:pt x="4138536" y="15506"/>
                  </a:lnTo>
                  <a:lnTo>
                    <a:pt x="4133088" y="7429"/>
                  </a:lnTo>
                  <a:lnTo>
                    <a:pt x="4125023" y="1993"/>
                  </a:lnTo>
                  <a:lnTo>
                    <a:pt x="4115079" y="0"/>
                  </a:lnTo>
                  <a:lnTo>
                    <a:pt x="4105186" y="1993"/>
                  </a:lnTo>
                  <a:lnTo>
                    <a:pt x="4097121" y="7429"/>
                  </a:lnTo>
                  <a:lnTo>
                    <a:pt x="4091673" y="15506"/>
                  </a:lnTo>
                  <a:lnTo>
                    <a:pt x="4089679" y="25400"/>
                  </a:lnTo>
                  <a:lnTo>
                    <a:pt x="4091673" y="35280"/>
                  </a:lnTo>
                  <a:lnTo>
                    <a:pt x="4097121" y="43357"/>
                  </a:lnTo>
                  <a:lnTo>
                    <a:pt x="4105186" y="48793"/>
                  </a:lnTo>
                  <a:lnTo>
                    <a:pt x="4115130" y="50800"/>
                  </a:lnTo>
                  <a:lnTo>
                    <a:pt x="4125023" y="48793"/>
                  </a:lnTo>
                  <a:lnTo>
                    <a:pt x="4133088" y="43357"/>
                  </a:lnTo>
                  <a:lnTo>
                    <a:pt x="4138536" y="35280"/>
                  </a:lnTo>
                  <a:lnTo>
                    <a:pt x="4140530" y="25400"/>
                  </a:lnTo>
                  <a:close/>
                </a:path>
                <a:path w="6352540" h="1814829">
                  <a:moveTo>
                    <a:pt x="4153674" y="982421"/>
                  </a:moveTo>
                  <a:lnTo>
                    <a:pt x="4151668" y="972540"/>
                  </a:lnTo>
                  <a:lnTo>
                    <a:pt x="4146232" y="964463"/>
                  </a:lnTo>
                  <a:lnTo>
                    <a:pt x="4138155" y="959015"/>
                  </a:lnTo>
                  <a:lnTo>
                    <a:pt x="4128224" y="957021"/>
                  </a:lnTo>
                  <a:lnTo>
                    <a:pt x="4118330" y="959015"/>
                  </a:lnTo>
                  <a:lnTo>
                    <a:pt x="4110253" y="964463"/>
                  </a:lnTo>
                  <a:lnTo>
                    <a:pt x="4104817" y="972540"/>
                  </a:lnTo>
                  <a:lnTo>
                    <a:pt x="4102824" y="982421"/>
                  </a:lnTo>
                  <a:lnTo>
                    <a:pt x="4104817" y="992314"/>
                  </a:lnTo>
                  <a:lnTo>
                    <a:pt x="4110253" y="1000391"/>
                  </a:lnTo>
                  <a:lnTo>
                    <a:pt x="4118330" y="1005827"/>
                  </a:lnTo>
                  <a:lnTo>
                    <a:pt x="4128274" y="1007821"/>
                  </a:lnTo>
                  <a:lnTo>
                    <a:pt x="4138155" y="1005827"/>
                  </a:lnTo>
                  <a:lnTo>
                    <a:pt x="4146232" y="1000391"/>
                  </a:lnTo>
                  <a:lnTo>
                    <a:pt x="4151668" y="992314"/>
                  </a:lnTo>
                  <a:lnTo>
                    <a:pt x="4153674" y="982421"/>
                  </a:lnTo>
                  <a:close/>
                </a:path>
                <a:path w="6352540" h="1814829">
                  <a:moveTo>
                    <a:pt x="4205554" y="1788858"/>
                  </a:moveTo>
                  <a:lnTo>
                    <a:pt x="4203560" y="1778977"/>
                  </a:lnTo>
                  <a:lnTo>
                    <a:pt x="4198112" y="1770900"/>
                  </a:lnTo>
                  <a:lnTo>
                    <a:pt x="4190047" y="1765452"/>
                  </a:lnTo>
                  <a:lnTo>
                    <a:pt x="4180103" y="1763458"/>
                  </a:lnTo>
                  <a:lnTo>
                    <a:pt x="4170222" y="1765452"/>
                  </a:lnTo>
                  <a:lnTo>
                    <a:pt x="4162145" y="1770900"/>
                  </a:lnTo>
                  <a:lnTo>
                    <a:pt x="4156697" y="1778977"/>
                  </a:lnTo>
                  <a:lnTo>
                    <a:pt x="4154703" y="1788858"/>
                  </a:lnTo>
                  <a:lnTo>
                    <a:pt x="4156697" y="1798751"/>
                  </a:lnTo>
                  <a:lnTo>
                    <a:pt x="4162145" y="1806829"/>
                  </a:lnTo>
                  <a:lnTo>
                    <a:pt x="4170222" y="1812264"/>
                  </a:lnTo>
                  <a:lnTo>
                    <a:pt x="4180154" y="1814258"/>
                  </a:lnTo>
                  <a:lnTo>
                    <a:pt x="4190047" y="1812264"/>
                  </a:lnTo>
                  <a:lnTo>
                    <a:pt x="4198112" y="1806829"/>
                  </a:lnTo>
                  <a:lnTo>
                    <a:pt x="4203560" y="1798751"/>
                  </a:lnTo>
                  <a:lnTo>
                    <a:pt x="4205554" y="1788858"/>
                  </a:lnTo>
                  <a:close/>
                </a:path>
                <a:path w="6352540" h="1814829">
                  <a:moveTo>
                    <a:pt x="4234688" y="852119"/>
                  </a:moveTo>
                  <a:lnTo>
                    <a:pt x="4232694" y="842225"/>
                  </a:lnTo>
                  <a:lnTo>
                    <a:pt x="4227246" y="834161"/>
                  </a:lnTo>
                  <a:lnTo>
                    <a:pt x="4219181" y="828713"/>
                  </a:lnTo>
                  <a:lnTo>
                    <a:pt x="4209237" y="826719"/>
                  </a:lnTo>
                  <a:lnTo>
                    <a:pt x="4199356" y="828713"/>
                  </a:lnTo>
                  <a:lnTo>
                    <a:pt x="4191279" y="834161"/>
                  </a:lnTo>
                  <a:lnTo>
                    <a:pt x="4185831" y="842225"/>
                  </a:lnTo>
                  <a:lnTo>
                    <a:pt x="4183837" y="852119"/>
                  </a:lnTo>
                  <a:lnTo>
                    <a:pt x="4185831" y="861999"/>
                  </a:lnTo>
                  <a:lnTo>
                    <a:pt x="4191279" y="870077"/>
                  </a:lnTo>
                  <a:lnTo>
                    <a:pt x="4199356" y="875525"/>
                  </a:lnTo>
                  <a:lnTo>
                    <a:pt x="4209288" y="877519"/>
                  </a:lnTo>
                  <a:lnTo>
                    <a:pt x="4219181" y="875525"/>
                  </a:lnTo>
                  <a:lnTo>
                    <a:pt x="4227246" y="870077"/>
                  </a:lnTo>
                  <a:lnTo>
                    <a:pt x="4232694" y="861999"/>
                  </a:lnTo>
                  <a:lnTo>
                    <a:pt x="4234688" y="852119"/>
                  </a:lnTo>
                  <a:close/>
                </a:path>
                <a:path w="6352540" h="1814829">
                  <a:moveTo>
                    <a:pt x="4242181" y="25400"/>
                  </a:moveTo>
                  <a:lnTo>
                    <a:pt x="4240187" y="15506"/>
                  </a:lnTo>
                  <a:lnTo>
                    <a:pt x="4234739" y="7429"/>
                  </a:lnTo>
                  <a:lnTo>
                    <a:pt x="4226674" y="1993"/>
                  </a:lnTo>
                  <a:lnTo>
                    <a:pt x="4216730" y="0"/>
                  </a:lnTo>
                  <a:lnTo>
                    <a:pt x="4206837" y="1993"/>
                  </a:lnTo>
                  <a:lnTo>
                    <a:pt x="4198772" y="7429"/>
                  </a:lnTo>
                  <a:lnTo>
                    <a:pt x="4193324" y="15506"/>
                  </a:lnTo>
                  <a:lnTo>
                    <a:pt x="4191330" y="25400"/>
                  </a:lnTo>
                  <a:lnTo>
                    <a:pt x="4193324" y="35280"/>
                  </a:lnTo>
                  <a:lnTo>
                    <a:pt x="4198772" y="43357"/>
                  </a:lnTo>
                  <a:lnTo>
                    <a:pt x="4206837" y="48793"/>
                  </a:lnTo>
                  <a:lnTo>
                    <a:pt x="4216781" y="50800"/>
                  </a:lnTo>
                  <a:lnTo>
                    <a:pt x="4226674" y="48793"/>
                  </a:lnTo>
                  <a:lnTo>
                    <a:pt x="4234739" y="43357"/>
                  </a:lnTo>
                  <a:lnTo>
                    <a:pt x="4240187" y="35280"/>
                  </a:lnTo>
                  <a:lnTo>
                    <a:pt x="4242181" y="25400"/>
                  </a:lnTo>
                  <a:close/>
                </a:path>
                <a:path w="6352540" h="1814829">
                  <a:moveTo>
                    <a:pt x="4255325" y="982421"/>
                  </a:moveTo>
                  <a:lnTo>
                    <a:pt x="4253331" y="972540"/>
                  </a:lnTo>
                  <a:lnTo>
                    <a:pt x="4247883" y="964463"/>
                  </a:lnTo>
                  <a:lnTo>
                    <a:pt x="4239806" y="959015"/>
                  </a:lnTo>
                  <a:lnTo>
                    <a:pt x="4229874" y="957021"/>
                  </a:lnTo>
                  <a:lnTo>
                    <a:pt x="4219981" y="959015"/>
                  </a:lnTo>
                  <a:lnTo>
                    <a:pt x="4211904" y="964463"/>
                  </a:lnTo>
                  <a:lnTo>
                    <a:pt x="4206468" y="972540"/>
                  </a:lnTo>
                  <a:lnTo>
                    <a:pt x="4204474" y="982421"/>
                  </a:lnTo>
                  <a:lnTo>
                    <a:pt x="4206468" y="992314"/>
                  </a:lnTo>
                  <a:lnTo>
                    <a:pt x="4211904" y="1000391"/>
                  </a:lnTo>
                  <a:lnTo>
                    <a:pt x="4219981" y="1005827"/>
                  </a:lnTo>
                  <a:lnTo>
                    <a:pt x="4229925" y="1007821"/>
                  </a:lnTo>
                  <a:lnTo>
                    <a:pt x="4239806" y="1005827"/>
                  </a:lnTo>
                  <a:lnTo>
                    <a:pt x="4247883" y="1000391"/>
                  </a:lnTo>
                  <a:lnTo>
                    <a:pt x="4253331" y="992314"/>
                  </a:lnTo>
                  <a:lnTo>
                    <a:pt x="4255325" y="982421"/>
                  </a:lnTo>
                  <a:close/>
                </a:path>
                <a:path w="6352540" h="1814829">
                  <a:moveTo>
                    <a:pt x="4307205" y="1788858"/>
                  </a:moveTo>
                  <a:lnTo>
                    <a:pt x="4305211" y="1778977"/>
                  </a:lnTo>
                  <a:lnTo>
                    <a:pt x="4299763" y="1770900"/>
                  </a:lnTo>
                  <a:lnTo>
                    <a:pt x="4291698" y="1765452"/>
                  </a:lnTo>
                  <a:lnTo>
                    <a:pt x="4281754" y="1763458"/>
                  </a:lnTo>
                  <a:lnTo>
                    <a:pt x="4271873" y="1765452"/>
                  </a:lnTo>
                  <a:lnTo>
                    <a:pt x="4263796" y="1770900"/>
                  </a:lnTo>
                  <a:lnTo>
                    <a:pt x="4258348" y="1778977"/>
                  </a:lnTo>
                  <a:lnTo>
                    <a:pt x="4256354" y="1788858"/>
                  </a:lnTo>
                  <a:lnTo>
                    <a:pt x="4258348" y="1798751"/>
                  </a:lnTo>
                  <a:lnTo>
                    <a:pt x="4263796" y="1806829"/>
                  </a:lnTo>
                  <a:lnTo>
                    <a:pt x="4271873" y="1812264"/>
                  </a:lnTo>
                  <a:lnTo>
                    <a:pt x="4281805" y="1814258"/>
                  </a:lnTo>
                  <a:lnTo>
                    <a:pt x="4291698" y="1812264"/>
                  </a:lnTo>
                  <a:lnTo>
                    <a:pt x="4299763" y="1806829"/>
                  </a:lnTo>
                  <a:lnTo>
                    <a:pt x="4305211" y="1798751"/>
                  </a:lnTo>
                  <a:lnTo>
                    <a:pt x="4307205" y="1788858"/>
                  </a:lnTo>
                  <a:close/>
                </a:path>
                <a:path w="6352540" h="1814829">
                  <a:moveTo>
                    <a:pt x="4336339" y="852119"/>
                  </a:moveTo>
                  <a:lnTo>
                    <a:pt x="4334345" y="842225"/>
                  </a:lnTo>
                  <a:lnTo>
                    <a:pt x="4328896" y="834161"/>
                  </a:lnTo>
                  <a:lnTo>
                    <a:pt x="4320832" y="828713"/>
                  </a:lnTo>
                  <a:lnTo>
                    <a:pt x="4310888" y="826719"/>
                  </a:lnTo>
                  <a:lnTo>
                    <a:pt x="4301007" y="828713"/>
                  </a:lnTo>
                  <a:lnTo>
                    <a:pt x="4292930" y="834161"/>
                  </a:lnTo>
                  <a:lnTo>
                    <a:pt x="4287482" y="842225"/>
                  </a:lnTo>
                  <a:lnTo>
                    <a:pt x="4285488" y="852119"/>
                  </a:lnTo>
                  <a:lnTo>
                    <a:pt x="4287482" y="861999"/>
                  </a:lnTo>
                  <a:lnTo>
                    <a:pt x="4292930" y="870077"/>
                  </a:lnTo>
                  <a:lnTo>
                    <a:pt x="4301007" y="875525"/>
                  </a:lnTo>
                  <a:lnTo>
                    <a:pt x="4310939" y="877519"/>
                  </a:lnTo>
                  <a:lnTo>
                    <a:pt x="4320832" y="875525"/>
                  </a:lnTo>
                  <a:lnTo>
                    <a:pt x="4328896" y="870077"/>
                  </a:lnTo>
                  <a:lnTo>
                    <a:pt x="4334345" y="861999"/>
                  </a:lnTo>
                  <a:lnTo>
                    <a:pt x="4336339" y="852119"/>
                  </a:lnTo>
                  <a:close/>
                </a:path>
                <a:path w="6352540" h="1814829">
                  <a:moveTo>
                    <a:pt x="4343832" y="25400"/>
                  </a:moveTo>
                  <a:lnTo>
                    <a:pt x="4341838" y="15506"/>
                  </a:lnTo>
                  <a:lnTo>
                    <a:pt x="4336389" y="7429"/>
                  </a:lnTo>
                  <a:lnTo>
                    <a:pt x="4328325" y="1993"/>
                  </a:lnTo>
                  <a:lnTo>
                    <a:pt x="4318381" y="0"/>
                  </a:lnTo>
                  <a:lnTo>
                    <a:pt x="4308500" y="1993"/>
                  </a:lnTo>
                  <a:lnTo>
                    <a:pt x="4300423" y="7429"/>
                  </a:lnTo>
                  <a:lnTo>
                    <a:pt x="4294975" y="15506"/>
                  </a:lnTo>
                  <a:lnTo>
                    <a:pt x="4292981" y="25400"/>
                  </a:lnTo>
                  <a:lnTo>
                    <a:pt x="4294975" y="35280"/>
                  </a:lnTo>
                  <a:lnTo>
                    <a:pt x="4300423" y="43357"/>
                  </a:lnTo>
                  <a:lnTo>
                    <a:pt x="4308500" y="48793"/>
                  </a:lnTo>
                  <a:lnTo>
                    <a:pt x="4318432" y="50800"/>
                  </a:lnTo>
                  <a:lnTo>
                    <a:pt x="4328325" y="48793"/>
                  </a:lnTo>
                  <a:lnTo>
                    <a:pt x="4336389" y="43357"/>
                  </a:lnTo>
                  <a:lnTo>
                    <a:pt x="4341838" y="35280"/>
                  </a:lnTo>
                  <a:lnTo>
                    <a:pt x="4343832" y="25400"/>
                  </a:lnTo>
                  <a:close/>
                </a:path>
                <a:path w="6352540" h="1814829">
                  <a:moveTo>
                    <a:pt x="4356976" y="982421"/>
                  </a:moveTo>
                  <a:lnTo>
                    <a:pt x="4354982" y="972540"/>
                  </a:lnTo>
                  <a:lnTo>
                    <a:pt x="4349534" y="964463"/>
                  </a:lnTo>
                  <a:lnTo>
                    <a:pt x="4341457" y="959015"/>
                  </a:lnTo>
                  <a:lnTo>
                    <a:pt x="4331525" y="957021"/>
                  </a:lnTo>
                  <a:lnTo>
                    <a:pt x="4321632" y="959015"/>
                  </a:lnTo>
                  <a:lnTo>
                    <a:pt x="4313555" y="964463"/>
                  </a:lnTo>
                  <a:lnTo>
                    <a:pt x="4308119" y="972540"/>
                  </a:lnTo>
                  <a:lnTo>
                    <a:pt x="4306125" y="982421"/>
                  </a:lnTo>
                  <a:lnTo>
                    <a:pt x="4308119" y="992314"/>
                  </a:lnTo>
                  <a:lnTo>
                    <a:pt x="4313555" y="1000391"/>
                  </a:lnTo>
                  <a:lnTo>
                    <a:pt x="4321632" y="1005827"/>
                  </a:lnTo>
                  <a:lnTo>
                    <a:pt x="4331576" y="1007821"/>
                  </a:lnTo>
                  <a:lnTo>
                    <a:pt x="4341457" y="1005827"/>
                  </a:lnTo>
                  <a:lnTo>
                    <a:pt x="4349534" y="1000391"/>
                  </a:lnTo>
                  <a:lnTo>
                    <a:pt x="4354982" y="992314"/>
                  </a:lnTo>
                  <a:lnTo>
                    <a:pt x="4356976" y="982421"/>
                  </a:lnTo>
                  <a:close/>
                </a:path>
                <a:path w="6352540" h="1814829">
                  <a:moveTo>
                    <a:pt x="4408856" y="1788858"/>
                  </a:moveTo>
                  <a:lnTo>
                    <a:pt x="4406862" y="1778977"/>
                  </a:lnTo>
                  <a:lnTo>
                    <a:pt x="4401413" y="1770900"/>
                  </a:lnTo>
                  <a:lnTo>
                    <a:pt x="4393349" y="1765452"/>
                  </a:lnTo>
                  <a:lnTo>
                    <a:pt x="4383405" y="1763458"/>
                  </a:lnTo>
                  <a:lnTo>
                    <a:pt x="4373524" y="1765452"/>
                  </a:lnTo>
                  <a:lnTo>
                    <a:pt x="4365447" y="1770900"/>
                  </a:lnTo>
                  <a:lnTo>
                    <a:pt x="4359999" y="1778977"/>
                  </a:lnTo>
                  <a:lnTo>
                    <a:pt x="4358005" y="1788858"/>
                  </a:lnTo>
                  <a:lnTo>
                    <a:pt x="4359999" y="1798751"/>
                  </a:lnTo>
                  <a:lnTo>
                    <a:pt x="4365447" y="1806829"/>
                  </a:lnTo>
                  <a:lnTo>
                    <a:pt x="4373524" y="1812264"/>
                  </a:lnTo>
                  <a:lnTo>
                    <a:pt x="4383456" y="1814258"/>
                  </a:lnTo>
                  <a:lnTo>
                    <a:pt x="4393349" y="1812264"/>
                  </a:lnTo>
                  <a:lnTo>
                    <a:pt x="4401413" y="1806829"/>
                  </a:lnTo>
                  <a:lnTo>
                    <a:pt x="4406862" y="1798751"/>
                  </a:lnTo>
                  <a:lnTo>
                    <a:pt x="4408856" y="1788858"/>
                  </a:lnTo>
                  <a:close/>
                </a:path>
                <a:path w="6352540" h="1814829">
                  <a:moveTo>
                    <a:pt x="4437989" y="852119"/>
                  </a:moveTo>
                  <a:lnTo>
                    <a:pt x="4435995" y="842225"/>
                  </a:lnTo>
                  <a:lnTo>
                    <a:pt x="4430547" y="834161"/>
                  </a:lnTo>
                  <a:lnTo>
                    <a:pt x="4422483" y="828713"/>
                  </a:lnTo>
                  <a:lnTo>
                    <a:pt x="4412539" y="826719"/>
                  </a:lnTo>
                  <a:lnTo>
                    <a:pt x="4402658" y="828713"/>
                  </a:lnTo>
                  <a:lnTo>
                    <a:pt x="4394581" y="834161"/>
                  </a:lnTo>
                  <a:lnTo>
                    <a:pt x="4389132" y="842225"/>
                  </a:lnTo>
                  <a:lnTo>
                    <a:pt x="4387139" y="852119"/>
                  </a:lnTo>
                  <a:lnTo>
                    <a:pt x="4389132" y="861999"/>
                  </a:lnTo>
                  <a:lnTo>
                    <a:pt x="4394581" y="870077"/>
                  </a:lnTo>
                  <a:lnTo>
                    <a:pt x="4402658" y="875525"/>
                  </a:lnTo>
                  <a:lnTo>
                    <a:pt x="4412589" y="877519"/>
                  </a:lnTo>
                  <a:lnTo>
                    <a:pt x="4422483" y="875525"/>
                  </a:lnTo>
                  <a:lnTo>
                    <a:pt x="4430547" y="870077"/>
                  </a:lnTo>
                  <a:lnTo>
                    <a:pt x="4435995" y="861999"/>
                  </a:lnTo>
                  <a:lnTo>
                    <a:pt x="4437989" y="852119"/>
                  </a:lnTo>
                  <a:close/>
                </a:path>
                <a:path w="6352540" h="1814829">
                  <a:moveTo>
                    <a:pt x="4445482" y="25400"/>
                  </a:moveTo>
                  <a:lnTo>
                    <a:pt x="4443488" y="15506"/>
                  </a:lnTo>
                  <a:lnTo>
                    <a:pt x="4438040" y="7429"/>
                  </a:lnTo>
                  <a:lnTo>
                    <a:pt x="4429976" y="1993"/>
                  </a:lnTo>
                  <a:lnTo>
                    <a:pt x="4420032" y="0"/>
                  </a:lnTo>
                  <a:lnTo>
                    <a:pt x="4410151" y="1993"/>
                  </a:lnTo>
                  <a:lnTo>
                    <a:pt x="4402074" y="7429"/>
                  </a:lnTo>
                  <a:lnTo>
                    <a:pt x="4396625" y="15506"/>
                  </a:lnTo>
                  <a:lnTo>
                    <a:pt x="4394632" y="25400"/>
                  </a:lnTo>
                  <a:lnTo>
                    <a:pt x="4396625" y="35280"/>
                  </a:lnTo>
                  <a:lnTo>
                    <a:pt x="4402074" y="43357"/>
                  </a:lnTo>
                  <a:lnTo>
                    <a:pt x="4410151" y="48793"/>
                  </a:lnTo>
                  <a:lnTo>
                    <a:pt x="4420082" y="50800"/>
                  </a:lnTo>
                  <a:lnTo>
                    <a:pt x="4429976" y="48793"/>
                  </a:lnTo>
                  <a:lnTo>
                    <a:pt x="4438040" y="43357"/>
                  </a:lnTo>
                  <a:lnTo>
                    <a:pt x="4443488" y="35280"/>
                  </a:lnTo>
                  <a:lnTo>
                    <a:pt x="4445482" y="25400"/>
                  </a:lnTo>
                  <a:close/>
                </a:path>
                <a:path w="6352540" h="1814829">
                  <a:moveTo>
                    <a:pt x="4458627" y="982421"/>
                  </a:moveTo>
                  <a:lnTo>
                    <a:pt x="4456633" y="972540"/>
                  </a:lnTo>
                  <a:lnTo>
                    <a:pt x="4451185" y="964463"/>
                  </a:lnTo>
                  <a:lnTo>
                    <a:pt x="4443107" y="959015"/>
                  </a:lnTo>
                  <a:lnTo>
                    <a:pt x="4433176" y="957021"/>
                  </a:lnTo>
                  <a:lnTo>
                    <a:pt x="4423283" y="959015"/>
                  </a:lnTo>
                  <a:lnTo>
                    <a:pt x="4415206" y="964463"/>
                  </a:lnTo>
                  <a:lnTo>
                    <a:pt x="4409770" y="972540"/>
                  </a:lnTo>
                  <a:lnTo>
                    <a:pt x="4407776" y="982421"/>
                  </a:lnTo>
                  <a:lnTo>
                    <a:pt x="4409770" y="992314"/>
                  </a:lnTo>
                  <a:lnTo>
                    <a:pt x="4415206" y="1000391"/>
                  </a:lnTo>
                  <a:lnTo>
                    <a:pt x="4423283" y="1005827"/>
                  </a:lnTo>
                  <a:lnTo>
                    <a:pt x="4433227" y="1007821"/>
                  </a:lnTo>
                  <a:lnTo>
                    <a:pt x="4443107" y="1005827"/>
                  </a:lnTo>
                  <a:lnTo>
                    <a:pt x="4451185" y="1000391"/>
                  </a:lnTo>
                  <a:lnTo>
                    <a:pt x="4456633" y="992314"/>
                  </a:lnTo>
                  <a:lnTo>
                    <a:pt x="4458627" y="982421"/>
                  </a:lnTo>
                  <a:close/>
                </a:path>
                <a:path w="6352540" h="1814829">
                  <a:moveTo>
                    <a:pt x="4510506" y="1788858"/>
                  </a:moveTo>
                  <a:lnTo>
                    <a:pt x="4508512" y="1778977"/>
                  </a:lnTo>
                  <a:lnTo>
                    <a:pt x="4503064" y="1770900"/>
                  </a:lnTo>
                  <a:lnTo>
                    <a:pt x="4495000" y="1765452"/>
                  </a:lnTo>
                  <a:lnTo>
                    <a:pt x="4485056" y="1763458"/>
                  </a:lnTo>
                  <a:lnTo>
                    <a:pt x="4475175" y="1765452"/>
                  </a:lnTo>
                  <a:lnTo>
                    <a:pt x="4467098" y="1770900"/>
                  </a:lnTo>
                  <a:lnTo>
                    <a:pt x="4461649" y="1778977"/>
                  </a:lnTo>
                  <a:lnTo>
                    <a:pt x="4459656" y="1788858"/>
                  </a:lnTo>
                  <a:lnTo>
                    <a:pt x="4461649" y="1798751"/>
                  </a:lnTo>
                  <a:lnTo>
                    <a:pt x="4467098" y="1806829"/>
                  </a:lnTo>
                  <a:lnTo>
                    <a:pt x="4475175" y="1812264"/>
                  </a:lnTo>
                  <a:lnTo>
                    <a:pt x="4485106" y="1814258"/>
                  </a:lnTo>
                  <a:lnTo>
                    <a:pt x="4495000" y="1812264"/>
                  </a:lnTo>
                  <a:lnTo>
                    <a:pt x="4503064" y="1806829"/>
                  </a:lnTo>
                  <a:lnTo>
                    <a:pt x="4508512" y="1798751"/>
                  </a:lnTo>
                  <a:lnTo>
                    <a:pt x="4510506" y="1788858"/>
                  </a:lnTo>
                  <a:close/>
                </a:path>
                <a:path w="6352540" h="1814829">
                  <a:moveTo>
                    <a:pt x="4539640" y="852119"/>
                  </a:moveTo>
                  <a:lnTo>
                    <a:pt x="4537646" y="842225"/>
                  </a:lnTo>
                  <a:lnTo>
                    <a:pt x="4532198" y="834161"/>
                  </a:lnTo>
                  <a:lnTo>
                    <a:pt x="4524133" y="828713"/>
                  </a:lnTo>
                  <a:lnTo>
                    <a:pt x="4514189" y="826719"/>
                  </a:lnTo>
                  <a:lnTo>
                    <a:pt x="4504309" y="828713"/>
                  </a:lnTo>
                  <a:lnTo>
                    <a:pt x="4496232" y="834161"/>
                  </a:lnTo>
                  <a:lnTo>
                    <a:pt x="4490783" y="842225"/>
                  </a:lnTo>
                  <a:lnTo>
                    <a:pt x="4488789" y="852119"/>
                  </a:lnTo>
                  <a:lnTo>
                    <a:pt x="4490783" y="861999"/>
                  </a:lnTo>
                  <a:lnTo>
                    <a:pt x="4496232" y="870077"/>
                  </a:lnTo>
                  <a:lnTo>
                    <a:pt x="4504309" y="875525"/>
                  </a:lnTo>
                  <a:lnTo>
                    <a:pt x="4514240" y="877519"/>
                  </a:lnTo>
                  <a:lnTo>
                    <a:pt x="4524133" y="875525"/>
                  </a:lnTo>
                  <a:lnTo>
                    <a:pt x="4532198" y="870077"/>
                  </a:lnTo>
                  <a:lnTo>
                    <a:pt x="4537646" y="861999"/>
                  </a:lnTo>
                  <a:lnTo>
                    <a:pt x="4539640" y="852119"/>
                  </a:lnTo>
                  <a:close/>
                </a:path>
                <a:path w="6352540" h="1814829">
                  <a:moveTo>
                    <a:pt x="4547133" y="25400"/>
                  </a:moveTo>
                  <a:lnTo>
                    <a:pt x="4545139" y="15506"/>
                  </a:lnTo>
                  <a:lnTo>
                    <a:pt x="4539691" y="7429"/>
                  </a:lnTo>
                  <a:lnTo>
                    <a:pt x="4531626" y="1993"/>
                  </a:lnTo>
                  <a:lnTo>
                    <a:pt x="4521682" y="0"/>
                  </a:lnTo>
                  <a:lnTo>
                    <a:pt x="4511802" y="1993"/>
                  </a:lnTo>
                  <a:lnTo>
                    <a:pt x="4503725" y="7429"/>
                  </a:lnTo>
                  <a:lnTo>
                    <a:pt x="4498276" y="15506"/>
                  </a:lnTo>
                  <a:lnTo>
                    <a:pt x="4496282" y="25400"/>
                  </a:lnTo>
                  <a:lnTo>
                    <a:pt x="4498276" y="35280"/>
                  </a:lnTo>
                  <a:lnTo>
                    <a:pt x="4503725" y="43357"/>
                  </a:lnTo>
                  <a:lnTo>
                    <a:pt x="4511802" y="48793"/>
                  </a:lnTo>
                  <a:lnTo>
                    <a:pt x="4521733" y="50800"/>
                  </a:lnTo>
                  <a:lnTo>
                    <a:pt x="4531626" y="48793"/>
                  </a:lnTo>
                  <a:lnTo>
                    <a:pt x="4539691" y="43357"/>
                  </a:lnTo>
                  <a:lnTo>
                    <a:pt x="4545139" y="35280"/>
                  </a:lnTo>
                  <a:lnTo>
                    <a:pt x="4547133" y="25400"/>
                  </a:lnTo>
                  <a:close/>
                </a:path>
                <a:path w="6352540" h="1814829">
                  <a:moveTo>
                    <a:pt x="4560278" y="982421"/>
                  </a:moveTo>
                  <a:lnTo>
                    <a:pt x="4558284" y="972540"/>
                  </a:lnTo>
                  <a:lnTo>
                    <a:pt x="4552835" y="964463"/>
                  </a:lnTo>
                  <a:lnTo>
                    <a:pt x="4544758" y="959015"/>
                  </a:lnTo>
                  <a:lnTo>
                    <a:pt x="4534827" y="957021"/>
                  </a:lnTo>
                  <a:lnTo>
                    <a:pt x="4524934" y="959015"/>
                  </a:lnTo>
                  <a:lnTo>
                    <a:pt x="4516856" y="964463"/>
                  </a:lnTo>
                  <a:lnTo>
                    <a:pt x="4511421" y="972540"/>
                  </a:lnTo>
                  <a:lnTo>
                    <a:pt x="4509427" y="982421"/>
                  </a:lnTo>
                  <a:lnTo>
                    <a:pt x="4511421" y="992314"/>
                  </a:lnTo>
                  <a:lnTo>
                    <a:pt x="4516856" y="1000391"/>
                  </a:lnTo>
                  <a:lnTo>
                    <a:pt x="4524934" y="1005827"/>
                  </a:lnTo>
                  <a:lnTo>
                    <a:pt x="4534878" y="1007821"/>
                  </a:lnTo>
                  <a:lnTo>
                    <a:pt x="4544758" y="1005827"/>
                  </a:lnTo>
                  <a:lnTo>
                    <a:pt x="4552835" y="1000391"/>
                  </a:lnTo>
                  <a:lnTo>
                    <a:pt x="4558284" y="992314"/>
                  </a:lnTo>
                  <a:lnTo>
                    <a:pt x="4560278" y="982421"/>
                  </a:lnTo>
                  <a:close/>
                </a:path>
                <a:path w="6352540" h="1814829">
                  <a:moveTo>
                    <a:pt x="4612157" y="1788858"/>
                  </a:moveTo>
                  <a:lnTo>
                    <a:pt x="4610163" y="1778977"/>
                  </a:lnTo>
                  <a:lnTo>
                    <a:pt x="4604715" y="1770900"/>
                  </a:lnTo>
                  <a:lnTo>
                    <a:pt x="4596650" y="1765452"/>
                  </a:lnTo>
                  <a:lnTo>
                    <a:pt x="4586706" y="1763458"/>
                  </a:lnTo>
                  <a:lnTo>
                    <a:pt x="4576826" y="1765452"/>
                  </a:lnTo>
                  <a:lnTo>
                    <a:pt x="4568749" y="1770900"/>
                  </a:lnTo>
                  <a:lnTo>
                    <a:pt x="4563300" y="1778977"/>
                  </a:lnTo>
                  <a:lnTo>
                    <a:pt x="4561306" y="1788858"/>
                  </a:lnTo>
                  <a:lnTo>
                    <a:pt x="4563300" y="1798751"/>
                  </a:lnTo>
                  <a:lnTo>
                    <a:pt x="4568749" y="1806829"/>
                  </a:lnTo>
                  <a:lnTo>
                    <a:pt x="4576826" y="1812264"/>
                  </a:lnTo>
                  <a:lnTo>
                    <a:pt x="4586757" y="1814258"/>
                  </a:lnTo>
                  <a:lnTo>
                    <a:pt x="4596650" y="1812264"/>
                  </a:lnTo>
                  <a:lnTo>
                    <a:pt x="4604715" y="1806829"/>
                  </a:lnTo>
                  <a:lnTo>
                    <a:pt x="4610163" y="1798751"/>
                  </a:lnTo>
                  <a:lnTo>
                    <a:pt x="4612157" y="1788858"/>
                  </a:lnTo>
                  <a:close/>
                </a:path>
                <a:path w="6352540" h="1814829">
                  <a:moveTo>
                    <a:pt x="4641291" y="852119"/>
                  </a:moveTo>
                  <a:lnTo>
                    <a:pt x="4639297" y="842225"/>
                  </a:lnTo>
                  <a:lnTo>
                    <a:pt x="4633861" y="834161"/>
                  </a:lnTo>
                  <a:lnTo>
                    <a:pt x="4625784" y="828713"/>
                  </a:lnTo>
                  <a:lnTo>
                    <a:pt x="4615840" y="826719"/>
                  </a:lnTo>
                  <a:lnTo>
                    <a:pt x="4605960" y="828713"/>
                  </a:lnTo>
                  <a:lnTo>
                    <a:pt x="4597882" y="834161"/>
                  </a:lnTo>
                  <a:lnTo>
                    <a:pt x="4592434" y="842225"/>
                  </a:lnTo>
                  <a:lnTo>
                    <a:pt x="4590440" y="852119"/>
                  </a:lnTo>
                  <a:lnTo>
                    <a:pt x="4592434" y="861999"/>
                  </a:lnTo>
                  <a:lnTo>
                    <a:pt x="4597882" y="870077"/>
                  </a:lnTo>
                  <a:lnTo>
                    <a:pt x="4605960" y="875525"/>
                  </a:lnTo>
                  <a:lnTo>
                    <a:pt x="4615891" y="877519"/>
                  </a:lnTo>
                  <a:lnTo>
                    <a:pt x="4625784" y="875525"/>
                  </a:lnTo>
                  <a:lnTo>
                    <a:pt x="4633861" y="870077"/>
                  </a:lnTo>
                  <a:lnTo>
                    <a:pt x="4639297" y="861999"/>
                  </a:lnTo>
                  <a:lnTo>
                    <a:pt x="4641291" y="852119"/>
                  </a:lnTo>
                  <a:close/>
                </a:path>
                <a:path w="6352540" h="1814829">
                  <a:moveTo>
                    <a:pt x="4648784" y="25400"/>
                  </a:moveTo>
                  <a:lnTo>
                    <a:pt x="4646790" y="15506"/>
                  </a:lnTo>
                  <a:lnTo>
                    <a:pt x="4641342" y="7429"/>
                  </a:lnTo>
                  <a:lnTo>
                    <a:pt x="4633277" y="1993"/>
                  </a:lnTo>
                  <a:lnTo>
                    <a:pt x="4623333" y="0"/>
                  </a:lnTo>
                  <a:lnTo>
                    <a:pt x="4613453" y="1993"/>
                  </a:lnTo>
                  <a:lnTo>
                    <a:pt x="4605375" y="7429"/>
                  </a:lnTo>
                  <a:lnTo>
                    <a:pt x="4599927" y="15506"/>
                  </a:lnTo>
                  <a:lnTo>
                    <a:pt x="4597933" y="25400"/>
                  </a:lnTo>
                  <a:lnTo>
                    <a:pt x="4599927" y="35280"/>
                  </a:lnTo>
                  <a:lnTo>
                    <a:pt x="4605375" y="43357"/>
                  </a:lnTo>
                  <a:lnTo>
                    <a:pt x="4613453" y="48793"/>
                  </a:lnTo>
                  <a:lnTo>
                    <a:pt x="4623384" y="50800"/>
                  </a:lnTo>
                  <a:lnTo>
                    <a:pt x="4633277" y="48793"/>
                  </a:lnTo>
                  <a:lnTo>
                    <a:pt x="4641342" y="43357"/>
                  </a:lnTo>
                  <a:lnTo>
                    <a:pt x="4646790" y="35280"/>
                  </a:lnTo>
                  <a:lnTo>
                    <a:pt x="4648784" y="25400"/>
                  </a:lnTo>
                  <a:close/>
                </a:path>
                <a:path w="6352540" h="1814829">
                  <a:moveTo>
                    <a:pt x="4661928" y="982421"/>
                  </a:moveTo>
                  <a:lnTo>
                    <a:pt x="4659935" y="972540"/>
                  </a:lnTo>
                  <a:lnTo>
                    <a:pt x="4654486" y="964463"/>
                  </a:lnTo>
                  <a:lnTo>
                    <a:pt x="4646409" y="959015"/>
                  </a:lnTo>
                  <a:lnTo>
                    <a:pt x="4636478" y="957021"/>
                  </a:lnTo>
                  <a:lnTo>
                    <a:pt x="4626584" y="959015"/>
                  </a:lnTo>
                  <a:lnTo>
                    <a:pt x="4618507" y="964463"/>
                  </a:lnTo>
                  <a:lnTo>
                    <a:pt x="4613072" y="972540"/>
                  </a:lnTo>
                  <a:lnTo>
                    <a:pt x="4611078" y="982421"/>
                  </a:lnTo>
                  <a:lnTo>
                    <a:pt x="4613072" y="992314"/>
                  </a:lnTo>
                  <a:lnTo>
                    <a:pt x="4618507" y="1000391"/>
                  </a:lnTo>
                  <a:lnTo>
                    <a:pt x="4626584" y="1005827"/>
                  </a:lnTo>
                  <a:lnTo>
                    <a:pt x="4636528" y="1007821"/>
                  </a:lnTo>
                  <a:lnTo>
                    <a:pt x="4646409" y="1005827"/>
                  </a:lnTo>
                  <a:lnTo>
                    <a:pt x="4654486" y="1000391"/>
                  </a:lnTo>
                  <a:lnTo>
                    <a:pt x="4659935" y="992314"/>
                  </a:lnTo>
                  <a:lnTo>
                    <a:pt x="4661928" y="982421"/>
                  </a:lnTo>
                  <a:close/>
                </a:path>
                <a:path w="6352540" h="1814829">
                  <a:moveTo>
                    <a:pt x="4713808" y="1788858"/>
                  </a:moveTo>
                  <a:lnTo>
                    <a:pt x="4711814" y="1778977"/>
                  </a:lnTo>
                  <a:lnTo>
                    <a:pt x="4706366" y="1770900"/>
                  </a:lnTo>
                  <a:lnTo>
                    <a:pt x="4698301" y="1765452"/>
                  </a:lnTo>
                  <a:lnTo>
                    <a:pt x="4688357" y="1763458"/>
                  </a:lnTo>
                  <a:lnTo>
                    <a:pt x="4678477" y="1765452"/>
                  </a:lnTo>
                  <a:lnTo>
                    <a:pt x="4670399" y="1770900"/>
                  </a:lnTo>
                  <a:lnTo>
                    <a:pt x="4664951" y="1778977"/>
                  </a:lnTo>
                  <a:lnTo>
                    <a:pt x="4662957" y="1788858"/>
                  </a:lnTo>
                  <a:lnTo>
                    <a:pt x="4664951" y="1798751"/>
                  </a:lnTo>
                  <a:lnTo>
                    <a:pt x="4670399" y="1806829"/>
                  </a:lnTo>
                  <a:lnTo>
                    <a:pt x="4678477" y="1812264"/>
                  </a:lnTo>
                  <a:lnTo>
                    <a:pt x="4688408" y="1814258"/>
                  </a:lnTo>
                  <a:lnTo>
                    <a:pt x="4698301" y="1812264"/>
                  </a:lnTo>
                  <a:lnTo>
                    <a:pt x="4706366" y="1806829"/>
                  </a:lnTo>
                  <a:lnTo>
                    <a:pt x="4711814" y="1798751"/>
                  </a:lnTo>
                  <a:lnTo>
                    <a:pt x="4713808" y="1788858"/>
                  </a:lnTo>
                  <a:close/>
                </a:path>
                <a:path w="6352540" h="1814829">
                  <a:moveTo>
                    <a:pt x="4742942" y="852119"/>
                  </a:moveTo>
                  <a:lnTo>
                    <a:pt x="4740948" y="842225"/>
                  </a:lnTo>
                  <a:lnTo>
                    <a:pt x="4735512" y="834161"/>
                  </a:lnTo>
                  <a:lnTo>
                    <a:pt x="4727435" y="828713"/>
                  </a:lnTo>
                  <a:lnTo>
                    <a:pt x="4717491" y="826719"/>
                  </a:lnTo>
                  <a:lnTo>
                    <a:pt x="4707610" y="828713"/>
                  </a:lnTo>
                  <a:lnTo>
                    <a:pt x="4699533" y="834161"/>
                  </a:lnTo>
                  <a:lnTo>
                    <a:pt x="4694085" y="842225"/>
                  </a:lnTo>
                  <a:lnTo>
                    <a:pt x="4692091" y="852119"/>
                  </a:lnTo>
                  <a:lnTo>
                    <a:pt x="4694085" y="861999"/>
                  </a:lnTo>
                  <a:lnTo>
                    <a:pt x="4699533" y="870077"/>
                  </a:lnTo>
                  <a:lnTo>
                    <a:pt x="4707610" y="875525"/>
                  </a:lnTo>
                  <a:lnTo>
                    <a:pt x="4717542" y="877519"/>
                  </a:lnTo>
                  <a:lnTo>
                    <a:pt x="4727435" y="875525"/>
                  </a:lnTo>
                  <a:lnTo>
                    <a:pt x="4735512" y="870077"/>
                  </a:lnTo>
                  <a:lnTo>
                    <a:pt x="4740948" y="861999"/>
                  </a:lnTo>
                  <a:lnTo>
                    <a:pt x="4742942" y="852119"/>
                  </a:lnTo>
                  <a:close/>
                </a:path>
                <a:path w="6352540" h="1814829">
                  <a:moveTo>
                    <a:pt x="4750435" y="25400"/>
                  </a:moveTo>
                  <a:lnTo>
                    <a:pt x="4748441" y="15506"/>
                  </a:lnTo>
                  <a:lnTo>
                    <a:pt x="4742993" y="7429"/>
                  </a:lnTo>
                  <a:lnTo>
                    <a:pt x="4734928" y="1993"/>
                  </a:lnTo>
                  <a:lnTo>
                    <a:pt x="4724984" y="0"/>
                  </a:lnTo>
                  <a:lnTo>
                    <a:pt x="4715103" y="1993"/>
                  </a:lnTo>
                  <a:lnTo>
                    <a:pt x="4707026" y="7429"/>
                  </a:lnTo>
                  <a:lnTo>
                    <a:pt x="4701578" y="15506"/>
                  </a:lnTo>
                  <a:lnTo>
                    <a:pt x="4699584" y="25400"/>
                  </a:lnTo>
                  <a:lnTo>
                    <a:pt x="4701578" y="35280"/>
                  </a:lnTo>
                  <a:lnTo>
                    <a:pt x="4707026" y="43357"/>
                  </a:lnTo>
                  <a:lnTo>
                    <a:pt x="4715103" y="48793"/>
                  </a:lnTo>
                  <a:lnTo>
                    <a:pt x="4725035" y="50800"/>
                  </a:lnTo>
                  <a:lnTo>
                    <a:pt x="4734928" y="48793"/>
                  </a:lnTo>
                  <a:lnTo>
                    <a:pt x="4742993" y="43357"/>
                  </a:lnTo>
                  <a:lnTo>
                    <a:pt x="4748441" y="35280"/>
                  </a:lnTo>
                  <a:lnTo>
                    <a:pt x="4750435" y="25400"/>
                  </a:lnTo>
                  <a:close/>
                </a:path>
                <a:path w="6352540" h="1814829">
                  <a:moveTo>
                    <a:pt x="4763579" y="982421"/>
                  </a:moveTo>
                  <a:lnTo>
                    <a:pt x="4761585" y="972540"/>
                  </a:lnTo>
                  <a:lnTo>
                    <a:pt x="4756137" y="964463"/>
                  </a:lnTo>
                  <a:lnTo>
                    <a:pt x="4748060" y="959015"/>
                  </a:lnTo>
                  <a:lnTo>
                    <a:pt x="4738128" y="957021"/>
                  </a:lnTo>
                  <a:lnTo>
                    <a:pt x="4728235" y="959015"/>
                  </a:lnTo>
                  <a:lnTo>
                    <a:pt x="4720158" y="964463"/>
                  </a:lnTo>
                  <a:lnTo>
                    <a:pt x="4714722" y="972540"/>
                  </a:lnTo>
                  <a:lnTo>
                    <a:pt x="4712728" y="982421"/>
                  </a:lnTo>
                  <a:lnTo>
                    <a:pt x="4714722" y="992314"/>
                  </a:lnTo>
                  <a:lnTo>
                    <a:pt x="4720158" y="1000391"/>
                  </a:lnTo>
                  <a:lnTo>
                    <a:pt x="4728235" y="1005827"/>
                  </a:lnTo>
                  <a:lnTo>
                    <a:pt x="4738179" y="1007821"/>
                  </a:lnTo>
                  <a:lnTo>
                    <a:pt x="4748060" y="1005827"/>
                  </a:lnTo>
                  <a:lnTo>
                    <a:pt x="4756137" y="1000391"/>
                  </a:lnTo>
                  <a:lnTo>
                    <a:pt x="4761585" y="992314"/>
                  </a:lnTo>
                  <a:lnTo>
                    <a:pt x="4763579" y="982421"/>
                  </a:lnTo>
                  <a:close/>
                </a:path>
                <a:path w="6352540" h="1814829">
                  <a:moveTo>
                    <a:pt x="4815459" y="1788858"/>
                  </a:moveTo>
                  <a:lnTo>
                    <a:pt x="4813465" y="1778977"/>
                  </a:lnTo>
                  <a:lnTo>
                    <a:pt x="4808017" y="1770900"/>
                  </a:lnTo>
                  <a:lnTo>
                    <a:pt x="4799952" y="1765452"/>
                  </a:lnTo>
                  <a:lnTo>
                    <a:pt x="4790008" y="1763458"/>
                  </a:lnTo>
                  <a:lnTo>
                    <a:pt x="4780127" y="1765452"/>
                  </a:lnTo>
                  <a:lnTo>
                    <a:pt x="4772050" y="1770900"/>
                  </a:lnTo>
                  <a:lnTo>
                    <a:pt x="4766602" y="1778977"/>
                  </a:lnTo>
                  <a:lnTo>
                    <a:pt x="4764608" y="1788858"/>
                  </a:lnTo>
                  <a:lnTo>
                    <a:pt x="4766602" y="1798751"/>
                  </a:lnTo>
                  <a:lnTo>
                    <a:pt x="4772050" y="1806829"/>
                  </a:lnTo>
                  <a:lnTo>
                    <a:pt x="4780127" y="1812264"/>
                  </a:lnTo>
                  <a:lnTo>
                    <a:pt x="4790059" y="1814258"/>
                  </a:lnTo>
                  <a:lnTo>
                    <a:pt x="4799952" y="1812264"/>
                  </a:lnTo>
                  <a:lnTo>
                    <a:pt x="4808017" y="1806829"/>
                  </a:lnTo>
                  <a:lnTo>
                    <a:pt x="4813465" y="1798751"/>
                  </a:lnTo>
                  <a:lnTo>
                    <a:pt x="4815459" y="1788858"/>
                  </a:lnTo>
                  <a:close/>
                </a:path>
                <a:path w="6352540" h="1814829">
                  <a:moveTo>
                    <a:pt x="4844593" y="852119"/>
                  </a:moveTo>
                  <a:lnTo>
                    <a:pt x="4842599" y="842225"/>
                  </a:lnTo>
                  <a:lnTo>
                    <a:pt x="4837163" y="834161"/>
                  </a:lnTo>
                  <a:lnTo>
                    <a:pt x="4829086" y="828713"/>
                  </a:lnTo>
                  <a:lnTo>
                    <a:pt x="4819142" y="826719"/>
                  </a:lnTo>
                  <a:lnTo>
                    <a:pt x="4809261" y="828713"/>
                  </a:lnTo>
                  <a:lnTo>
                    <a:pt x="4801184" y="834161"/>
                  </a:lnTo>
                  <a:lnTo>
                    <a:pt x="4795736" y="842225"/>
                  </a:lnTo>
                  <a:lnTo>
                    <a:pt x="4793742" y="852119"/>
                  </a:lnTo>
                  <a:lnTo>
                    <a:pt x="4795736" y="861999"/>
                  </a:lnTo>
                  <a:lnTo>
                    <a:pt x="4801184" y="870077"/>
                  </a:lnTo>
                  <a:lnTo>
                    <a:pt x="4809261" y="875525"/>
                  </a:lnTo>
                  <a:lnTo>
                    <a:pt x="4819193" y="877519"/>
                  </a:lnTo>
                  <a:lnTo>
                    <a:pt x="4829086" y="875525"/>
                  </a:lnTo>
                  <a:lnTo>
                    <a:pt x="4837163" y="870077"/>
                  </a:lnTo>
                  <a:lnTo>
                    <a:pt x="4842599" y="861999"/>
                  </a:lnTo>
                  <a:lnTo>
                    <a:pt x="4844593" y="852119"/>
                  </a:lnTo>
                  <a:close/>
                </a:path>
                <a:path w="6352540" h="1814829">
                  <a:moveTo>
                    <a:pt x="4852086" y="25400"/>
                  </a:moveTo>
                  <a:lnTo>
                    <a:pt x="4850092" y="15506"/>
                  </a:lnTo>
                  <a:lnTo>
                    <a:pt x="4844643" y="7429"/>
                  </a:lnTo>
                  <a:lnTo>
                    <a:pt x="4836579" y="1993"/>
                  </a:lnTo>
                  <a:lnTo>
                    <a:pt x="4826635" y="0"/>
                  </a:lnTo>
                  <a:lnTo>
                    <a:pt x="4816754" y="1993"/>
                  </a:lnTo>
                  <a:lnTo>
                    <a:pt x="4808677" y="7429"/>
                  </a:lnTo>
                  <a:lnTo>
                    <a:pt x="4803229" y="15506"/>
                  </a:lnTo>
                  <a:lnTo>
                    <a:pt x="4801235" y="25400"/>
                  </a:lnTo>
                  <a:lnTo>
                    <a:pt x="4803229" y="35280"/>
                  </a:lnTo>
                  <a:lnTo>
                    <a:pt x="4808677" y="43357"/>
                  </a:lnTo>
                  <a:lnTo>
                    <a:pt x="4816754" y="48793"/>
                  </a:lnTo>
                  <a:lnTo>
                    <a:pt x="4826686" y="50800"/>
                  </a:lnTo>
                  <a:lnTo>
                    <a:pt x="4836579" y="48793"/>
                  </a:lnTo>
                  <a:lnTo>
                    <a:pt x="4844643" y="43357"/>
                  </a:lnTo>
                  <a:lnTo>
                    <a:pt x="4850092" y="35280"/>
                  </a:lnTo>
                  <a:lnTo>
                    <a:pt x="4852086" y="25400"/>
                  </a:lnTo>
                  <a:close/>
                </a:path>
                <a:path w="6352540" h="1814829">
                  <a:moveTo>
                    <a:pt x="4865230" y="982421"/>
                  </a:moveTo>
                  <a:lnTo>
                    <a:pt x="4863236" y="972540"/>
                  </a:lnTo>
                  <a:lnTo>
                    <a:pt x="4857788" y="964463"/>
                  </a:lnTo>
                  <a:lnTo>
                    <a:pt x="4849711" y="959015"/>
                  </a:lnTo>
                  <a:lnTo>
                    <a:pt x="4839779" y="957021"/>
                  </a:lnTo>
                  <a:lnTo>
                    <a:pt x="4829886" y="959015"/>
                  </a:lnTo>
                  <a:lnTo>
                    <a:pt x="4821821" y="964463"/>
                  </a:lnTo>
                  <a:lnTo>
                    <a:pt x="4816373" y="972540"/>
                  </a:lnTo>
                  <a:lnTo>
                    <a:pt x="4814379" y="982421"/>
                  </a:lnTo>
                  <a:lnTo>
                    <a:pt x="4816373" y="992314"/>
                  </a:lnTo>
                  <a:lnTo>
                    <a:pt x="4821821" y="1000391"/>
                  </a:lnTo>
                  <a:lnTo>
                    <a:pt x="4829886" y="1005827"/>
                  </a:lnTo>
                  <a:lnTo>
                    <a:pt x="4839830" y="1007821"/>
                  </a:lnTo>
                  <a:lnTo>
                    <a:pt x="4849711" y="1005827"/>
                  </a:lnTo>
                  <a:lnTo>
                    <a:pt x="4857788" y="1000391"/>
                  </a:lnTo>
                  <a:lnTo>
                    <a:pt x="4863236" y="992314"/>
                  </a:lnTo>
                  <a:lnTo>
                    <a:pt x="4865230" y="982421"/>
                  </a:lnTo>
                  <a:close/>
                </a:path>
                <a:path w="6352540" h="1814829">
                  <a:moveTo>
                    <a:pt x="4917110" y="1788858"/>
                  </a:moveTo>
                  <a:lnTo>
                    <a:pt x="4915116" y="1778977"/>
                  </a:lnTo>
                  <a:lnTo>
                    <a:pt x="4909667" y="1770900"/>
                  </a:lnTo>
                  <a:lnTo>
                    <a:pt x="4901603" y="1765452"/>
                  </a:lnTo>
                  <a:lnTo>
                    <a:pt x="4891659" y="1763458"/>
                  </a:lnTo>
                  <a:lnTo>
                    <a:pt x="4881778" y="1765452"/>
                  </a:lnTo>
                  <a:lnTo>
                    <a:pt x="4873701" y="1770900"/>
                  </a:lnTo>
                  <a:lnTo>
                    <a:pt x="4868253" y="1778977"/>
                  </a:lnTo>
                  <a:lnTo>
                    <a:pt x="4866259" y="1788858"/>
                  </a:lnTo>
                  <a:lnTo>
                    <a:pt x="4868253" y="1798751"/>
                  </a:lnTo>
                  <a:lnTo>
                    <a:pt x="4873701" y="1806829"/>
                  </a:lnTo>
                  <a:lnTo>
                    <a:pt x="4881778" y="1812264"/>
                  </a:lnTo>
                  <a:lnTo>
                    <a:pt x="4891710" y="1814258"/>
                  </a:lnTo>
                  <a:lnTo>
                    <a:pt x="4901603" y="1812264"/>
                  </a:lnTo>
                  <a:lnTo>
                    <a:pt x="4909667" y="1806829"/>
                  </a:lnTo>
                  <a:lnTo>
                    <a:pt x="4915116" y="1798751"/>
                  </a:lnTo>
                  <a:lnTo>
                    <a:pt x="4917110" y="1788858"/>
                  </a:lnTo>
                  <a:close/>
                </a:path>
                <a:path w="6352540" h="1814829">
                  <a:moveTo>
                    <a:pt x="4946243" y="852119"/>
                  </a:moveTo>
                  <a:lnTo>
                    <a:pt x="4944249" y="842225"/>
                  </a:lnTo>
                  <a:lnTo>
                    <a:pt x="4938814" y="834161"/>
                  </a:lnTo>
                  <a:lnTo>
                    <a:pt x="4930737" y="828713"/>
                  </a:lnTo>
                  <a:lnTo>
                    <a:pt x="4920793" y="826719"/>
                  </a:lnTo>
                  <a:lnTo>
                    <a:pt x="4910912" y="828713"/>
                  </a:lnTo>
                  <a:lnTo>
                    <a:pt x="4902835" y="834161"/>
                  </a:lnTo>
                  <a:lnTo>
                    <a:pt x="4897386" y="842225"/>
                  </a:lnTo>
                  <a:lnTo>
                    <a:pt x="4895393" y="852119"/>
                  </a:lnTo>
                  <a:lnTo>
                    <a:pt x="4897386" y="861999"/>
                  </a:lnTo>
                  <a:lnTo>
                    <a:pt x="4902835" y="870077"/>
                  </a:lnTo>
                  <a:lnTo>
                    <a:pt x="4910912" y="875525"/>
                  </a:lnTo>
                  <a:lnTo>
                    <a:pt x="4920843" y="877519"/>
                  </a:lnTo>
                  <a:lnTo>
                    <a:pt x="4930737" y="875525"/>
                  </a:lnTo>
                  <a:lnTo>
                    <a:pt x="4938814" y="870077"/>
                  </a:lnTo>
                  <a:lnTo>
                    <a:pt x="4944249" y="861999"/>
                  </a:lnTo>
                  <a:lnTo>
                    <a:pt x="4946243" y="852119"/>
                  </a:lnTo>
                  <a:close/>
                </a:path>
                <a:path w="6352540" h="1814829">
                  <a:moveTo>
                    <a:pt x="4953736" y="25400"/>
                  </a:moveTo>
                  <a:lnTo>
                    <a:pt x="4951742" y="15506"/>
                  </a:lnTo>
                  <a:lnTo>
                    <a:pt x="4946294" y="7429"/>
                  </a:lnTo>
                  <a:lnTo>
                    <a:pt x="4938230" y="1993"/>
                  </a:lnTo>
                  <a:lnTo>
                    <a:pt x="4928286" y="0"/>
                  </a:lnTo>
                  <a:lnTo>
                    <a:pt x="4918405" y="1993"/>
                  </a:lnTo>
                  <a:lnTo>
                    <a:pt x="4910328" y="7429"/>
                  </a:lnTo>
                  <a:lnTo>
                    <a:pt x="4904879" y="15506"/>
                  </a:lnTo>
                  <a:lnTo>
                    <a:pt x="4902886" y="25400"/>
                  </a:lnTo>
                  <a:lnTo>
                    <a:pt x="4904879" y="35280"/>
                  </a:lnTo>
                  <a:lnTo>
                    <a:pt x="4910328" y="43357"/>
                  </a:lnTo>
                  <a:lnTo>
                    <a:pt x="4918405" y="48793"/>
                  </a:lnTo>
                  <a:lnTo>
                    <a:pt x="4928336" y="50800"/>
                  </a:lnTo>
                  <a:lnTo>
                    <a:pt x="4938230" y="48793"/>
                  </a:lnTo>
                  <a:lnTo>
                    <a:pt x="4946294" y="43357"/>
                  </a:lnTo>
                  <a:lnTo>
                    <a:pt x="4951742" y="35280"/>
                  </a:lnTo>
                  <a:lnTo>
                    <a:pt x="4953736" y="25400"/>
                  </a:lnTo>
                  <a:close/>
                </a:path>
                <a:path w="6352540" h="1814829">
                  <a:moveTo>
                    <a:pt x="4966881" y="982421"/>
                  </a:moveTo>
                  <a:lnTo>
                    <a:pt x="4964887" y="972540"/>
                  </a:lnTo>
                  <a:lnTo>
                    <a:pt x="4959439" y="964463"/>
                  </a:lnTo>
                  <a:lnTo>
                    <a:pt x="4951361" y="959015"/>
                  </a:lnTo>
                  <a:lnTo>
                    <a:pt x="4941430" y="957021"/>
                  </a:lnTo>
                  <a:lnTo>
                    <a:pt x="4931537" y="959015"/>
                  </a:lnTo>
                  <a:lnTo>
                    <a:pt x="4923472" y="964463"/>
                  </a:lnTo>
                  <a:lnTo>
                    <a:pt x="4918024" y="972540"/>
                  </a:lnTo>
                  <a:lnTo>
                    <a:pt x="4916030" y="982421"/>
                  </a:lnTo>
                  <a:lnTo>
                    <a:pt x="4918024" y="992314"/>
                  </a:lnTo>
                  <a:lnTo>
                    <a:pt x="4923472" y="1000391"/>
                  </a:lnTo>
                  <a:lnTo>
                    <a:pt x="4931537" y="1005827"/>
                  </a:lnTo>
                  <a:lnTo>
                    <a:pt x="4941481" y="1007821"/>
                  </a:lnTo>
                  <a:lnTo>
                    <a:pt x="4951361" y="1005827"/>
                  </a:lnTo>
                  <a:lnTo>
                    <a:pt x="4959439" y="1000391"/>
                  </a:lnTo>
                  <a:lnTo>
                    <a:pt x="4964887" y="992314"/>
                  </a:lnTo>
                  <a:lnTo>
                    <a:pt x="4966881" y="982421"/>
                  </a:lnTo>
                  <a:close/>
                </a:path>
                <a:path w="6352540" h="1814829">
                  <a:moveTo>
                    <a:pt x="5018760" y="1788858"/>
                  </a:moveTo>
                  <a:lnTo>
                    <a:pt x="5016766" y="1778977"/>
                  </a:lnTo>
                  <a:lnTo>
                    <a:pt x="5011318" y="1770900"/>
                  </a:lnTo>
                  <a:lnTo>
                    <a:pt x="5003254" y="1765452"/>
                  </a:lnTo>
                  <a:lnTo>
                    <a:pt x="4993310" y="1763458"/>
                  </a:lnTo>
                  <a:lnTo>
                    <a:pt x="4983429" y="1765452"/>
                  </a:lnTo>
                  <a:lnTo>
                    <a:pt x="4975352" y="1770900"/>
                  </a:lnTo>
                  <a:lnTo>
                    <a:pt x="4969903" y="1778977"/>
                  </a:lnTo>
                  <a:lnTo>
                    <a:pt x="4967910" y="1788858"/>
                  </a:lnTo>
                  <a:lnTo>
                    <a:pt x="4969903" y="1798751"/>
                  </a:lnTo>
                  <a:lnTo>
                    <a:pt x="4975352" y="1806829"/>
                  </a:lnTo>
                  <a:lnTo>
                    <a:pt x="4983429" y="1812264"/>
                  </a:lnTo>
                  <a:lnTo>
                    <a:pt x="4993360" y="1814258"/>
                  </a:lnTo>
                  <a:lnTo>
                    <a:pt x="5003254" y="1812264"/>
                  </a:lnTo>
                  <a:lnTo>
                    <a:pt x="5011318" y="1806829"/>
                  </a:lnTo>
                  <a:lnTo>
                    <a:pt x="5016766" y="1798751"/>
                  </a:lnTo>
                  <a:lnTo>
                    <a:pt x="5018760" y="1788858"/>
                  </a:lnTo>
                  <a:close/>
                </a:path>
                <a:path w="6352540" h="1814829">
                  <a:moveTo>
                    <a:pt x="5047894" y="852119"/>
                  </a:moveTo>
                  <a:lnTo>
                    <a:pt x="5045900" y="842225"/>
                  </a:lnTo>
                  <a:lnTo>
                    <a:pt x="5040465" y="834161"/>
                  </a:lnTo>
                  <a:lnTo>
                    <a:pt x="5032387" y="828713"/>
                  </a:lnTo>
                  <a:lnTo>
                    <a:pt x="5022443" y="826719"/>
                  </a:lnTo>
                  <a:lnTo>
                    <a:pt x="5012563" y="828713"/>
                  </a:lnTo>
                  <a:lnTo>
                    <a:pt x="5004486" y="834161"/>
                  </a:lnTo>
                  <a:lnTo>
                    <a:pt x="4999037" y="842225"/>
                  </a:lnTo>
                  <a:lnTo>
                    <a:pt x="4997043" y="852119"/>
                  </a:lnTo>
                  <a:lnTo>
                    <a:pt x="4999037" y="861999"/>
                  </a:lnTo>
                  <a:lnTo>
                    <a:pt x="5004486" y="870077"/>
                  </a:lnTo>
                  <a:lnTo>
                    <a:pt x="5012563" y="875525"/>
                  </a:lnTo>
                  <a:lnTo>
                    <a:pt x="5022494" y="877519"/>
                  </a:lnTo>
                  <a:lnTo>
                    <a:pt x="5032387" y="875525"/>
                  </a:lnTo>
                  <a:lnTo>
                    <a:pt x="5040465" y="870077"/>
                  </a:lnTo>
                  <a:lnTo>
                    <a:pt x="5045900" y="861999"/>
                  </a:lnTo>
                  <a:lnTo>
                    <a:pt x="5047894" y="852119"/>
                  </a:lnTo>
                  <a:close/>
                </a:path>
                <a:path w="6352540" h="1814829">
                  <a:moveTo>
                    <a:pt x="5055387" y="25400"/>
                  </a:moveTo>
                  <a:lnTo>
                    <a:pt x="5053393" y="15506"/>
                  </a:lnTo>
                  <a:lnTo>
                    <a:pt x="5047945" y="7429"/>
                  </a:lnTo>
                  <a:lnTo>
                    <a:pt x="5039880" y="1993"/>
                  </a:lnTo>
                  <a:lnTo>
                    <a:pt x="5029936" y="0"/>
                  </a:lnTo>
                  <a:lnTo>
                    <a:pt x="5020056" y="1993"/>
                  </a:lnTo>
                  <a:lnTo>
                    <a:pt x="5011979" y="7429"/>
                  </a:lnTo>
                  <a:lnTo>
                    <a:pt x="5006530" y="15506"/>
                  </a:lnTo>
                  <a:lnTo>
                    <a:pt x="5004536" y="25400"/>
                  </a:lnTo>
                  <a:lnTo>
                    <a:pt x="5006530" y="35280"/>
                  </a:lnTo>
                  <a:lnTo>
                    <a:pt x="5011979" y="43357"/>
                  </a:lnTo>
                  <a:lnTo>
                    <a:pt x="5020056" y="48793"/>
                  </a:lnTo>
                  <a:lnTo>
                    <a:pt x="5029987" y="50800"/>
                  </a:lnTo>
                  <a:lnTo>
                    <a:pt x="5039880" y="48793"/>
                  </a:lnTo>
                  <a:lnTo>
                    <a:pt x="5047945" y="43357"/>
                  </a:lnTo>
                  <a:lnTo>
                    <a:pt x="5053393" y="35280"/>
                  </a:lnTo>
                  <a:lnTo>
                    <a:pt x="5055387" y="25400"/>
                  </a:lnTo>
                  <a:close/>
                </a:path>
                <a:path w="6352540" h="1814829">
                  <a:moveTo>
                    <a:pt x="5068532" y="982421"/>
                  </a:moveTo>
                  <a:lnTo>
                    <a:pt x="5066538" y="972540"/>
                  </a:lnTo>
                  <a:lnTo>
                    <a:pt x="5061089" y="964463"/>
                  </a:lnTo>
                  <a:lnTo>
                    <a:pt x="5053012" y="959015"/>
                  </a:lnTo>
                  <a:lnTo>
                    <a:pt x="5043081" y="957021"/>
                  </a:lnTo>
                  <a:lnTo>
                    <a:pt x="5033188" y="959015"/>
                  </a:lnTo>
                  <a:lnTo>
                    <a:pt x="5025123" y="964463"/>
                  </a:lnTo>
                  <a:lnTo>
                    <a:pt x="5019675" y="972540"/>
                  </a:lnTo>
                  <a:lnTo>
                    <a:pt x="5017681" y="982421"/>
                  </a:lnTo>
                  <a:lnTo>
                    <a:pt x="5019675" y="992314"/>
                  </a:lnTo>
                  <a:lnTo>
                    <a:pt x="5025123" y="1000391"/>
                  </a:lnTo>
                  <a:lnTo>
                    <a:pt x="5033188" y="1005827"/>
                  </a:lnTo>
                  <a:lnTo>
                    <a:pt x="5043132" y="1007821"/>
                  </a:lnTo>
                  <a:lnTo>
                    <a:pt x="5053012" y="1005827"/>
                  </a:lnTo>
                  <a:lnTo>
                    <a:pt x="5061089" y="1000391"/>
                  </a:lnTo>
                  <a:lnTo>
                    <a:pt x="5066538" y="992314"/>
                  </a:lnTo>
                  <a:lnTo>
                    <a:pt x="5068532" y="982421"/>
                  </a:lnTo>
                  <a:close/>
                </a:path>
                <a:path w="6352540" h="1814829">
                  <a:moveTo>
                    <a:pt x="5120411" y="1788858"/>
                  </a:moveTo>
                  <a:lnTo>
                    <a:pt x="5118417" y="1778977"/>
                  </a:lnTo>
                  <a:lnTo>
                    <a:pt x="5112969" y="1770900"/>
                  </a:lnTo>
                  <a:lnTo>
                    <a:pt x="5104904" y="1765452"/>
                  </a:lnTo>
                  <a:lnTo>
                    <a:pt x="5094960" y="1763458"/>
                  </a:lnTo>
                  <a:lnTo>
                    <a:pt x="5085080" y="1765452"/>
                  </a:lnTo>
                  <a:lnTo>
                    <a:pt x="5077003" y="1770900"/>
                  </a:lnTo>
                  <a:lnTo>
                    <a:pt x="5071554" y="1778977"/>
                  </a:lnTo>
                  <a:lnTo>
                    <a:pt x="5069560" y="1788858"/>
                  </a:lnTo>
                  <a:lnTo>
                    <a:pt x="5071554" y="1798751"/>
                  </a:lnTo>
                  <a:lnTo>
                    <a:pt x="5077003" y="1806829"/>
                  </a:lnTo>
                  <a:lnTo>
                    <a:pt x="5085080" y="1812264"/>
                  </a:lnTo>
                  <a:lnTo>
                    <a:pt x="5095011" y="1814258"/>
                  </a:lnTo>
                  <a:lnTo>
                    <a:pt x="5104904" y="1812264"/>
                  </a:lnTo>
                  <a:lnTo>
                    <a:pt x="5112969" y="1806829"/>
                  </a:lnTo>
                  <a:lnTo>
                    <a:pt x="5118417" y="1798751"/>
                  </a:lnTo>
                  <a:lnTo>
                    <a:pt x="5120411" y="1788858"/>
                  </a:lnTo>
                  <a:close/>
                </a:path>
                <a:path w="6352540" h="1814829">
                  <a:moveTo>
                    <a:pt x="5149545" y="852119"/>
                  </a:moveTo>
                  <a:lnTo>
                    <a:pt x="5147551" y="842225"/>
                  </a:lnTo>
                  <a:lnTo>
                    <a:pt x="5142115" y="834161"/>
                  </a:lnTo>
                  <a:lnTo>
                    <a:pt x="5134038" y="828713"/>
                  </a:lnTo>
                  <a:lnTo>
                    <a:pt x="5124094" y="826719"/>
                  </a:lnTo>
                  <a:lnTo>
                    <a:pt x="5114214" y="828713"/>
                  </a:lnTo>
                  <a:lnTo>
                    <a:pt x="5106136" y="834161"/>
                  </a:lnTo>
                  <a:lnTo>
                    <a:pt x="5100688" y="842225"/>
                  </a:lnTo>
                  <a:lnTo>
                    <a:pt x="5098694" y="852119"/>
                  </a:lnTo>
                  <a:lnTo>
                    <a:pt x="5100688" y="861999"/>
                  </a:lnTo>
                  <a:lnTo>
                    <a:pt x="5106136" y="870077"/>
                  </a:lnTo>
                  <a:lnTo>
                    <a:pt x="5114214" y="875525"/>
                  </a:lnTo>
                  <a:lnTo>
                    <a:pt x="5124145" y="877519"/>
                  </a:lnTo>
                  <a:lnTo>
                    <a:pt x="5134038" y="875525"/>
                  </a:lnTo>
                  <a:lnTo>
                    <a:pt x="5142115" y="870077"/>
                  </a:lnTo>
                  <a:lnTo>
                    <a:pt x="5147551" y="861999"/>
                  </a:lnTo>
                  <a:lnTo>
                    <a:pt x="5149545" y="852119"/>
                  </a:lnTo>
                  <a:close/>
                </a:path>
                <a:path w="6352540" h="1814829">
                  <a:moveTo>
                    <a:pt x="5157038" y="25400"/>
                  </a:moveTo>
                  <a:lnTo>
                    <a:pt x="5155044" y="15506"/>
                  </a:lnTo>
                  <a:lnTo>
                    <a:pt x="5149596" y="7429"/>
                  </a:lnTo>
                  <a:lnTo>
                    <a:pt x="5141531" y="1993"/>
                  </a:lnTo>
                  <a:lnTo>
                    <a:pt x="5131587" y="0"/>
                  </a:lnTo>
                  <a:lnTo>
                    <a:pt x="5121707" y="1993"/>
                  </a:lnTo>
                  <a:lnTo>
                    <a:pt x="5113629" y="7429"/>
                  </a:lnTo>
                  <a:lnTo>
                    <a:pt x="5108181" y="15506"/>
                  </a:lnTo>
                  <a:lnTo>
                    <a:pt x="5106187" y="25400"/>
                  </a:lnTo>
                  <a:lnTo>
                    <a:pt x="5108181" y="35280"/>
                  </a:lnTo>
                  <a:lnTo>
                    <a:pt x="5113629" y="43357"/>
                  </a:lnTo>
                  <a:lnTo>
                    <a:pt x="5121707" y="48793"/>
                  </a:lnTo>
                  <a:lnTo>
                    <a:pt x="5131638" y="50800"/>
                  </a:lnTo>
                  <a:lnTo>
                    <a:pt x="5141531" y="48793"/>
                  </a:lnTo>
                  <a:lnTo>
                    <a:pt x="5149596" y="43357"/>
                  </a:lnTo>
                  <a:lnTo>
                    <a:pt x="5155044" y="35280"/>
                  </a:lnTo>
                  <a:lnTo>
                    <a:pt x="5157038" y="25400"/>
                  </a:lnTo>
                  <a:close/>
                </a:path>
                <a:path w="6352540" h="1814829">
                  <a:moveTo>
                    <a:pt x="5170182" y="982421"/>
                  </a:moveTo>
                  <a:lnTo>
                    <a:pt x="5168189" y="972540"/>
                  </a:lnTo>
                  <a:lnTo>
                    <a:pt x="5162740" y="964463"/>
                  </a:lnTo>
                  <a:lnTo>
                    <a:pt x="5154663" y="959015"/>
                  </a:lnTo>
                  <a:lnTo>
                    <a:pt x="5144732" y="957021"/>
                  </a:lnTo>
                  <a:lnTo>
                    <a:pt x="5134838" y="959015"/>
                  </a:lnTo>
                  <a:lnTo>
                    <a:pt x="5126774" y="964463"/>
                  </a:lnTo>
                  <a:lnTo>
                    <a:pt x="5121326" y="972540"/>
                  </a:lnTo>
                  <a:lnTo>
                    <a:pt x="5119332" y="982421"/>
                  </a:lnTo>
                  <a:lnTo>
                    <a:pt x="5121326" y="992314"/>
                  </a:lnTo>
                  <a:lnTo>
                    <a:pt x="5126774" y="1000391"/>
                  </a:lnTo>
                  <a:lnTo>
                    <a:pt x="5134838" y="1005827"/>
                  </a:lnTo>
                  <a:lnTo>
                    <a:pt x="5144782" y="1007821"/>
                  </a:lnTo>
                  <a:lnTo>
                    <a:pt x="5154663" y="1005827"/>
                  </a:lnTo>
                  <a:lnTo>
                    <a:pt x="5162740" y="1000391"/>
                  </a:lnTo>
                  <a:lnTo>
                    <a:pt x="5168189" y="992314"/>
                  </a:lnTo>
                  <a:lnTo>
                    <a:pt x="5170182" y="982421"/>
                  </a:lnTo>
                  <a:close/>
                </a:path>
                <a:path w="6352540" h="1814829">
                  <a:moveTo>
                    <a:pt x="5222062" y="1788858"/>
                  </a:moveTo>
                  <a:lnTo>
                    <a:pt x="5220068" y="1778977"/>
                  </a:lnTo>
                  <a:lnTo>
                    <a:pt x="5214620" y="1770900"/>
                  </a:lnTo>
                  <a:lnTo>
                    <a:pt x="5206555" y="1765452"/>
                  </a:lnTo>
                  <a:lnTo>
                    <a:pt x="5196611" y="1763458"/>
                  </a:lnTo>
                  <a:lnTo>
                    <a:pt x="5186731" y="1765452"/>
                  </a:lnTo>
                  <a:lnTo>
                    <a:pt x="5178653" y="1770900"/>
                  </a:lnTo>
                  <a:lnTo>
                    <a:pt x="5173205" y="1778977"/>
                  </a:lnTo>
                  <a:lnTo>
                    <a:pt x="5171211" y="1788858"/>
                  </a:lnTo>
                  <a:lnTo>
                    <a:pt x="5173205" y="1798751"/>
                  </a:lnTo>
                  <a:lnTo>
                    <a:pt x="5178653" y="1806829"/>
                  </a:lnTo>
                  <a:lnTo>
                    <a:pt x="5186731" y="1812264"/>
                  </a:lnTo>
                  <a:lnTo>
                    <a:pt x="5196662" y="1814258"/>
                  </a:lnTo>
                  <a:lnTo>
                    <a:pt x="5206555" y="1812264"/>
                  </a:lnTo>
                  <a:lnTo>
                    <a:pt x="5214620" y="1806829"/>
                  </a:lnTo>
                  <a:lnTo>
                    <a:pt x="5220068" y="1798751"/>
                  </a:lnTo>
                  <a:lnTo>
                    <a:pt x="5222062" y="1788858"/>
                  </a:lnTo>
                  <a:close/>
                </a:path>
                <a:path w="6352540" h="1814829">
                  <a:moveTo>
                    <a:pt x="5251196" y="852119"/>
                  </a:moveTo>
                  <a:lnTo>
                    <a:pt x="5249202" y="842225"/>
                  </a:lnTo>
                  <a:lnTo>
                    <a:pt x="5243766" y="834161"/>
                  </a:lnTo>
                  <a:lnTo>
                    <a:pt x="5235689" y="828713"/>
                  </a:lnTo>
                  <a:lnTo>
                    <a:pt x="5225745" y="826719"/>
                  </a:lnTo>
                  <a:lnTo>
                    <a:pt x="5215864" y="828713"/>
                  </a:lnTo>
                  <a:lnTo>
                    <a:pt x="5207787" y="834161"/>
                  </a:lnTo>
                  <a:lnTo>
                    <a:pt x="5202352" y="842225"/>
                  </a:lnTo>
                  <a:lnTo>
                    <a:pt x="5200345" y="852119"/>
                  </a:lnTo>
                  <a:lnTo>
                    <a:pt x="5202352" y="861999"/>
                  </a:lnTo>
                  <a:lnTo>
                    <a:pt x="5207787" y="870077"/>
                  </a:lnTo>
                  <a:lnTo>
                    <a:pt x="5215864" y="875525"/>
                  </a:lnTo>
                  <a:lnTo>
                    <a:pt x="5225796" y="877519"/>
                  </a:lnTo>
                  <a:lnTo>
                    <a:pt x="5235689" y="875525"/>
                  </a:lnTo>
                  <a:lnTo>
                    <a:pt x="5243766" y="870077"/>
                  </a:lnTo>
                  <a:lnTo>
                    <a:pt x="5249202" y="861999"/>
                  </a:lnTo>
                  <a:lnTo>
                    <a:pt x="5251196" y="852119"/>
                  </a:lnTo>
                  <a:close/>
                </a:path>
                <a:path w="6352540" h="1814829">
                  <a:moveTo>
                    <a:pt x="5258689" y="25400"/>
                  </a:moveTo>
                  <a:lnTo>
                    <a:pt x="5256695" y="15506"/>
                  </a:lnTo>
                  <a:lnTo>
                    <a:pt x="5251247" y="7429"/>
                  </a:lnTo>
                  <a:lnTo>
                    <a:pt x="5243182" y="1993"/>
                  </a:lnTo>
                  <a:lnTo>
                    <a:pt x="5233238" y="0"/>
                  </a:lnTo>
                  <a:lnTo>
                    <a:pt x="5223357" y="1993"/>
                  </a:lnTo>
                  <a:lnTo>
                    <a:pt x="5215280" y="7429"/>
                  </a:lnTo>
                  <a:lnTo>
                    <a:pt x="5209832" y="15506"/>
                  </a:lnTo>
                  <a:lnTo>
                    <a:pt x="5207838" y="25400"/>
                  </a:lnTo>
                  <a:lnTo>
                    <a:pt x="5209832" y="35280"/>
                  </a:lnTo>
                  <a:lnTo>
                    <a:pt x="5215280" y="43357"/>
                  </a:lnTo>
                  <a:lnTo>
                    <a:pt x="5223357" y="48793"/>
                  </a:lnTo>
                  <a:lnTo>
                    <a:pt x="5233289" y="50800"/>
                  </a:lnTo>
                  <a:lnTo>
                    <a:pt x="5243182" y="48793"/>
                  </a:lnTo>
                  <a:lnTo>
                    <a:pt x="5251247" y="43357"/>
                  </a:lnTo>
                  <a:lnTo>
                    <a:pt x="5256695" y="35280"/>
                  </a:lnTo>
                  <a:lnTo>
                    <a:pt x="5258689" y="25400"/>
                  </a:lnTo>
                  <a:close/>
                </a:path>
                <a:path w="6352540" h="1814829">
                  <a:moveTo>
                    <a:pt x="5271833" y="982421"/>
                  </a:moveTo>
                  <a:lnTo>
                    <a:pt x="5269839" y="972540"/>
                  </a:lnTo>
                  <a:lnTo>
                    <a:pt x="5264391" y="964463"/>
                  </a:lnTo>
                  <a:lnTo>
                    <a:pt x="5256314" y="959015"/>
                  </a:lnTo>
                  <a:lnTo>
                    <a:pt x="5246382" y="957021"/>
                  </a:lnTo>
                  <a:lnTo>
                    <a:pt x="5236489" y="959015"/>
                  </a:lnTo>
                  <a:lnTo>
                    <a:pt x="5228425" y="964463"/>
                  </a:lnTo>
                  <a:lnTo>
                    <a:pt x="5222976" y="972540"/>
                  </a:lnTo>
                  <a:lnTo>
                    <a:pt x="5220982" y="982421"/>
                  </a:lnTo>
                  <a:lnTo>
                    <a:pt x="5222976" y="992314"/>
                  </a:lnTo>
                  <a:lnTo>
                    <a:pt x="5228425" y="1000391"/>
                  </a:lnTo>
                  <a:lnTo>
                    <a:pt x="5236489" y="1005827"/>
                  </a:lnTo>
                  <a:lnTo>
                    <a:pt x="5246433" y="1007821"/>
                  </a:lnTo>
                  <a:lnTo>
                    <a:pt x="5256314" y="1005827"/>
                  </a:lnTo>
                  <a:lnTo>
                    <a:pt x="5264391" y="1000391"/>
                  </a:lnTo>
                  <a:lnTo>
                    <a:pt x="5269839" y="992314"/>
                  </a:lnTo>
                  <a:lnTo>
                    <a:pt x="5271833" y="982421"/>
                  </a:lnTo>
                  <a:close/>
                </a:path>
                <a:path w="6352540" h="1814829">
                  <a:moveTo>
                    <a:pt x="5323713" y="1788858"/>
                  </a:moveTo>
                  <a:lnTo>
                    <a:pt x="5321719" y="1778977"/>
                  </a:lnTo>
                  <a:lnTo>
                    <a:pt x="5316271" y="1770900"/>
                  </a:lnTo>
                  <a:lnTo>
                    <a:pt x="5308206" y="1765452"/>
                  </a:lnTo>
                  <a:lnTo>
                    <a:pt x="5298262" y="1763458"/>
                  </a:lnTo>
                  <a:lnTo>
                    <a:pt x="5288381" y="1765452"/>
                  </a:lnTo>
                  <a:lnTo>
                    <a:pt x="5280304" y="1770900"/>
                  </a:lnTo>
                  <a:lnTo>
                    <a:pt x="5274856" y="1778977"/>
                  </a:lnTo>
                  <a:lnTo>
                    <a:pt x="5272862" y="1788858"/>
                  </a:lnTo>
                  <a:lnTo>
                    <a:pt x="5274856" y="1798751"/>
                  </a:lnTo>
                  <a:lnTo>
                    <a:pt x="5280304" y="1806829"/>
                  </a:lnTo>
                  <a:lnTo>
                    <a:pt x="5288381" y="1812264"/>
                  </a:lnTo>
                  <a:lnTo>
                    <a:pt x="5298313" y="1814258"/>
                  </a:lnTo>
                  <a:lnTo>
                    <a:pt x="5308206" y="1812264"/>
                  </a:lnTo>
                  <a:lnTo>
                    <a:pt x="5316271" y="1806829"/>
                  </a:lnTo>
                  <a:lnTo>
                    <a:pt x="5321719" y="1798751"/>
                  </a:lnTo>
                  <a:lnTo>
                    <a:pt x="5323713" y="1788858"/>
                  </a:lnTo>
                  <a:close/>
                </a:path>
                <a:path w="6352540" h="1814829">
                  <a:moveTo>
                    <a:pt x="5352847" y="852119"/>
                  </a:moveTo>
                  <a:lnTo>
                    <a:pt x="5350853" y="842225"/>
                  </a:lnTo>
                  <a:lnTo>
                    <a:pt x="5345417" y="834161"/>
                  </a:lnTo>
                  <a:lnTo>
                    <a:pt x="5337340" y="828713"/>
                  </a:lnTo>
                  <a:lnTo>
                    <a:pt x="5327396" y="826719"/>
                  </a:lnTo>
                  <a:lnTo>
                    <a:pt x="5317515" y="828713"/>
                  </a:lnTo>
                  <a:lnTo>
                    <a:pt x="5309438" y="834161"/>
                  </a:lnTo>
                  <a:lnTo>
                    <a:pt x="5304002" y="842225"/>
                  </a:lnTo>
                  <a:lnTo>
                    <a:pt x="5301996" y="852119"/>
                  </a:lnTo>
                  <a:lnTo>
                    <a:pt x="5304002" y="861999"/>
                  </a:lnTo>
                  <a:lnTo>
                    <a:pt x="5309438" y="870077"/>
                  </a:lnTo>
                  <a:lnTo>
                    <a:pt x="5317515" y="875525"/>
                  </a:lnTo>
                  <a:lnTo>
                    <a:pt x="5327447" y="877519"/>
                  </a:lnTo>
                  <a:lnTo>
                    <a:pt x="5337340" y="875525"/>
                  </a:lnTo>
                  <a:lnTo>
                    <a:pt x="5345417" y="870077"/>
                  </a:lnTo>
                  <a:lnTo>
                    <a:pt x="5350853" y="861999"/>
                  </a:lnTo>
                  <a:lnTo>
                    <a:pt x="5352847" y="852119"/>
                  </a:lnTo>
                  <a:close/>
                </a:path>
                <a:path w="6352540" h="1814829">
                  <a:moveTo>
                    <a:pt x="5360340" y="25400"/>
                  </a:moveTo>
                  <a:lnTo>
                    <a:pt x="5358346" y="15506"/>
                  </a:lnTo>
                  <a:lnTo>
                    <a:pt x="5352897" y="7429"/>
                  </a:lnTo>
                  <a:lnTo>
                    <a:pt x="5344833" y="1993"/>
                  </a:lnTo>
                  <a:lnTo>
                    <a:pt x="5334889" y="0"/>
                  </a:lnTo>
                  <a:lnTo>
                    <a:pt x="5325008" y="1993"/>
                  </a:lnTo>
                  <a:lnTo>
                    <a:pt x="5316931" y="7429"/>
                  </a:lnTo>
                  <a:lnTo>
                    <a:pt x="5311483" y="15506"/>
                  </a:lnTo>
                  <a:lnTo>
                    <a:pt x="5309489" y="25400"/>
                  </a:lnTo>
                  <a:lnTo>
                    <a:pt x="5311483" y="35280"/>
                  </a:lnTo>
                  <a:lnTo>
                    <a:pt x="5316931" y="43357"/>
                  </a:lnTo>
                  <a:lnTo>
                    <a:pt x="5325008" y="48793"/>
                  </a:lnTo>
                  <a:lnTo>
                    <a:pt x="5334940" y="50800"/>
                  </a:lnTo>
                  <a:lnTo>
                    <a:pt x="5344833" y="48793"/>
                  </a:lnTo>
                  <a:lnTo>
                    <a:pt x="5352897" y="43357"/>
                  </a:lnTo>
                  <a:lnTo>
                    <a:pt x="5358346" y="35280"/>
                  </a:lnTo>
                  <a:lnTo>
                    <a:pt x="5360340" y="25400"/>
                  </a:lnTo>
                  <a:close/>
                </a:path>
                <a:path w="6352540" h="1814829">
                  <a:moveTo>
                    <a:pt x="5373484" y="982421"/>
                  </a:moveTo>
                  <a:lnTo>
                    <a:pt x="5371490" y="972540"/>
                  </a:lnTo>
                  <a:lnTo>
                    <a:pt x="5366042" y="964463"/>
                  </a:lnTo>
                  <a:lnTo>
                    <a:pt x="5357965" y="959015"/>
                  </a:lnTo>
                  <a:lnTo>
                    <a:pt x="5348033" y="957021"/>
                  </a:lnTo>
                  <a:lnTo>
                    <a:pt x="5338140" y="959015"/>
                  </a:lnTo>
                  <a:lnTo>
                    <a:pt x="5330075" y="964463"/>
                  </a:lnTo>
                  <a:lnTo>
                    <a:pt x="5324627" y="972540"/>
                  </a:lnTo>
                  <a:lnTo>
                    <a:pt x="5322633" y="982421"/>
                  </a:lnTo>
                  <a:lnTo>
                    <a:pt x="5324627" y="992314"/>
                  </a:lnTo>
                  <a:lnTo>
                    <a:pt x="5330075" y="1000391"/>
                  </a:lnTo>
                  <a:lnTo>
                    <a:pt x="5338140" y="1005827"/>
                  </a:lnTo>
                  <a:lnTo>
                    <a:pt x="5348084" y="1007821"/>
                  </a:lnTo>
                  <a:lnTo>
                    <a:pt x="5357965" y="1005827"/>
                  </a:lnTo>
                  <a:lnTo>
                    <a:pt x="5366042" y="1000391"/>
                  </a:lnTo>
                  <a:lnTo>
                    <a:pt x="5371490" y="992314"/>
                  </a:lnTo>
                  <a:lnTo>
                    <a:pt x="5373484" y="982421"/>
                  </a:lnTo>
                  <a:close/>
                </a:path>
                <a:path w="6352540" h="1814829">
                  <a:moveTo>
                    <a:pt x="5425364" y="1788858"/>
                  </a:moveTo>
                  <a:lnTo>
                    <a:pt x="5423370" y="1778977"/>
                  </a:lnTo>
                  <a:lnTo>
                    <a:pt x="5417921" y="1770900"/>
                  </a:lnTo>
                  <a:lnTo>
                    <a:pt x="5409857" y="1765452"/>
                  </a:lnTo>
                  <a:lnTo>
                    <a:pt x="5399913" y="1763458"/>
                  </a:lnTo>
                  <a:lnTo>
                    <a:pt x="5390032" y="1765452"/>
                  </a:lnTo>
                  <a:lnTo>
                    <a:pt x="5381955" y="1770900"/>
                  </a:lnTo>
                  <a:lnTo>
                    <a:pt x="5376507" y="1778977"/>
                  </a:lnTo>
                  <a:lnTo>
                    <a:pt x="5374513" y="1788858"/>
                  </a:lnTo>
                  <a:lnTo>
                    <a:pt x="5376507" y="1798751"/>
                  </a:lnTo>
                  <a:lnTo>
                    <a:pt x="5381955" y="1806829"/>
                  </a:lnTo>
                  <a:lnTo>
                    <a:pt x="5390032" y="1812264"/>
                  </a:lnTo>
                  <a:lnTo>
                    <a:pt x="5399964" y="1814258"/>
                  </a:lnTo>
                  <a:lnTo>
                    <a:pt x="5409857" y="1812264"/>
                  </a:lnTo>
                  <a:lnTo>
                    <a:pt x="5417921" y="1806829"/>
                  </a:lnTo>
                  <a:lnTo>
                    <a:pt x="5423370" y="1798751"/>
                  </a:lnTo>
                  <a:lnTo>
                    <a:pt x="5425364" y="1788858"/>
                  </a:lnTo>
                  <a:close/>
                </a:path>
                <a:path w="6352540" h="1814829">
                  <a:moveTo>
                    <a:pt x="5454497" y="852119"/>
                  </a:moveTo>
                  <a:lnTo>
                    <a:pt x="5452503" y="842225"/>
                  </a:lnTo>
                  <a:lnTo>
                    <a:pt x="5447068" y="834161"/>
                  </a:lnTo>
                  <a:lnTo>
                    <a:pt x="5438991" y="828713"/>
                  </a:lnTo>
                  <a:lnTo>
                    <a:pt x="5429047" y="826719"/>
                  </a:lnTo>
                  <a:lnTo>
                    <a:pt x="5419166" y="828713"/>
                  </a:lnTo>
                  <a:lnTo>
                    <a:pt x="5411089" y="834161"/>
                  </a:lnTo>
                  <a:lnTo>
                    <a:pt x="5405653" y="842225"/>
                  </a:lnTo>
                  <a:lnTo>
                    <a:pt x="5403647" y="852119"/>
                  </a:lnTo>
                  <a:lnTo>
                    <a:pt x="5405653" y="861999"/>
                  </a:lnTo>
                  <a:lnTo>
                    <a:pt x="5411089" y="870077"/>
                  </a:lnTo>
                  <a:lnTo>
                    <a:pt x="5419166" y="875525"/>
                  </a:lnTo>
                  <a:lnTo>
                    <a:pt x="5429097" y="877519"/>
                  </a:lnTo>
                  <a:lnTo>
                    <a:pt x="5438991" y="875525"/>
                  </a:lnTo>
                  <a:lnTo>
                    <a:pt x="5447068" y="870077"/>
                  </a:lnTo>
                  <a:lnTo>
                    <a:pt x="5452503" y="861999"/>
                  </a:lnTo>
                  <a:lnTo>
                    <a:pt x="5454497" y="852119"/>
                  </a:lnTo>
                  <a:close/>
                </a:path>
                <a:path w="6352540" h="1814829">
                  <a:moveTo>
                    <a:pt x="5461990" y="25400"/>
                  </a:moveTo>
                  <a:lnTo>
                    <a:pt x="5459996" y="15506"/>
                  </a:lnTo>
                  <a:lnTo>
                    <a:pt x="5454548" y="7429"/>
                  </a:lnTo>
                  <a:lnTo>
                    <a:pt x="5446484" y="1993"/>
                  </a:lnTo>
                  <a:lnTo>
                    <a:pt x="5436540" y="0"/>
                  </a:lnTo>
                  <a:lnTo>
                    <a:pt x="5426659" y="1993"/>
                  </a:lnTo>
                  <a:lnTo>
                    <a:pt x="5418582" y="7429"/>
                  </a:lnTo>
                  <a:lnTo>
                    <a:pt x="5413133" y="15506"/>
                  </a:lnTo>
                  <a:lnTo>
                    <a:pt x="5411140" y="25400"/>
                  </a:lnTo>
                  <a:lnTo>
                    <a:pt x="5413133" y="35280"/>
                  </a:lnTo>
                  <a:lnTo>
                    <a:pt x="5418582" y="43357"/>
                  </a:lnTo>
                  <a:lnTo>
                    <a:pt x="5426659" y="48793"/>
                  </a:lnTo>
                  <a:lnTo>
                    <a:pt x="5436590" y="50800"/>
                  </a:lnTo>
                  <a:lnTo>
                    <a:pt x="5446484" y="48793"/>
                  </a:lnTo>
                  <a:lnTo>
                    <a:pt x="5454548" y="43357"/>
                  </a:lnTo>
                  <a:lnTo>
                    <a:pt x="5459996" y="35280"/>
                  </a:lnTo>
                  <a:lnTo>
                    <a:pt x="5461990" y="25400"/>
                  </a:lnTo>
                  <a:close/>
                </a:path>
                <a:path w="6352540" h="1814829">
                  <a:moveTo>
                    <a:pt x="5475135" y="982421"/>
                  </a:moveTo>
                  <a:lnTo>
                    <a:pt x="5473141" y="972540"/>
                  </a:lnTo>
                  <a:lnTo>
                    <a:pt x="5467693" y="964463"/>
                  </a:lnTo>
                  <a:lnTo>
                    <a:pt x="5459615" y="959015"/>
                  </a:lnTo>
                  <a:lnTo>
                    <a:pt x="5449684" y="957021"/>
                  </a:lnTo>
                  <a:lnTo>
                    <a:pt x="5439791" y="959015"/>
                  </a:lnTo>
                  <a:lnTo>
                    <a:pt x="5431726" y="964463"/>
                  </a:lnTo>
                  <a:lnTo>
                    <a:pt x="5426278" y="972540"/>
                  </a:lnTo>
                  <a:lnTo>
                    <a:pt x="5424284" y="982421"/>
                  </a:lnTo>
                  <a:lnTo>
                    <a:pt x="5426278" y="992314"/>
                  </a:lnTo>
                  <a:lnTo>
                    <a:pt x="5431726" y="1000391"/>
                  </a:lnTo>
                  <a:lnTo>
                    <a:pt x="5439791" y="1005827"/>
                  </a:lnTo>
                  <a:lnTo>
                    <a:pt x="5449735" y="1007821"/>
                  </a:lnTo>
                  <a:lnTo>
                    <a:pt x="5459615" y="1005827"/>
                  </a:lnTo>
                  <a:lnTo>
                    <a:pt x="5467693" y="1000391"/>
                  </a:lnTo>
                  <a:lnTo>
                    <a:pt x="5473141" y="992314"/>
                  </a:lnTo>
                  <a:lnTo>
                    <a:pt x="5475135" y="982421"/>
                  </a:lnTo>
                  <a:close/>
                </a:path>
                <a:path w="6352540" h="1814829">
                  <a:moveTo>
                    <a:pt x="5527014" y="1788858"/>
                  </a:moveTo>
                  <a:lnTo>
                    <a:pt x="5525020" y="1778977"/>
                  </a:lnTo>
                  <a:lnTo>
                    <a:pt x="5519572" y="1770900"/>
                  </a:lnTo>
                  <a:lnTo>
                    <a:pt x="5511508" y="1765452"/>
                  </a:lnTo>
                  <a:lnTo>
                    <a:pt x="5501564" y="1763458"/>
                  </a:lnTo>
                  <a:lnTo>
                    <a:pt x="5491683" y="1765452"/>
                  </a:lnTo>
                  <a:lnTo>
                    <a:pt x="5483606" y="1770900"/>
                  </a:lnTo>
                  <a:lnTo>
                    <a:pt x="5478157" y="1778977"/>
                  </a:lnTo>
                  <a:lnTo>
                    <a:pt x="5476164" y="1788858"/>
                  </a:lnTo>
                  <a:lnTo>
                    <a:pt x="5478157" y="1798751"/>
                  </a:lnTo>
                  <a:lnTo>
                    <a:pt x="5483606" y="1806829"/>
                  </a:lnTo>
                  <a:lnTo>
                    <a:pt x="5491683" y="1812264"/>
                  </a:lnTo>
                  <a:lnTo>
                    <a:pt x="5501614" y="1814258"/>
                  </a:lnTo>
                  <a:lnTo>
                    <a:pt x="5511508" y="1812264"/>
                  </a:lnTo>
                  <a:lnTo>
                    <a:pt x="5519572" y="1806829"/>
                  </a:lnTo>
                  <a:lnTo>
                    <a:pt x="5525020" y="1798751"/>
                  </a:lnTo>
                  <a:lnTo>
                    <a:pt x="5527014" y="1788858"/>
                  </a:lnTo>
                  <a:close/>
                </a:path>
                <a:path w="6352540" h="1814829">
                  <a:moveTo>
                    <a:pt x="5556148" y="852119"/>
                  </a:moveTo>
                  <a:lnTo>
                    <a:pt x="5554154" y="842225"/>
                  </a:lnTo>
                  <a:lnTo>
                    <a:pt x="5548719" y="834161"/>
                  </a:lnTo>
                  <a:lnTo>
                    <a:pt x="5540641" y="828713"/>
                  </a:lnTo>
                  <a:lnTo>
                    <a:pt x="5530697" y="826719"/>
                  </a:lnTo>
                  <a:lnTo>
                    <a:pt x="5520817" y="828713"/>
                  </a:lnTo>
                  <a:lnTo>
                    <a:pt x="5512740" y="834161"/>
                  </a:lnTo>
                  <a:lnTo>
                    <a:pt x="5507304" y="842225"/>
                  </a:lnTo>
                  <a:lnTo>
                    <a:pt x="5505297" y="852119"/>
                  </a:lnTo>
                  <a:lnTo>
                    <a:pt x="5507304" y="861999"/>
                  </a:lnTo>
                  <a:lnTo>
                    <a:pt x="5512740" y="870077"/>
                  </a:lnTo>
                  <a:lnTo>
                    <a:pt x="5520817" y="875525"/>
                  </a:lnTo>
                  <a:lnTo>
                    <a:pt x="5530748" y="877519"/>
                  </a:lnTo>
                  <a:lnTo>
                    <a:pt x="5540641" y="875525"/>
                  </a:lnTo>
                  <a:lnTo>
                    <a:pt x="5548719" y="870077"/>
                  </a:lnTo>
                  <a:lnTo>
                    <a:pt x="5554154" y="861999"/>
                  </a:lnTo>
                  <a:lnTo>
                    <a:pt x="5556148" y="852119"/>
                  </a:lnTo>
                  <a:close/>
                </a:path>
                <a:path w="6352540" h="1814829">
                  <a:moveTo>
                    <a:pt x="5563641" y="25400"/>
                  </a:moveTo>
                  <a:lnTo>
                    <a:pt x="5561647" y="15506"/>
                  </a:lnTo>
                  <a:lnTo>
                    <a:pt x="5556199" y="7429"/>
                  </a:lnTo>
                  <a:lnTo>
                    <a:pt x="5548134" y="1993"/>
                  </a:lnTo>
                  <a:lnTo>
                    <a:pt x="5538190" y="0"/>
                  </a:lnTo>
                  <a:lnTo>
                    <a:pt x="5528310" y="1993"/>
                  </a:lnTo>
                  <a:lnTo>
                    <a:pt x="5520233" y="7429"/>
                  </a:lnTo>
                  <a:lnTo>
                    <a:pt x="5514784" y="15506"/>
                  </a:lnTo>
                  <a:lnTo>
                    <a:pt x="5512790" y="25400"/>
                  </a:lnTo>
                  <a:lnTo>
                    <a:pt x="5514784" y="35280"/>
                  </a:lnTo>
                  <a:lnTo>
                    <a:pt x="5520233" y="43357"/>
                  </a:lnTo>
                  <a:lnTo>
                    <a:pt x="5528310" y="48793"/>
                  </a:lnTo>
                  <a:lnTo>
                    <a:pt x="5538241" y="50800"/>
                  </a:lnTo>
                  <a:lnTo>
                    <a:pt x="5548134" y="48793"/>
                  </a:lnTo>
                  <a:lnTo>
                    <a:pt x="5556199" y="43357"/>
                  </a:lnTo>
                  <a:lnTo>
                    <a:pt x="5561647" y="35280"/>
                  </a:lnTo>
                  <a:lnTo>
                    <a:pt x="5563641" y="25400"/>
                  </a:lnTo>
                  <a:close/>
                </a:path>
                <a:path w="6352540" h="1814829">
                  <a:moveTo>
                    <a:pt x="5576786" y="982421"/>
                  </a:moveTo>
                  <a:lnTo>
                    <a:pt x="5574792" y="972540"/>
                  </a:lnTo>
                  <a:lnTo>
                    <a:pt x="5569343" y="964463"/>
                  </a:lnTo>
                  <a:lnTo>
                    <a:pt x="5561266" y="959015"/>
                  </a:lnTo>
                  <a:lnTo>
                    <a:pt x="5551335" y="957021"/>
                  </a:lnTo>
                  <a:lnTo>
                    <a:pt x="5541442" y="959015"/>
                  </a:lnTo>
                  <a:lnTo>
                    <a:pt x="5533377" y="964463"/>
                  </a:lnTo>
                  <a:lnTo>
                    <a:pt x="5527929" y="972540"/>
                  </a:lnTo>
                  <a:lnTo>
                    <a:pt x="5525935" y="982421"/>
                  </a:lnTo>
                  <a:lnTo>
                    <a:pt x="5527929" y="992314"/>
                  </a:lnTo>
                  <a:lnTo>
                    <a:pt x="5533377" y="1000391"/>
                  </a:lnTo>
                  <a:lnTo>
                    <a:pt x="5541442" y="1005827"/>
                  </a:lnTo>
                  <a:lnTo>
                    <a:pt x="5551386" y="1007821"/>
                  </a:lnTo>
                  <a:lnTo>
                    <a:pt x="5561266" y="1005827"/>
                  </a:lnTo>
                  <a:lnTo>
                    <a:pt x="5569343" y="1000391"/>
                  </a:lnTo>
                  <a:lnTo>
                    <a:pt x="5574792" y="992314"/>
                  </a:lnTo>
                  <a:lnTo>
                    <a:pt x="5576786" y="982421"/>
                  </a:lnTo>
                  <a:close/>
                </a:path>
                <a:path w="6352540" h="1814829">
                  <a:moveTo>
                    <a:pt x="5628665" y="1788858"/>
                  </a:moveTo>
                  <a:lnTo>
                    <a:pt x="5626671" y="1778977"/>
                  </a:lnTo>
                  <a:lnTo>
                    <a:pt x="5621223" y="1770900"/>
                  </a:lnTo>
                  <a:lnTo>
                    <a:pt x="5613158" y="1765452"/>
                  </a:lnTo>
                  <a:lnTo>
                    <a:pt x="5603214" y="1763458"/>
                  </a:lnTo>
                  <a:lnTo>
                    <a:pt x="5593334" y="1765452"/>
                  </a:lnTo>
                  <a:lnTo>
                    <a:pt x="5585257" y="1770900"/>
                  </a:lnTo>
                  <a:lnTo>
                    <a:pt x="5579808" y="1778977"/>
                  </a:lnTo>
                  <a:lnTo>
                    <a:pt x="5577814" y="1788858"/>
                  </a:lnTo>
                  <a:lnTo>
                    <a:pt x="5579808" y="1798751"/>
                  </a:lnTo>
                  <a:lnTo>
                    <a:pt x="5585257" y="1806829"/>
                  </a:lnTo>
                  <a:lnTo>
                    <a:pt x="5593334" y="1812264"/>
                  </a:lnTo>
                  <a:lnTo>
                    <a:pt x="5603265" y="1814258"/>
                  </a:lnTo>
                  <a:lnTo>
                    <a:pt x="5613158" y="1812264"/>
                  </a:lnTo>
                  <a:lnTo>
                    <a:pt x="5621223" y="1806829"/>
                  </a:lnTo>
                  <a:lnTo>
                    <a:pt x="5626671" y="1798751"/>
                  </a:lnTo>
                  <a:lnTo>
                    <a:pt x="5628665" y="1788858"/>
                  </a:lnTo>
                  <a:close/>
                </a:path>
                <a:path w="6352540" h="1814829">
                  <a:moveTo>
                    <a:pt x="5657799" y="852119"/>
                  </a:moveTo>
                  <a:lnTo>
                    <a:pt x="5655805" y="842225"/>
                  </a:lnTo>
                  <a:lnTo>
                    <a:pt x="5650369" y="834161"/>
                  </a:lnTo>
                  <a:lnTo>
                    <a:pt x="5642292" y="828713"/>
                  </a:lnTo>
                  <a:lnTo>
                    <a:pt x="5632348" y="826719"/>
                  </a:lnTo>
                  <a:lnTo>
                    <a:pt x="5622468" y="828713"/>
                  </a:lnTo>
                  <a:lnTo>
                    <a:pt x="5614390" y="834161"/>
                  </a:lnTo>
                  <a:lnTo>
                    <a:pt x="5608955" y="842225"/>
                  </a:lnTo>
                  <a:lnTo>
                    <a:pt x="5606948" y="852119"/>
                  </a:lnTo>
                  <a:lnTo>
                    <a:pt x="5608955" y="861999"/>
                  </a:lnTo>
                  <a:lnTo>
                    <a:pt x="5614390" y="870077"/>
                  </a:lnTo>
                  <a:lnTo>
                    <a:pt x="5622468" y="875525"/>
                  </a:lnTo>
                  <a:lnTo>
                    <a:pt x="5632399" y="877519"/>
                  </a:lnTo>
                  <a:lnTo>
                    <a:pt x="5642292" y="875525"/>
                  </a:lnTo>
                  <a:lnTo>
                    <a:pt x="5650369" y="870077"/>
                  </a:lnTo>
                  <a:lnTo>
                    <a:pt x="5655805" y="861999"/>
                  </a:lnTo>
                  <a:lnTo>
                    <a:pt x="5657799" y="852119"/>
                  </a:lnTo>
                  <a:close/>
                </a:path>
                <a:path w="6352540" h="1814829">
                  <a:moveTo>
                    <a:pt x="5665292" y="25400"/>
                  </a:moveTo>
                  <a:lnTo>
                    <a:pt x="5663298" y="15506"/>
                  </a:lnTo>
                  <a:lnTo>
                    <a:pt x="5657850" y="7429"/>
                  </a:lnTo>
                  <a:lnTo>
                    <a:pt x="5649785" y="1993"/>
                  </a:lnTo>
                  <a:lnTo>
                    <a:pt x="5639841" y="0"/>
                  </a:lnTo>
                  <a:lnTo>
                    <a:pt x="5629961" y="1993"/>
                  </a:lnTo>
                  <a:lnTo>
                    <a:pt x="5621883" y="7429"/>
                  </a:lnTo>
                  <a:lnTo>
                    <a:pt x="5616435" y="15506"/>
                  </a:lnTo>
                  <a:lnTo>
                    <a:pt x="5614441" y="25400"/>
                  </a:lnTo>
                  <a:lnTo>
                    <a:pt x="5616435" y="35280"/>
                  </a:lnTo>
                  <a:lnTo>
                    <a:pt x="5621883" y="43357"/>
                  </a:lnTo>
                  <a:lnTo>
                    <a:pt x="5629961" y="48793"/>
                  </a:lnTo>
                  <a:lnTo>
                    <a:pt x="5639892" y="50800"/>
                  </a:lnTo>
                  <a:lnTo>
                    <a:pt x="5649785" y="48793"/>
                  </a:lnTo>
                  <a:lnTo>
                    <a:pt x="5657850" y="43357"/>
                  </a:lnTo>
                  <a:lnTo>
                    <a:pt x="5663298" y="35280"/>
                  </a:lnTo>
                  <a:lnTo>
                    <a:pt x="5665292" y="25400"/>
                  </a:lnTo>
                  <a:close/>
                </a:path>
                <a:path w="6352540" h="1814829">
                  <a:moveTo>
                    <a:pt x="5678436" y="982421"/>
                  </a:moveTo>
                  <a:lnTo>
                    <a:pt x="5676443" y="972540"/>
                  </a:lnTo>
                  <a:lnTo>
                    <a:pt x="5670994" y="964463"/>
                  </a:lnTo>
                  <a:lnTo>
                    <a:pt x="5662917" y="959015"/>
                  </a:lnTo>
                  <a:lnTo>
                    <a:pt x="5652986" y="957021"/>
                  </a:lnTo>
                  <a:lnTo>
                    <a:pt x="5643092" y="959015"/>
                  </a:lnTo>
                  <a:lnTo>
                    <a:pt x="5635028" y="964463"/>
                  </a:lnTo>
                  <a:lnTo>
                    <a:pt x="5629580" y="972540"/>
                  </a:lnTo>
                  <a:lnTo>
                    <a:pt x="5627586" y="982421"/>
                  </a:lnTo>
                  <a:lnTo>
                    <a:pt x="5629580" y="992314"/>
                  </a:lnTo>
                  <a:lnTo>
                    <a:pt x="5635028" y="1000391"/>
                  </a:lnTo>
                  <a:lnTo>
                    <a:pt x="5643092" y="1005827"/>
                  </a:lnTo>
                  <a:lnTo>
                    <a:pt x="5653036" y="1007821"/>
                  </a:lnTo>
                  <a:lnTo>
                    <a:pt x="5662917" y="1005827"/>
                  </a:lnTo>
                  <a:lnTo>
                    <a:pt x="5670994" y="1000391"/>
                  </a:lnTo>
                  <a:lnTo>
                    <a:pt x="5676443" y="992314"/>
                  </a:lnTo>
                  <a:lnTo>
                    <a:pt x="5678436" y="982421"/>
                  </a:lnTo>
                  <a:close/>
                </a:path>
                <a:path w="6352540" h="1814829">
                  <a:moveTo>
                    <a:pt x="5730316" y="1788858"/>
                  </a:moveTo>
                  <a:lnTo>
                    <a:pt x="5728322" y="1778977"/>
                  </a:lnTo>
                  <a:lnTo>
                    <a:pt x="5722874" y="1770900"/>
                  </a:lnTo>
                  <a:lnTo>
                    <a:pt x="5714809" y="1765452"/>
                  </a:lnTo>
                  <a:lnTo>
                    <a:pt x="5704865" y="1763458"/>
                  </a:lnTo>
                  <a:lnTo>
                    <a:pt x="5694985" y="1765452"/>
                  </a:lnTo>
                  <a:lnTo>
                    <a:pt x="5686907" y="1770900"/>
                  </a:lnTo>
                  <a:lnTo>
                    <a:pt x="5681459" y="1778977"/>
                  </a:lnTo>
                  <a:lnTo>
                    <a:pt x="5679465" y="1788858"/>
                  </a:lnTo>
                  <a:lnTo>
                    <a:pt x="5681459" y="1798751"/>
                  </a:lnTo>
                  <a:lnTo>
                    <a:pt x="5686907" y="1806829"/>
                  </a:lnTo>
                  <a:lnTo>
                    <a:pt x="5694985" y="1812264"/>
                  </a:lnTo>
                  <a:lnTo>
                    <a:pt x="5704916" y="1814258"/>
                  </a:lnTo>
                  <a:lnTo>
                    <a:pt x="5714809" y="1812264"/>
                  </a:lnTo>
                  <a:lnTo>
                    <a:pt x="5722874" y="1806829"/>
                  </a:lnTo>
                  <a:lnTo>
                    <a:pt x="5728322" y="1798751"/>
                  </a:lnTo>
                  <a:lnTo>
                    <a:pt x="5730316" y="1788858"/>
                  </a:lnTo>
                  <a:close/>
                </a:path>
                <a:path w="6352540" h="1814829">
                  <a:moveTo>
                    <a:pt x="5759462" y="852119"/>
                  </a:moveTo>
                  <a:lnTo>
                    <a:pt x="5757456" y="842225"/>
                  </a:lnTo>
                  <a:lnTo>
                    <a:pt x="5752020" y="834161"/>
                  </a:lnTo>
                  <a:lnTo>
                    <a:pt x="5743943" y="828713"/>
                  </a:lnTo>
                  <a:lnTo>
                    <a:pt x="5733999" y="826719"/>
                  </a:lnTo>
                  <a:lnTo>
                    <a:pt x="5724118" y="828713"/>
                  </a:lnTo>
                  <a:lnTo>
                    <a:pt x="5716041" y="834161"/>
                  </a:lnTo>
                  <a:lnTo>
                    <a:pt x="5710606" y="842225"/>
                  </a:lnTo>
                  <a:lnTo>
                    <a:pt x="5708599" y="852119"/>
                  </a:lnTo>
                  <a:lnTo>
                    <a:pt x="5710606" y="861999"/>
                  </a:lnTo>
                  <a:lnTo>
                    <a:pt x="5716041" y="870077"/>
                  </a:lnTo>
                  <a:lnTo>
                    <a:pt x="5724118" y="875525"/>
                  </a:lnTo>
                  <a:lnTo>
                    <a:pt x="5734062" y="877519"/>
                  </a:lnTo>
                  <a:lnTo>
                    <a:pt x="5743943" y="875525"/>
                  </a:lnTo>
                  <a:lnTo>
                    <a:pt x="5752020" y="870077"/>
                  </a:lnTo>
                  <a:lnTo>
                    <a:pt x="5757456" y="861999"/>
                  </a:lnTo>
                  <a:lnTo>
                    <a:pt x="5759462" y="852119"/>
                  </a:lnTo>
                  <a:close/>
                </a:path>
                <a:path w="6352540" h="1814829">
                  <a:moveTo>
                    <a:pt x="5766943" y="25400"/>
                  </a:moveTo>
                  <a:lnTo>
                    <a:pt x="5764949" y="15506"/>
                  </a:lnTo>
                  <a:lnTo>
                    <a:pt x="5759501" y="7429"/>
                  </a:lnTo>
                  <a:lnTo>
                    <a:pt x="5751436" y="1993"/>
                  </a:lnTo>
                  <a:lnTo>
                    <a:pt x="5741492" y="0"/>
                  </a:lnTo>
                  <a:lnTo>
                    <a:pt x="5731611" y="1993"/>
                  </a:lnTo>
                  <a:lnTo>
                    <a:pt x="5723534" y="7429"/>
                  </a:lnTo>
                  <a:lnTo>
                    <a:pt x="5718086" y="15506"/>
                  </a:lnTo>
                  <a:lnTo>
                    <a:pt x="5716092" y="25400"/>
                  </a:lnTo>
                  <a:lnTo>
                    <a:pt x="5718086" y="35280"/>
                  </a:lnTo>
                  <a:lnTo>
                    <a:pt x="5723534" y="43357"/>
                  </a:lnTo>
                  <a:lnTo>
                    <a:pt x="5731611" y="48793"/>
                  </a:lnTo>
                  <a:lnTo>
                    <a:pt x="5741543" y="50800"/>
                  </a:lnTo>
                  <a:lnTo>
                    <a:pt x="5751436" y="48793"/>
                  </a:lnTo>
                  <a:lnTo>
                    <a:pt x="5759501" y="43357"/>
                  </a:lnTo>
                  <a:lnTo>
                    <a:pt x="5764949" y="35280"/>
                  </a:lnTo>
                  <a:lnTo>
                    <a:pt x="5766943" y="25400"/>
                  </a:lnTo>
                  <a:close/>
                </a:path>
                <a:path w="6352540" h="1814829">
                  <a:moveTo>
                    <a:pt x="5780087" y="982421"/>
                  </a:moveTo>
                  <a:lnTo>
                    <a:pt x="5778093" y="972540"/>
                  </a:lnTo>
                  <a:lnTo>
                    <a:pt x="5772645" y="964463"/>
                  </a:lnTo>
                  <a:lnTo>
                    <a:pt x="5764568" y="959015"/>
                  </a:lnTo>
                  <a:lnTo>
                    <a:pt x="5754636" y="957021"/>
                  </a:lnTo>
                  <a:lnTo>
                    <a:pt x="5744743" y="959015"/>
                  </a:lnTo>
                  <a:lnTo>
                    <a:pt x="5736679" y="964463"/>
                  </a:lnTo>
                  <a:lnTo>
                    <a:pt x="5731230" y="972540"/>
                  </a:lnTo>
                  <a:lnTo>
                    <a:pt x="5729236" y="982421"/>
                  </a:lnTo>
                  <a:lnTo>
                    <a:pt x="5731230" y="992314"/>
                  </a:lnTo>
                  <a:lnTo>
                    <a:pt x="5736679" y="1000391"/>
                  </a:lnTo>
                  <a:lnTo>
                    <a:pt x="5744743" y="1005827"/>
                  </a:lnTo>
                  <a:lnTo>
                    <a:pt x="5754687" y="1007821"/>
                  </a:lnTo>
                  <a:lnTo>
                    <a:pt x="5764568" y="1005827"/>
                  </a:lnTo>
                  <a:lnTo>
                    <a:pt x="5772645" y="1000391"/>
                  </a:lnTo>
                  <a:lnTo>
                    <a:pt x="5778093" y="992314"/>
                  </a:lnTo>
                  <a:lnTo>
                    <a:pt x="5780087" y="982421"/>
                  </a:lnTo>
                  <a:close/>
                </a:path>
                <a:path w="6352540" h="1814829">
                  <a:moveTo>
                    <a:pt x="5831967" y="1788858"/>
                  </a:moveTo>
                  <a:lnTo>
                    <a:pt x="5829973" y="1778977"/>
                  </a:lnTo>
                  <a:lnTo>
                    <a:pt x="5824525" y="1770900"/>
                  </a:lnTo>
                  <a:lnTo>
                    <a:pt x="5816460" y="1765452"/>
                  </a:lnTo>
                  <a:lnTo>
                    <a:pt x="5806516" y="1763458"/>
                  </a:lnTo>
                  <a:lnTo>
                    <a:pt x="5796635" y="1765452"/>
                  </a:lnTo>
                  <a:lnTo>
                    <a:pt x="5788558" y="1770900"/>
                  </a:lnTo>
                  <a:lnTo>
                    <a:pt x="5783110" y="1778977"/>
                  </a:lnTo>
                  <a:lnTo>
                    <a:pt x="5781116" y="1788858"/>
                  </a:lnTo>
                  <a:lnTo>
                    <a:pt x="5783110" y="1798751"/>
                  </a:lnTo>
                  <a:lnTo>
                    <a:pt x="5788558" y="1806829"/>
                  </a:lnTo>
                  <a:lnTo>
                    <a:pt x="5796635" y="1812264"/>
                  </a:lnTo>
                  <a:lnTo>
                    <a:pt x="5806567" y="1814258"/>
                  </a:lnTo>
                  <a:lnTo>
                    <a:pt x="5816460" y="1812264"/>
                  </a:lnTo>
                  <a:lnTo>
                    <a:pt x="5824525" y="1806829"/>
                  </a:lnTo>
                  <a:lnTo>
                    <a:pt x="5829973" y="1798751"/>
                  </a:lnTo>
                  <a:lnTo>
                    <a:pt x="5831967" y="1788858"/>
                  </a:lnTo>
                  <a:close/>
                </a:path>
                <a:path w="6352540" h="1814829">
                  <a:moveTo>
                    <a:pt x="5861113" y="852119"/>
                  </a:moveTo>
                  <a:lnTo>
                    <a:pt x="5859107" y="842225"/>
                  </a:lnTo>
                  <a:lnTo>
                    <a:pt x="5853671" y="834161"/>
                  </a:lnTo>
                  <a:lnTo>
                    <a:pt x="5845594" y="828713"/>
                  </a:lnTo>
                  <a:lnTo>
                    <a:pt x="5835662" y="826719"/>
                  </a:lnTo>
                  <a:lnTo>
                    <a:pt x="5825769" y="828713"/>
                  </a:lnTo>
                  <a:lnTo>
                    <a:pt x="5817692" y="834161"/>
                  </a:lnTo>
                  <a:lnTo>
                    <a:pt x="5812256" y="842225"/>
                  </a:lnTo>
                  <a:lnTo>
                    <a:pt x="5810262" y="852119"/>
                  </a:lnTo>
                  <a:lnTo>
                    <a:pt x="5812256" y="861999"/>
                  </a:lnTo>
                  <a:lnTo>
                    <a:pt x="5817692" y="870077"/>
                  </a:lnTo>
                  <a:lnTo>
                    <a:pt x="5825769" y="875525"/>
                  </a:lnTo>
                  <a:lnTo>
                    <a:pt x="5835713" y="877519"/>
                  </a:lnTo>
                  <a:lnTo>
                    <a:pt x="5845594" y="875525"/>
                  </a:lnTo>
                  <a:lnTo>
                    <a:pt x="5853671" y="870077"/>
                  </a:lnTo>
                  <a:lnTo>
                    <a:pt x="5859107" y="861999"/>
                  </a:lnTo>
                  <a:lnTo>
                    <a:pt x="5861113" y="852119"/>
                  </a:lnTo>
                  <a:close/>
                </a:path>
                <a:path w="6352540" h="1814829">
                  <a:moveTo>
                    <a:pt x="5868594" y="25400"/>
                  </a:moveTo>
                  <a:lnTo>
                    <a:pt x="5866600" y="15506"/>
                  </a:lnTo>
                  <a:lnTo>
                    <a:pt x="5861151" y="7429"/>
                  </a:lnTo>
                  <a:lnTo>
                    <a:pt x="5853087" y="1993"/>
                  </a:lnTo>
                  <a:lnTo>
                    <a:pt x="5843143" y="0"/>
                  </a:lnTo>
                  <a:lnTo>
                    <a:pt x="5833262" y="1993"/>
                  </a:lnTo>
                  <a:lnTo>
                    <a:pt x="5825185" y="7429"/>
                  </a:lnTo>
                  <a:lnTo>
                    <a:pt x="5819737" y="15506"/>
                  </a:lnTo>
                  <a:lnTo>
                    <a:pt x="5817743" y="25400"/>
                  </a:lnTo>
                  <a:lnTo>
                    <a:pt x="5819737" y="35280"/>
                  </a:lnTo>
                  <a:lnTo>
                    <a:pt x="5825185" y="43357"/>
                  </a:lnTo>
                  <a:lnTo>
                    <a:pt x="5833262" y="48793"/>
                  </a:lnTo>
                  <a:lnTo>
                    <a:pt x="5843194" y="50800"/>
                  </a:lnTo>
                  <a:lnTo>
                    <a:pt x="5853087" y="48793"/>
                  </a:lnTo>
                  <a:lnTo>
                    <a:pt x="5861151" y="43357"/>
                  </a:lnTo>
                  <a:lnTo>
                    <a:pt x="5866600" y="35280"/>
                  </a:lnTo>
                  <a:lnTo>
                    <a:pt x="5868594" y="25400"/>
                  </a:lnTo>
                  <a:close/>
                </a:path>
                <a:path w="6352540" h="1814829">
                  <a:moveTo>
                    <a:pt x="5881738" y="982421"/>
                  </a:moveTo>
                  <a:lnTo>
                    <a:pt x="5879744" y="972540"/>
                  </a:lnTo>
                  <a:lnTo>
                    <a:pt x="5874296" y="964463"/>
                  </a:lnTo>
                  <a:lnTo>
                    <a:pt x="5866219" y="959015"/>
                  </a:lnTo>
                  <a:lnTo>
                    <a:pt x="5856287" y="957021"/>
                  </a:lnTo>
                  <a:lnTo>
                    <a:pt x="5846394" y="959015"/>
                  </a:lnTo>
                  <a:lnTo>
                    <a:pt x="5838329" y="964463"/>
                  </a:lnTo>
                  <a:lnTo>
                    <a:pt x="5832881" y="972540"/>
                  </a:lnTo>
                  <a:lnTo>
                    <a:pt x="5830887" y="982421"/>
                  </a:lnTo>
                  <a:lnTo>
                    <a:pt x="5832881" y="992314"/>
                  </a:lnTo>
                  <a:lnTo>
                    <a:pt x="5838329" y="1000391"/>
                  </a:lnTo>
                  <a:lnTo>
                    <a:pt x="5846394" y="1005827"/>
                  </a:lnTo>
                  <a:lnTo>
                    <a:pt x="5856338" y="1007821"/>
                  </a:lnTo>
                  <a:lnTo>
                    <a:pt x="5866219" y="1005827"/>
                  </a:lnTo>
                  <a:lnTo>
                    <a:pt x="5874296" y="1000391"/>
                  </a:lnTo>
                  <a:lnTo>
                    <a:pt x="5879744" y="992314"/>
                  </a:lnTo>
                  <a:lnTo>
                    <a:pt x="5881738" y="982421"/>
                  </a:lnTo>
                  <a:close/>
                </a:path>
                <a:path w="6352540" h="1814829">
                  <a:moveTo>
                    <a:pt x="5933618" y="1788858"/>
                  </a:moveTo>
                  <a:lnTo>
                    <a:pt x="5931624" y="1778977"/>
                  </a:lnTo>
                  <a:lnTo>
                    <a:pt x="5926188" y="1770900"/>
                  </a:lnTo>
                  <a:lnTo>
                    <a:pt x="5918111" y="1765452"/>
                  </a:lnTo>
                  <a:lnTo>
                    <a:pt x="5908167" y="1763458"/>
                  </a:lnTo>
                  <a:lnTo>
                    <a:pt x="5898286" y="1765452"/>
                  </a:lnTo>
                  <a:lnTo>
                    <a:pt x="5890209" y="1770900"/>
                  </a:lnTo>
                  <a:lnTo>
                    <a:pt x="5884761" y="1778977"/>
                  </a:lnTo>
                  <a:lnTo>
                    <a:pt x="5882767" y="1788858"/>
                  </a:lnTo>
                  <a:lnTo>
                    <a:pt x="5884761" y="1798751"/>
                  </a:lnTo>
                  <a:lnTo>
                    <a:pt x="5890209" y="1806829"/>
                  </a:lnTo>
                  <a:lnTo>
                    <a:pt x="5898286" y="1812264"/>
                  </a:lnTo>
                  <a:lnTo>
                    <a:pt x="5908218" y="1814258"/>
                  </a:lnTo>
                  <a:lnTo>
                    <a:pt x="5918111" y="1812264"/>
                  </a:lnTo>
                  <a:lnTo>
                    <a:pt x="5926188" y="1806829"/>
                  </a:lnTo>
                  <a:lnTo>
                    <a:pt x="5931624" y="1798751"/>
                  </a:lnTo>
                  <a:lnTo>
                    <a:pt x="5933618" y="1788858"/>
                  </a:lnTo>
                  <a:close/>
                </a:path>
                <a:path w="6352540" h="1814829">
                  <a:moveTo>
                    <a:pt x="5962764" y="852119"/>
                  </a:moveTo>
                  <a:lnTo>
                    <a:pt x="5960757" y="842225"/>
                  </a:lnTo>
                  <a:lnTo>
                    <a:pt x="5955322" y="834161"/>
                  </a:lnTo>
                  <a:lnTo>
                    <a:pt x="5947245" y="828713"/>
                  </a:lnTo>
                  <a:lnTo>
                    <a:pt x="5937313" y="826719"/>
                  </a:lnTo>
                  <a:lnTo>
                    <a:pt x="5927420" y="828713"/>
                  </a:lnTo>
                  <a:lnTo>
                    <a:pt x="5919343" y="834161"/>
                  </a:lnTo>
                  <a:lnTo>
                    <a:pt x="5913907" y="842225"/>
                  </a:lnTo>
                  <a:lnTo>
                    <a:pt x="5911913" y="852119"/>
                  </a:lnTo>
                  <a:lnTo>
                    <a:pt x="5913907" y="861999"/>
                  </a:lnTo>
                  <a:lnTo>
                    <a:pt x="5919343" y="870077"/>
                  </a:lnTo>
                  <a:lnTo>
                    <a:pt x="5927420" y="875525"/>
                  </a:lnTo>
                  <a:lnTo>
                    <a:pt x="5937364" y="877519"/>
                  </a:lnTo>
                  <a:lnTo>
                    <a:pt x="5947245" y="875525"/>
                  </a:lnTo>
                  <a:lnTo>
                    <a:pt x="5955322" y="870077"/>
                  </a:lnTo>
                  <a:lnTo>
                    <a:pt x="5960757" y="861999"/>
                  </a:lnTo>
                  <a:lnTo>
                    <a:pt x="5962764" y="852119"/>
                  </a:lnTo>
                  <a:close/>
                </a:path>
                <a:path w="6352540" h="1814829">
                  <a:moveTo>
                    <a:pt x="5970244" y="25400"/>
                  </a:moveTo>
                  <a:lnTo>
                    <a:pt x="5968250" y="15506"/>
                  </a:lnTo>
                  <a:lnTo>
                    <a:pt x="5962802" y="7429"/>
                  </a:lnTo>
                  <a:lnTo>
                    <a:pt x="5954738" y="1993"/>
                  </a:lnTo>
                  <a:lnTo>
                    <a:pt x="5944794" y="0"/>
                  </a:lnTo>
                  <a:lnTo>
                    <a:pt x="5934913" y="1993"/>
                  </a:lnTo>
                  <a:lnTo>
                    <a:pt x="5926836" y="7429"/>
                  </a:lnTo>
                  <a:lnTo>
                    <a:pt x="5921387" y="15506"/>
                  </a:lnTo>
                  <a:lnTo>
                    <a:pt x="5919394" y="25400"/>
                  </a:lnTo>
                  <a:lnTo>
                    <a:pt x="5921387" y="35280"/>
                  </a:lnTo>
                  <a:lnTo>
                    <a:pt x="5926836" y="43357"/>
                  </a:lnTo>
                  <a:lnTo>
                    <a:pt x="5934913" y="48793"/>
                  </a:lnTo>
                  <a:lnTo>
                    <a:pt x="5944844" y="50800"/>
                  </a:lnTo>
                  <a:lnTo>
                    <a:pt x="5954738" y="48793"/>
                  </a:lnTo>
                  <a:lnTo>
                    <a:pt x="5962802" y="43357"/>
                  </a:lnTo>
                  <a:lnTo>
                    <a:pt x="5968250" y="35280"/>
                  </a:lnTo>
                  <a:lnTo>
                    <a:pt x="5970244" y="25400"/>
                  </a:lnTo>
                  <a:close/>
                </a:path>
                <a:path w="6352540" h="1814829">
                  <a:moveTo>
                    <a:pt x="5983389" y="982421"/>
                  </a:moveTo>
                  <a:lnTo>
                    <a:pt x="5981395" y="972540"/>
                  </a:lnTo>
                  <a:lnTo>
                    <a:pt x="5975947" y="964463"/>
                  </a:lnTo>
                  <a:lnTo>
                    <a:pt x="5967869" y="959015"/>
                  </a:lnTo>
                  <a:lnTo>
                    <a:pt x="5957938" y="957021"/>
                  </a:lnTo>
                  <a:lnTo>
                    <a:pt x="5948045" y="959015"/>
                  </a:lnTo>
                  <a:lnTo>
                    <a:pt x="5939980" y="964463"/>
                  </a:lnTo>
                  <a:lnTo>
                    <a:pt x="5934532" y="972540"/>
                  </a:lnTo>
                  <a:lnTo>
                    <a:pt x="5932538" y="982421"/>
                  </a:lnTo>
                  <a:lnTo>
                    <a:pt x="5934532" y="992314"/>
                  </a:lnTo>
                  <a:lnTo>
                    <a:pt x="5939980" y="1000391"/>
                  </a:lnTo>
                  <a:lnTo>
                    <a:pt x="5948045" y="1005827"/>
                  </a:lnTo>
                  <a:lnTo>
                    <a:pt x="5957989" y="1007821"/>
                  </a:lnTo>
                  <a:lnTo>
                    <a:pt x="5967869" y="1005827"/>
                  </a:lnTo>
                  <a:lnTo>
                    <a:pt x="5975947" y="1000391"/>
                  </a:lnTo>
                  <a:lnTo>
                    <a:pt x="5981395" y="992314"/>
                  </a:lnTo>
                  <a:lnTo>
                    <a:pt x="5983389" y="982421"/>
                  </a:lnTo>
                  <a:close/>
                </a:path>
                <a:path w="6352540" h="1814829">
                  <a:moveTo>
                    <a:pt x="6035268" y="1788858"/>
                  </a:moveTo>
                  <a:lnTo>
                    <a:pt x="6033274" y="1778977"/>
                  </a:lnTo>
                  <a:lnTo>
                    <a:pt x="6027839" y="1770900"/>
                  </a:lnTo>
                  <a:lnTo>
                    <a:pt x="6019762" y="1765452"/>
                  </a:lnTo>
                  <a:lnTo>
                    <a:pt x="6009818" y="1763458"/>
                  </a:lnTo>
                  <a:lnTo>
                    <a:pt x="5999937" y="1765452"/>
                  </a:lnTo>
                  <a:lnTo>
                    <a:pt x="5991860" y="1770900"/>
                  </a:lnTo>
                  <a:lnTo>
                    <a:pt x="5986411" y="1778977"/>
                  </a:lnTo>
                  <a:lnTo>
                    <a:pt x="5984418" y="1788858"/>
                  </a:lnTo>
                  <a:lnTo>
                    <a:pt x="5986411" y="1798751"/>
                  </a:lnTo>
                  <a:lnTo>
                    <a:pt x="5991860" y="1806829"/>
                  </a:lnTo>
                  <a:lnTo>
                    <a:pt x="5999937" y="1812264"/>
                  </a:lnTo>
                  <a:lnTo>
                    <a:pt x="6009868" y="1814258"/>
                  </a:lnTo>
                  <a:lnTo>
                    <a:pt x="6019762" y="1812264"/>
                  </a:lnTo>
                  <a:lnTo>
                    <a:pt x="6027839" y="1806829"/>
                  </a:lnTo>
                  <a:lnTo>
                    <a:pt x="6033274" y="1798751"/>
                  </a:lnTo>
                  <a:lnTo>
                    <a:pt x="6035268" y="1788858"/>
                  </a:lnTo>
                  <a:close/>
                </a:path>
                <a:path w="6352540" h="1814829">
                  <a:moveTo>
                    <a:pt x="6064415" y="852119"/>
                  </a:moveTo>
                  <a:lnTo>
                    <a:pt x="6062408" y="842225"/>
                  </a:lnTo>
                  <a:lnTo>
                    <a:pt x="6056973" y="834161"/>
                  </a:lnTo>
                  <a:lnTo>
                    <a:pt x="6048895" y="828713"/>
                  </a:lnTo>
                  <a:lnTo>
                    <a:pt x="6038964" y="826719"/>
                  </a:lnTo>
                  <a:lnTo>
                    <a:pt x="6029071" y="828713"/>
                  </a:lnTo>
                  <a:lnTo>
                    <a:pt x="6020994" y="834161"/>
                  </a:lnTo>
                  <a:lnTo>
                    <a:pt x="6015558" y="842225"/>
                  </a:lnTo>
                  <a:lnTo>
                    <a:pt x="6013564" y="852119"/>
                  </a:lnTo>
                  <a:lnTo>
                    <a:pt x="6015558" y="861999"/>
                  </a:lnTo>
                  <a:lnTo>
                    <a:pt x="6020994" y="870077"/>
                  </a:lnTo>
                  <a:lnTo>
                    <a:pt x="6029071" y="875525"/>
                  </a:lnTo>
                  <a:lnTo>
                    <a:pt x="6039015" y="877519"/>
                  </a:lnTo>
                  <a:lnTo>
                    <a:pt x="6048895" y="875525"/>
                  </a:lnTo>
                  <a:lnTo>
                    <a:pt x="6056973" y="870077"/>
                  </a:lnTo>
                  <a:lnTo>
                    <a:pt x="6062408" y="861999"/>
                  </a:lnTo>
                  <a:lnTo>
                    <a:pt x="6064415" y="852119"/>
                  </a:lnTo>
                  <a:close/>
                </a:path>
                <a:path w="6352540" h="1814829">
                  <a:moveTo>
                    <a:pt x="6071895" y="25400"/>
                  </a:moveTo>
                  <a:lnTo>
                    <a:pt x="6069901" y="15506"/>
                  </a:lnTo>
                  <a:lnTo>
                    <a:pt x="6064453" y="7429"/>
                  </a:lnTo>
                  <a:lnTo>
                    <a:pt x="6056388" y="1993"/>
                  </a:lnTo>
                  <a:lnTo>
                    <a:pt x="6046444" y="0"/>
                  </a:lnTo>
                  <a:lnTo>
                    <a:pt x="6036564" y="1993"/>
                  </a:lnTo>
                  <a:lnTo>
                    <a:pt x="6028487" y="7429"/>
                  </a:lnTo>
                  <a:lnTo>
                    <a:pt x="6023038" y="15506"/>
                  </a:lnTo>
                  <a:lnTo>
                    <a:pt x="6021044" y="25400"/>
                  </a:lnTo>
                  <a:lnTo>
                    <a:pt x="6023038" y="35280"/>
                  </a:lnTo>
                  <a:lnTo>
                    <a:pt x="6028487" y="43357"/>
                  </a:lnTo>
                  <a:lnTo>
                    <a:pt x="6036564" y="48793"/>
                  </a:lnTo>
                  <a:lnTo>
                    <a:pt x="6046495" y="50800"/>
                  </a:lnTo>
                  <a:lnTo>
                    <a:pt x="6056388" y="48793"/>
                  </a:lnTo>
                  <a:lnTo>
                    <a:pt x="6064453" y="43357"/>
                  </a:lnTo>
                  <a:lnTo>
                    <a:pt x="6069901" y="35280"/>
                  </a:lnTo>
                  <a:lnTo>
                    <a:pt x="6071895" y="25400"/>
                  </a:lnTo>
                  <a:close/>
                </a:path>
                <a:path w="6352540" h="1814829">
                  <a:moveTo>
                    <a:pt x="6085040" y="982421"/>
                  </a:moveTo>
                  <a:lnTo>
                    <a:pt x="6083046" y="972540"/>
                  </a:lnTo>
                  <a:lnTo>
                    <a:pt x="6077597" y="964463"/>
                  </a:lnTo>
                  <a:lnTo>
                    <a:pt x="6069520" y="959015"/>
                  </a:lnTo>
                  <a:lnTo>
                    <a:pt x="6059589" y="957021"/>
                  </a:lnTo>
                  <a:lnTo>
                    <a:pt x="6049696" y="959015"/>
                  </a:lnTo>
                  <a:lnTo>
                    <a:pt x="6041631" y="964463"/>
                  </a:lnTo>
                  <a:lnTo>
                    <a:pt x="6036183" y="972540"/>
                  </a:lnTo>
                  <a:lnTo>
                    <a:pt x="6034189" y="982421"/>
                  </a:lnTo>
                  <a:lnTo>
                    <a:pt x="6036183" y="992314"/>
                  </a:lnTo>
                  <a:lnTo>
                    <a:pt x="6041631" y="1000391"/>
                  </a:lnTo>
                  <a:lnTo>
                    <a:pt x="6049696" y="1005827"/>
                  </a:lnTo>
                  <a:lnTo>
                    <a:pt x="6059640" y="1007821"/>
                  </a:lnTo>
                  <a:lnTo>
                    <a:pt x="6069520" y="1005827"/>
                  </a:lnTo>
                  <a:lnTo>
                    <a:pt x="6077597" y="1000391"/>
                  </a:lnTo>
                  <a:lnTo>
                    <a:pt x="6083046" y="992314"/>
                  </a:lnTo>
                  <a:lnTo>
                    <a:pt x="6085040" y="982421"/>
                  </a:lnTo>
                  <a:close/>
                </a:path>
                <a:path w="6352540" h="1814829">
                  <a:moveTo>
                    <a:pt x="6136919" y="1788858"/>
                  </a:moveTo>
                  <a:lnTo>
                    <a:pt x="6134925" y="1778977"/>
                  </a:lnTo>
                  <a:lnTo>
                    <a:pt x="6129490" y="1770900"/>
                  </a:lnTo>
                  <a:lnTo>
                    <a:pt x="6121412" y="1765452"/>
                  </a:lnTo>
                  <a:lnTo>
                    <a:pt x="6111468" y="1763458"/>
                  </a:lnTo>
                  <a:lnTo>
                    <a:pt x="6101588" y="1765452"/>
                  </a:lnTo>
                  <a:lnTo>
                    <a:pt x="6093511" y="1770900"/>
                  </a:lnTo>
                  <a:lnTo>
                    <a:pt x="6088062" y="1778977"/>
                  </a:lnTo>
                  <a:lnTo>
                    <a:pt x="6086068" y="1788858"/>
                  </a:lnTo>
                  <a:lnTo>
                    <a:pt x="6088062" y="1798751"/>
                  </a:lnTo>
                  <a:lnTo>
                    <a:pt x="6093511" y="1806829"/>
                  </a:lnTo>
                  <a:lnTo>
                    <a:pt x="6101588" y="1812264"/>
                  </a:lnTo>
                  <a:lnTo>
                    <a:pt x="6111519" y="1814258"/>
                  </a:lnTo>
                  <a:lnTo>
                    <a:pt x="6121412" y="1812264"/>
                  </a:lnTo>
                  <a:lnTo>
                    <a:pt x="6129490" y="1806829"/>
                  </a:lnTo>
                  <a:lnTo>
                    <a:pt x="6134925" y="1798751"/>
                  </a:lnTo>
                  <a:lnTo>
                    <a:pt x="6136919" y="1788858"/>
                  </a:lnTo>
                  <a:close/>
                </a:path>
                <a:path w="6352540" h="1814829">
                  <a:moveTo>
                    <a:pt x="6166002" y="849934"/>
                  </a:moveTo>
                  <a:lnTo>
                    <a:pt x="6163513" y="840168"/>
                  </a:lnTo>
                  <a:lnTo>
                    <a:pt x="6157671" y="832383"/>
                  </a:lnTo>
                  <a:lnTo>
                    <a:pt x="6149327" y="827354"/>
                  </a:lnTo>
                  <a:lnTo>
                    <a:pt x="6139345" y="825855"/>
                  </a:lnTo>
                  <a:lnTo>
                    <a:pt x="6129528" y="828357"/>
                  </a:lnTo>
                  <a:lnTo>
                    <a:pt x="6121743" y="834199"/>
                  </a:lnTo>
                  <a:lnTo>
                    <a:pt x="6116713" y="842543"/>
                  </a:lnTo>
                  <a:lnTo>
                    <a:pt x="6115215" y="852512"/>
                  </a:lnTo>
                  <a:lnTo>
                    <a:pt x="6117717" y="862291"/>
                  </a:lnTo>
                  <a:lnTo>
                    <a:pt x="6123559" y="870077"/>
                  </a:lnTo>
                  <a:lnTo>
                    <a:pt x="6131903" y="875106"/>
                  </a:lnTo>
                  <a:lnTo>
                    <a:pt x="6141923" y="876592"/>
                  </a:lnTo>
                  <a:lnTo>
                    <a:pt x="6151702" y="874102"/>
                  </a:lnTo>
                  <a:lnTo>
                    <a:pt x="6159487" y="868260"/>
                  </a:lnTo>
                  <a:lnTo>
                    <a:pt x="6164516" y="859917"/>
                  </a:lnTo>
                  <a:lnTo>
                    <a:pt x="6166002" y="849934"/>
                  </a:lnTo>
                  <a:close/>
                </a:path>
                <a:path w="6352540" h="1814829">
                  <a:moveTo>
                    <a:pt x="6173178" y="30937"/>
                  </a:moveTo>
                  <a:lnTo>
                    <a:pt x="6172708" y="20866"/>
                  </a:lnTo>
                  <a:lnTo>
                    <a:pt x="6168542" y="12052"/>
                  </a:lnTo>
                  <a:lnTo>
                    <a:pt x="6161392" y="5448"/>
                  </a:lnTo>
                  <a:lnTo>
                    <a:pt x="6151867" y="1968"/>
                  </a:lnTo>
                  <a:lnTo>
                    <a:pt x="6141796" y="2451"/>
                  </a:lnTo>
                  <a:lnTo>
                    <a:pt x="6132995" y="6604"/>
                  </a:lnTo>
                  <a:lnTo>
                    <a:pt x="6126391" y="13766"/>
                  </a:lnTo>
                  <a:lnTo>
                    <a:pt x="6122911" y="23228"/>
                  </a:lnTo>
                  <a:lnTo>
                    <a:pt x="6123394" y="33312"/>
                  </a:lnTo>
                  <a:lnTo>
                    <a:pt x="6127547" y="42113"/>
                  </a:lnTo>
                  <a:lnTo>
                    <a:pt x="6134709" y="48717"/>
                  </a:lnTo>
                  <a:lnTo>
                    <a:pt x="6144171" y="52184"/>
                  </a:lnTo>
                  <a:lnTo>
                    <a:pt x="6154305" y="51714"/>
                  </a:lnTo>
                  <a:lnTo>
                    <a:pt x="6163107" y="47561"/>
                  </a:lnTo>
                  <a:lnTo>
                    <a:pt x="6169711" y="40411"/>
                  </a:lnTo>
                  <a:lnTo>
                    <a:pt x="6173178" y="30937"/>
                  </a:lnTo>
                  <a:close/>
                </a:path>
                <a:path w="6352540" h="1814829">
                  <a:moveTo>
                    <a:pt x="6186221" y="989241"/>
                  </a:moveTo>
                  <a:lnTo>
                    <a:pt x="6185751" y="979170"/>
                  </a:lnTo>
                  <a:lnTo>
                    <a:pt x="6181585" y="970368"/>
                  </a:lnTo>
                  <a:lnTo>
                    <a:pt x="6174435" y="963764"/>
                  </a:lnTo>
                  <a:lnTo>
                    <a:pt x="6164910" y="960285"/>
                  </a:lnTo>
                  <a:lnTo>
                    <a:pt x="6154839" y="960755"/>
                  </a:lnTo>
                  <a:lnTo>
                    <a:pt x="6146038" y="964920"/>
                  </a:lnTo>
                  <a:lnTo>
                    <a:pt x="6139434" y="972070"/>
                  </a:lnTo>
                  <a:lnTo>
                    <a:pt x="6135954" y="981544"/>
                  </a:lnTo>
                  <a:lnTo>
                    <a:pt x="6136437" y="991616"/>
                  </a:lnTo>
                  <a:lnTo>
                    <a:pt x="6140589" y="1000417"/>
                  </a:lnTo>
                  <a:lnTo>
                    <a:pt x="6147740" y="1007021"/>
                  </a:lnTo>
                  <a:lnTo>
                    <a:pt x="6157214" y="1010500"/>
                  </a:lnTo>
                  <a:lnTo>
                    <a:pt x="6167336" y="1010031"/>
                  </a:lnTo>
                  <a:lnTo>
                    <a:pt x="6176149" y="1005878"/>
                  </a:lnTo>
                  <a:lnTo>
                    <a:pt x="6182753" y="998715"/>
                  </a:lnTo>
                  <a:lnTo>
                    <a:pt x="6186221" y="989241"/>
                  </a:lnTo>
                  <a:close/>
                </a:path>
                <a:path w="6352540" h="1814829">
                  <a:moveTo>
                    <a:pt x="6235928" y="1769554"/>
                  </a:moveTo>
                  <a:lnTo>
                    <a:pt x="6233452" y="1759775"/>
                  </a:lnTo>
                  <a:lnTo>
                    <a:pt x="6227381" y="1751736"/>
                  </a:lnTo>
                  <a:lnTo>
                    <a:pt x="6218974" y="1746808"/>
                  </a:lnTo>
                  <a:lnTo>
                    <a:pt x="6209347" y="1745386"/>
                  </a:lnTo>
                  <a:lnTo>
                    <a:pt x="6199568" y="1747862"/>
                  </a:lnTo>
                  <a:lnTo>
                    <a:pt x="6191466" y="1753958"/>
                  </a:lnTo>
                  <a:lnTo>
                    <a:pt x="6186538" y="1762366"/>
                  </a:lnTo>
                  <a:lnTo>
                    <a:pt x="6185128" y="1771992"/>
                  </a:lnTo>
                  <a:lnTo>
                    <a:pt x="6187605" y="1781771"/>
                  </a:lnTo>
                  <a:lnTo>
                    <a:pt x="6193675" y="1789823"/>
                  </a:lnTo>
                  <a:lnTo>
                    <a:pt x="6202083" y="1794751"/>
                  </a:lnTo>
                  <a:lnTo>
                    <a:pt x="6211709" y="1796161"/>
                  </a:lnTo>
                  <a:lnTo>
                    <a:pt x="6221539" y="1793671"/>
                  </a:lnTo>
                  <a:lnTo>
                    <a:pt x="6229591" y="1787588"/>
                  </a:lnTo>
                  <a:lnTo>
                    <a:pt x="6234506" y="1779193"/>
                  </a:lnTo>
                  <a:lnTo>
                    <a:pt x="6235928" y="1769554"/>
                  </a:lnTo>
                  <a:close/>
                </a:path>
                <a:path w="6352540" h="1814829">
                  <a:moveTo>
                    <a:pt x="6260757" y="814463"/>
                  </a:moveTo>
                  <a:lnTo>
                    <a:pt x="6257341" y="804976"/>
                  </a:lnTo>
                  <a:lnTo>
                    <a:pt x="6250495" y="797547"/>
                  </a:lnTo>
                  <a:lnTo>
                    <a:pt x="6241656" y="793470"/>
                  </a:lnTo>
                  <a:lnTo>
                    <a:pt x="6231941" y="793000"/>
                  </a:lnTo>
                  <a:lnTo>
                    <a:pt x="6222441" y="796417"/>
                  </a:lnTo>
                  <a:lnTo>
                    <a:pt x="6214986" y="803287"/>
                  </a:lnTo>
                  <a:lnTo>
                    <a:pt x="6210897" y="812126"/>
                  </a:lnTo>
                  <a:lnTo>
                    <a:pt x="6210427" y="821842"/>
                  </a:lnTo>
                  <a:lnTo>
                    <a:pt x="6213856" y="831342"/>
                  </a:lnTo>
                  <a:lnTo>
                    <a:pt x="6220688" y="838758"/>
                  </a:lnTo>
                  <a:lnTo>
                    <a:pt x="6229528" y="842835"/>
                  </a:lnTo>
                  <a:lnTo>
                    <a:pt x="6239256" y="843305"/>
                  </a:lnTo>
                  <a:lnTo>
                    <a:pt x="6248781" y="839863"/>
                  </a:lnTo>
                  <a:lnTo>
                    <a:pt x="6256198" y="833031"/>
                  </a:lnTo>
                  <a:lnTo>
                    <a:pt x="6260287" y="824191"/>
                  </a:lnTo>
                  <a:lnTo>
                    <a:pt x="6260757" y="814463"/>
                  </a:lnTo>
                  <a:close/>
                </a:path>
                <a:path w="6352540" h="1814829">
                  <a:moveTo>
                    <a:pt x="6266840" y="60159"/>
                  </a:moveTo>
                  <a:lnTo>
                    <a:pt x="6263652" y="50952"/>
                  </a:lnTo>
                  <a:lnTo>
                    <a:pt x="6256909" y="43383"/>
                  </a:lnTo>
                  <a:lnTo>
                    <a:pt x="6247803" y="39052"/>
                  </a:lnTo>
                  <a:lnTo>
                    <a:pt x="6238087" y="38544"/>
                  </a:lnTo>
                  <a:lnTo>
                    <a:pt x="6228880" y="41732"/>
                  </a:lnTo>
                  <a:lnTo>
                    <a:pt x="6221349" y="48437"/>
                  </a:lnTo>
                  <a:lnTo>
                    <a:pt x="6217005" y="57543"/>
                  </a:lnTo>
                  <a:lnTo>
                    <a:pt x="6216510" y="67271"/>
                  </a:lnTo>
                  <a:lnTo>
                    <a:pt x="6219698" y="76466"/>
                  </a:lnTo>
                  <a:lnTo>
                    <a:pt x="6226403" y="84010"/>
                  </a:lnTo>
                  <a:lnTo>
                    <a:pt x="6235547" y="88379"/>
                  </a:lnTo>
                  <a:lnTo>
                    <a:pt x="6245276" y="88874"/>
                  </a:lnTo>
                  <a:lnTo>
                    <a:pt x="6254470" y="85686"/>
                  </a:lnTo>
                  <a:lnTo>
                    <a:pt x="6262001" y="78981"/>
                  </a:lnTo>
                  <a:lnTo>
                    <a:pt x="6266345" y="69875"/>
                  </a:lnTo>
                  <a:lnTo>
                    <a:pt x="6266840" y="60159"/>
                  </a:lnTo>
                  <a:close/>
                </a:path>
                <a:path w="6352540" h="1814829">
                  <a:moveTo>
                    <a:pt x="6277940" y="1022985"/>
                  </a:moveTo>
                  <a:lnTo>
                    <a:pt x="6274752" y="1013777"/>
                  </a:lnTo>
                  <a:lnTo>
                    <a:pt x="6268009" y="1006221"/>
                  </a:lnTo>
                  <a:lnTo>
                    <a:pt x="6258903" y="1001877"/>
                  </a:lnTo>
                  <a:lnTo>
                    <a:pt x="6249174" y="1001382"/>
                  </a:lnTo>
                  <a:lnTo>
                    <a:pt x="6239980" y="1004570"/>
                  </a:lnTo>
                  <a:lnTo>
                    <a:pt x="6232449" y="1011275"/>
                  </a:lnTo>
                  <a:lnTo>
                    <a:pt x="6228105" y="1020381"/>
                  </a:lnTo>
                  <a:lnTo>
                    <a:pt x="6227610" y="1030097"/>
                  </a:lnTo>
                  <a:lnTo>
                    <a:pt x="6230798" y="1039304"/>
                  </a:lnTo>
                  <a:lnTo>
                    <a:pt x="6237503" y="1046835"/>
                  </a:lnTo>
                  <a:lnTo>
                    <a:pt x="6246647" y="1051204"/>
                  </a:lnTo>
                  <a:lnTo>
                    <a:pt x="6256363" y="1051699"/>
                  </a:lnTo>
                  <a:lnTo>
                    <a:pt x="6265570" y="1048524"/>
                  </a:lnTo>
                  <a:lnTo>
                    <a:pt x="6273101" y="1041806"/>
                  </a:lnTo>
                  <a:lnTo>
                    <a:pt x="6277445" y="1032713"/>
                  </a:lnTo>
                  <a:lnTo>
                    <a:pt x="6277940" y="1022985"/>
                  </a:lnTo>
                  <a:close/>
                </a:path>
                <a:path w="6352540" h="1814829">
                  <a:moveTo>
                    <a:pt x="6313538" y="1703603"/>
                  </a:moveTo>
                  <a:lnTo>
                    <a:pt x="6310338" y="1694408"/>
                  </a:lnTo>
                  <a:lnTo>
                    <a:pt x="6303632" y="1686877"/>
                  </a:lnTo>
                  <a:lnTo>
                    <a:pt x="6294513" y="1682546"/>
                  </a:lnTo>
                  <a:lnTo>
                    <a:pt x="6284798" y="1682064"/>
                  </a:lnTo>
                  <a:lnTo>
                    <a:pt x="6275590" y="1685264"/>
                  </a:lnTo>
                  <a:lnTo>
                    <a:pt x="6268072" y="1691970"/>
                  </a:lnTo>
                  <a:lnTo>
                    <a:pt x="6263703" y="1701126"/>
                  </a:lnTo>
                  <a:lnTo>
                    <a:pt x="6263221" y="1710842"/>
                  </a:lnTo>
                  <a:lnTo>
                    <a:pt x="6266408" y="1720049"/>
                  </a:lnTo>
                  <a:lnTo>
                    <a:pt x="6273127" y="1727568"/>
                  </a:lnTo>
                  <a:lnTo>
                    <a:pt x="6282233" y="1731911"/>
                  </a:lnTo>
                  <a:lnTo>
                    <a:pt x="6291961" y="1732394"/>
                  </a:lnTo>
                  <a:lnTo>
                    <a:pt x="6301156" y="1729193"/>
                  </a:lnTo>
                  <a:lnTo>
                    <a:pt x="6308712" y="1722437"/>
                  </a:lnTo>
                  <a:lnTo>
                    <a:pt x="6313043" y="1713331"/>
                  </a:lnTo>
                  <a:lnTo>
                    <a:pt x="6313538" y="1703603"/>
                  </a:lnTo>
                  <a:close/>
                </a:path>
                <a:path w="6352540" h="1814829">
                  <a:moveTo>
                    <a:pt x="6328511" y="744804"/>
                  </a:moveTo>
                  <a:lnTo>
                    <a:pt x="6327114" y="735164"/>
                  </a:lnTo>
                  <a:lnTo>
                    <a:pt x="6322187" y="726757"/>
                  </a:lnTo>
                  <a:lnTo>
                    <a:pt x="6314148" y="720674"/>
                  </a:lnTo>
                  <a:lnTo>
                    <a:pt x="6304369" y="718185"/>
                  </a:lnTo>
                  <a:lnTo>
                    <a:pt x="6294742" y="719594"/>
                  </a:lnTo>
                  <a:lnTo>
                    <a:pt x="6286335" y="724509"/>
                  </a:lnTo>
                  <a:lnTo>
                    <a:pt x="6280251" y="732561"/>
                  </a:lnTo>
                  <a:lnTo>
                    <a:pt x="6277737" y="742378"/>
                  </a:lnTo>
                  <a:lnTo>
                    <a:pt x="6279146" y="752017"/>
                  </a:lnTo>
                  <a:lnTo>
                    <a:pt x="6284061" y="760425"/>
                  </a:lnTo>
                  <a:lnTo>
                    <a:pt x="6292113" y="766508"/>
                  </a:lnTo>
                  <a:lnTo>
                    <a:pt x="6301879" y="768985"/>
                  </a:lnTo>
                  <a:lnTo>
                    <a:pt x="6311519" y="767588"/>
                  </a:lnTo>
                  <a:lnTo>
                    <a:pt x="6319926" y="762660"/>
                  </a:lnTo>
                  <a:lnTo>
                    <a:pt x="6326035" y="754570"/>
                  </a:lnTo>
                  <a:lnTo>
                    <a:pt x="6328511" y="744804"/>
                  </a:lnTo>
                  <a:close/>
                </a:path>
                <a:path w="6352540" h="1814829">
                  <a:moveTo>
                    <a:pt x="6331763" y="139458"/>
                  </a:moveTo>
                  <a:lnTo>
                    <a:pt x="6329261" y="129641"/>
                  </a:lnTo>
                  <a:lnTo>
                    <a:pt x="6323177" y="121589"/>
                  </a:lnTo>
                  <a:lnTo>
                    <a:pt x="6314770" y="116674"/>
                  </a:lnTo>
                  <a:lnTo>
                    <a:pt x="6305143" y="115265"/>
                  </a:lnTo>
                  <a:lnTo>
                    <a:pt x="6295364" y="117754"/>
                  </a:lnTo>
                  <a:lnTo>
                    <a:pt x="6287313" y="123837"/>
                  </a:lnTo>
                  <a:lnTo>
                    <a:pt x="6282398" y="132245"/>
                  </a:lnTo>
                  <a:lnTo>
                    <a:pt x="6280988" y="141871"/>
                  </a:lnTo>
                  <a:lnTo>
                    <a:pt x="6283477" y="151650"/>
                  </a:lnTo>
                  <a:lnTo>
                    <a:pt x="6289586" y="159740"/>
                  </a:lnTo>
                  <a:lnTo>
                    <a:pt x="6297981" y="164655"/>
                  </a:lnTo>
                  <a:lnTo>
                    <a:pt x="6307620" y="166065"/>
                  </a:lnTo>
                  <a:lnTo>
                    <a:pt x="6317399" y="163588"/>
                  </a:lnTo>
                  <a:lnTo>
                    <a:pt x="6325438" y="157505"/>
                  </a:lnTo>
                  <a:lnTo>
                    <a:pt x="6330353" y="149098"/>
                  </a:lnTo>
                  <a:lnTo>
                    <a:pt x="6331763" y="139458"/>
                  </a:lnTo>
                  <a:close/>
                </a:path>
                <a:path w="6352540" h="1814829">
                  <a:moveTo>
                    <a:pt x="6337884" y="1108646"/>
                  </a:moveTo>
                  <a:lnTo>
                    <a:pt x="6336335" y="1098626"/>
                  </a:lnTo>
                  <a:lnTo>
                    <a:pt x="6331051" y="1090028"/>
                  </a:lnTo>
                  <a:lnTo>
                    <a:pt x="6323165" y="1084326"/>
                  </a:lnTo>
                  <a:lnTo>
                    <a:pt x="6313716" y="1082001"/>
                  </a:lnTo>
                  <a:lnTo>
                    <a:pt x="6303746" y="1083525"/>
                  </a:lnTo>
                  <a:lnTo>
                    <a:pt x="6295148" y="1088809"/>
                  </a:lnTo>
                  <a:lnTo>
                    <a:pt x="6289446" y="1096695"/>
                  </a:lnTo>
                  <a:lnTo>
                    <a:pt x="6287109" y="1106157"/>
                  </a:lnTo>
                  <a:lnTo>
                    <a:pt x="6288646" y="1116126"/>
                  </a:lnTo>
                  <a:lnTo>
                    <a:pt x="6293942" y="1124762"/>
                  </a:lnTo>
                  <a:lnTo>
                    <a:pt x="6301829" y="1130477"/>
                  </a:lnTo>
                  <a:lnTo>
                    <a:pt x="6311290" y="1132801"/>
                  </a:lnTo>
                  <a:lnTo>
                    <a:pt x="6321260" y="1131265"/>
                  </a:lnTo>
                  <a:lnTo>
                    <a:pt x="6329845" y="1125994"/>
                  </a:lnTo>
                  <a:lnTo>
                    <a:pt x="6335560" y="1118095"/>
                  </a:lnTo>
                  <a:lnTo>
                    <a:pt x="6337884" y="1108646"/>
                  </a:lnTo>
                  <a:close/>
                </a:path>
                <a:path w="6352540" h="1814829">
                  <a:moveTo>
                    <a:pt x="6350406" y="1617497"/>
                  </a:moveTo>
                  <a:lnTo>
                    <a:pt x="6349886" y="1607413"/>
                  </a:lnTo>
                  <a:lnTo>
                    <a:pt x="6345695" y="1598625"/>
                  </a:lnTo>
                  <a:lnTo>
                    <a:pt x="6338519" y="1592046"/>
                  </a:lnTo>
                  <a:lnTo>
                    <a:pt x="6329032" y="1588617"/>
                  </a:lnTo>
                  <a:lnTo>
                    <a:pt x="6318961" y="1589125"/>
                  </a:lnTo>
                  <a:lnTo>
                    <a:pt x="6310173" y="1593316"/>
                  </a:lnTo>
                  <a:lnTo>
                    <a:pt x="6303594" y="1600504"/>
                  </a:lnTo>
                  <a:lnTo>
                    <a:pt x="6300152" y="1609979"/>
                  </a:lnTo>
                  <a:lnTo>
                    <a:pt x="6300660" y="1620100"/>
                  </a:lnTo>
                  <a:lnTo>
                    <a:pt x="6304851" y="1628902"/>
                  </a:lnTo>
                  <a:lnTo>
                    <a:pt x="6312039" y="1635467"/>
                  </a:lnTo>
                  <a:lnTo>
                    <a:pt x="6321514" y="1638909"/>
                  </a:lnTo>
                  <a:lnTo>
                    <a:pt x="6331585" y="1638401"/>
                  </a:lnTo>
                  <a:lnTo>
                    <a:pt x="6340386" y="1634210"/>
                  </a:lnTo>
                  <a:lnTo>
                    <a:pt x="6346952" y="1627022"/>
                  </a:lnTo>
                  <a:lnTo>
                    <a:pt x="6350406" y="1617497"/>
                  </a:lnTo>
                  <a:close/>
                </a:path>
                <a:path w="6352540" h="1814829">
                  <a:moveTo>
                    <a:pt x="6352210" y="1512150"/>
                  </a:moveTo>
                  <a:lnTo>
                    <a:pt x="6350216" y="1502270"/>
                  </a:lnTo>
                  <a:lnTo>
                    <a:pt x="6344767" y="1494193"/>
                  </a:lnTo>
                  <a:lnTo>
                    <a:pt x="6336703" y="1488744"/>
                  </a:lnTo>
                  <a:lnTo>
                    <a:pt x="6326810" y="1486750"/>
                  </a:lnTo>
                  <a:lnTo>
                    <a:pt x="6316929" y="1488744"/>
                  </a:lnTo>
                  <a:lnTo>
                    <a:pt x="6308852" y="1494193"/>
                  </a:lnTo>
                  <a:lnTo>
                    <a:pt x="6303403" y="1502270"/>
                  </a:lnTo>
                  <a:lnTo>
                    <a:pt x="6301410" y="1512201"/>
                  </a:lnTo>
                  <a:lnTo>
                    <a:pt x="6303403" y="1522095"/>
                  </a:lnTo>
                  <a:lnTo>
                    <a:pt x="6308852" y="1530159"/>
                  </a:lnTo>
                  <a:lnTo>
                    <a:pt x="6316929" y="1535607"/>
                  </a:lnTo>
                  <a:lnTo>
                    <a:pt x="6326810" y="1537601"/>
                  </a:lnTo>
                  <a:lnTo>
                    <a:pt x="6336703" y="1535607"/>
                  </a:lnTo>
                  <a:lnTo>
                    <a:pt x="6344767" y="1530159"/>
                  </a:lnTo>
                  <a:lnTo>
                    <a:pt x="6350216" y="1522095"/>
                  </a:lnTo>
                  <a:lnTo>
                    <a:pt x="6352210" y="1512150"/>
                  </a:lnTo>
                  <a:close/>
                </a:path>
                <a:path w="6352540" h="1814829">
                  <a:moveTo>
                    <a:pt x="6352210" y="1410500"/>
                  </a:moveTo>
                  <a:lnTo>
                    <a:pt x="6350216" y="1400619"/>
                  </a:lnTo>
                  <a:lnTo>
                    <a:pt x="6344767" y="1392542"/>
                  </a:lnTo>
                  <a:lnTo>
                    <a:pt x="6336703" y="1387094"/>
                  </a:lnTo>
                  <a:lnTo>
                    <a:pt x="6326810" y="1385100"/>
                  </a:lnTo>
                  <a:lnTo>
                    <a:pt x="6316929" y="1387094"/>
                  </a:lnTo>
                  <a:lnTo>
                    <a:pt x="6308852" y="1392542"/>
                  </a:lnTo>
                  <a:lnTo>
                    <a:pt x="6303403" y="1400619"/>
                  </a:lnTo>
                  <a:lnTo>
                    <a:pt x="6301410" y="1410550"/>
                  </a:lnTo>
                  <a:lnTo>
                    <a:pt x="6303403" y="1420444"/>
                  </a:lnTo>
                  <a:lnTo>
                    <a:pt x="6308852" y="1428508"/>
                  </a:lnTo>
                  <a:lnTo>
                    <a:pt x="6316929" y="1433957"/>
                  </a:lnTo>
                  <a:lnTo>
                    <a:pt x="6326810" y="1435950"/>
                  </a:lnTo>
                  <a:lnTo>
                    <a:pt x="6336703" y="1433957"/>
                  </a:lnTo>
                  <a:lnTo>
                    <a:pt x="6344767" y="1428508"/>
                  </a:lnTo>
                  <a:lnTo>
                    <a:pt x="6350216" y="1420444"/>
                  </a:lnTo>
                  <a:lnTo>
                    <a:pt x="6352210" y="1410500"/>
                  </a:lnTo>
                  <a:close/>
                </a:path>
                <a:path w="6352540" h="1814829">
                  <a:moveTo>
                    <a:pt x="6352210" y="1308849"/>
                  </a:moveTo>
                  <a:lnTo>
                    <a:pt x="6350216" y="1298968"/>
                  </a:lnTo>
                  <a:lnTo>
                    <a:pt x="6344767" y="1290891"/>
                  </a:lnTo>
                  <a:lnTo>
                    <a:pt x="6336703" y="1285443"/>
                  </a:lnTo>
                  <a:lnTo>
                    <a:pt x="6326810" y="1283449"/>
                  </a:lnTo>
                  <a:lnTo>
                    <a:pt x="6316929" y="1285443"/>
                  </a:lnTo>
                  <a:lnTo>
                    <a:pt x="6308852" y="1290891"/>
                  </a:lnTo>
                  <a:lnTo>
                    <a:pt x="6303403" y="1298968"/>
                  </a:lnTo>
                  <a:lnTo>
                    <a:pt x="6301410" y="1308900"/>
                  </a:lnTo>
                  <a:lnTo>
                    <a:pt x="6303403" y="1318793"/>
                  </a:lnTo>
                  <a:lnTo>
                    <a:pt x="6308852" y="1326857"/>
                  </a:lnTo>
                  <a:lnTo>
                    <a:pt x="6316929" y="1332306"/>
                  </a:lnTo>
                  <a:lnTo>
                    <a:pt x="6326810" y="1334300"/>
                  </a:lnTo>
                  <a:lnTo>
                    <a:pt x="6336703" y="1332306"/>
                  </a:lnTo>
                  <a:lnTo>
                    <a:pt x="6344767" y="1326857"/>
                  </a:lnTo>
                  <a:lnTo>
                    <a:pt x="6350216" y="1318793"/>
                  </a:lnTo>
                  <a:lnTo>
                    <a:pt x="6352210" y="1308849"/>
                  </a:lnTo>
                  <a:close/>
                </a:path>
                <a:path w="6352540" h="1814829">
                  <a:moveTo>
                    <a:pt x="6352210" y="1207198"/>
                  </a:moveTo>
                  <a:lnTo>
                    <a:pt x="6350216" y="1197317"/>
                  </a:lnTo>
                  <a:lnTo>
                    <a:pt x="6344767" y="1189240"/>
                  </a:lnTo>
                  <a:lnTo>
                    <a:pt x="6336703" y="1183792"/>
                  </a:lnTo>
                  <a:lnTo>
                    <a:pt x="6326810" y="1181798"/>
                  </a:lnTo>
                  <a:lnTo>
                    <a:pt x="6316929" y="1183792"/>
                  </a:lnTo>
                  <a:lnTo>
                    <a:pt x="6308852" y="1189240"/>
                  </a:lnTo>
                  <a:lnTo>
                    <a:pt x="6303403" y="1197317"/>
                  </a:lnTo>
                  <a:lnTo>
                    <a:pt x="6301410" y="1207249"/>
                  </a:lnTo>
                  <a:lnTo>
                    <a:pt x="6303403" y="1217142"/>
                  </a:lnTo>
                  <a:lnTo>
                    <a:pt x="6308852" y="1225207"/>
                  </a:lnTo>
                  <a:lnTo>
                    <a:pt x="6316929" y="1230655"/>
                  </a:lnTo>
                  <a:lnTo>
                    <a:pt x="6326810" y="1232649"/>
                  </a:lnTo>
                  <a:lnTo>
                    <a:pt x="6336703" y="1230655"/>
                  </a:lnTo>
                  <a:lnTo>
                    <a:pt x="6344767" y="1225207"/>
                  </a:lnTo>
                  <a:lnTo>
                    <a:pt x="6350216" y="1217142"/>
                  </a:lnTo>
                  <a:lnTo>
                    <a:pt x="6352210" y="1207198"/>
                  </a:lnTo>
                  <a:close/>
                </a:path>
                <a:path w="6352540" h="1814829">
                  <a:moveTo>
                    <a:pt x="6352210" y="645769"/>
                  </a:moveTo>
                  <a:lnTo>
                    <a:pt x="6350216" y="635889"/>
                  </a:lnTo>
                  <a:lnTo>
                    <a:pt x="6344780" y="627811"/>
                  </a:lnTo>
                  <a:lnTo>
                    <a:pt x="6336703" y="622376"/>
                  </a:lnTo>
                  <a:lnTo>
                    <a:pt x="6326810" y="620369"/>
                  </a:lnTo>
                  <a:lnTo>
                    <a:pt x="6316929" y="622376"/>
                  </a:lnTo>
                  <a:lnTo>
                    <a:pt x="6308852" y="627811"/>
                  </a:lnTo>
                  <a:lnTo>
                    <a:pt x="6303416" y="635889"/>
                  </a:lnTo>
                  <a:lnTo>
                    <a:pt x="6301410" y="645820"/>
                  </a:lnTo>
                  <a:lnTo>
                    <a:pt x="6303416" y="655713"/>
                  </a:lnTo>
                  <a:lnTo>
                    <a:pt x="6308852" y="663790"/>
                  </a:lnTo>
                  <a:lnTo>
                    <a:pt x="6316929" y="669226"/>
                  </a:lnTo>
                  <a:lnTo>
                    <a:pt x="6326810" y="671220"/>
                  </a:lnTo>
                  <a:lnTo>
                    <a:pt x="6336703" y="669226"/>
                  </a:lnTo>
                  <a:lnTo>
                    <a:pt x="6344780" y="663790"/>
                  </a:lnTo>
                  <a:lnTo>
                    <a:pt x="6350216" y="655713"/>
                  </a:lnTo>
                  <a:lnTo>
                    <a:pt x="6352210" y="645769"/>
                  </a:lnTo>
                  <a:close/>
                </a:path>
                <a:path w="6352540" h="1814829">
                  <a:moveTo>
                    <a:pt x="6352210" y="544118"/>
                  </a:moveTo>
                  <a:lnTo>
                    <a:pt x="6350216" y="534238"/>
                  </a:lnTo>
                  <a:lnTo>
                    <a:pt x="6344780" y="526161"/>
                  </a:lnTo>
                  <a:lnTo>
                    <a:pt x="6336703" y="520725"/>
                  </a:lnTo>
                  <a:lnTo>
                    <a:pt x="6326810" y="518718"/>
                  </a:lnTo>
                  <a:lnTo>
                    <a:pt x="6316929" y="520725"/>
                  </a:lnTo>
                  <a:lnTo>
                    <a:pt x="6308852" y="526161"/>
                  </a:lnTo>
                  <a:lnTo>
                    <a:pt x="6303416" y="534238"/>
                  </a:lnTo>
                  <a:lnTo>
                    <a:pt x="6301410" y="544169"/>
                  </a:lnTo>
                  <a:lnTo>
                    <a:pt x="6303416" y="554062"/>
                  </a:lnTo>
                  <a:lnTo>
                    <a:pt x="6308852" y="562140"/>
                  </a:lnTo>
                  <a:lnTo>
                    <a:pt x="6316929" y="567575"/>
                  </a:lnTo>
                  <a:lnTo>
                    <a:pt x="6326810" y="569569"/>
                  </a:lnTo>
                  <a:lnTo>
                    <a:pt x="6336703" y="567575"/>
                  </a:lnTo>
                  <a:lnTo>
                    <a:pt x="6344780" y="562140"/>
                  </a:lnTo>
                  <a:lnTo>
                    <a:pt x="6350216" y="554062"/>
                  </a:lnTo>
                  <a:lnTo>
                    <a:pt x="6352210" y="544118"/>
                  </a:lnTo>
                  <a:close/>
                </a:path>
                <a:path w="6352540" h="1814829">
                  <a:moveTo>
                    <a:pt x="6352210" y="442468"/>
                  </a:moveTo>
                  <a:lnTo>
                    <a:pt x="6350216" y="432587"/>
                  </a:lnTo>
                  <a:lnTo>
                    <a:pt x="6344780" y="424510"/>
                  </a:lnTo>
                  <a:lnTo>
                    <a:pt x="6336703" y="419074"/>
                  </a:lnTo>
                  <a:lnTo>
                    <a:pt x="6326810" y="417068"/>
                  </a:lnTo>
                  <a:lnTo>
                    <a:pt x="6316929" y="419074"/>
                  </a:lnTo>
                  <a:lnTo>
                    <a:pt x="6308852" y="424510"/>
                  </a:lnTo>
                  <a:lnTo>
                    <a:pt x="6303416" y="432587"/>
                  </a:lnTo>
                  <a:lnTo>
                    <a:pt x="6301410" y="442518"/>
                  </a:lnTo>
                  <a:lnTo>
                    <a:pt x="6303416" y="452412"/>
                  </a:lnTo>
                  <a:lnTo>
                    <a:pt x="6308852" y="460489"/>
                  </a:lnTo>
                  <a:lnTo>
                    <a:pt x="6316929" y="465924"/>
                  </a:lnTo>
                  <a:lnTo>
                    <a:pt x="6326810" y="467918"/>
                  </a:lnTo>
                  <a:lnTo>
                    <a:pt x="6336703" y="465924"/>
                  </a:lnTo>
                  <a:lnTo>
                    <a:pt x="6344780" y="460489"/>
                  </a:lnTo>
                  <a:lnTo>
                    <a:pt x="6350216" y="452412"/>
                  </a:lnTo>
                  <a:lnTo>
                    <a:pt x="6352210" y="442468"/>
                  </a:lnTo>
                  <a:close/>
                </a:path>
                <a:path w="6352540" h="1814829">
                  <a:moveTo>
                    <a:pt x="6352210" y="340817"/>
                  </a:moveTo>
                  <a:lnTo>
                    <a:pt x="6350216" y="330936"/>
                  </a:lnTo>
                  <a:lnTo>
                    <a:pt x="6344780" y="322859"/>
                  </a:lnTo>
                  <a:lnTo>
                    <a:pt x="6336703" y="317423"/>
                  </a:lnTo>
                  <a:lnTo>
                    <a:pt x="6326810" y="315417"/>
                  </a:lnTo>
                  <a:lnTo>
                    <a:pt x="6316929" y="317423"/>
                  </a:lnTo>
                  <a:lnTo>
                    <a:pt x="6308852" y="322859"/>
                  </a:lnTo>
                  <a:lnTo>
                    <a:pt x="6303416" y="330936"/>
                  </a:lnTo>
                  <a:lnTo>
                    <a:pt x="6301410" y="340868"/>
                  </a:lnTo>
                  <a:lnTo>
                    <a:pt x="6303416" y="350761"/>
                  </a:lnTo>
                  <a:lnTo>
                    <a:pt x="6308852" y="358838"/>
                  </a:lnTo>
                  <a:lnTo>
                    <a:pt x="6316929" y="364274"/>
                  </a:lnTo>
                  <a:lnTo>
                    <a:pt x="6326810" y="366268"/>
                  </a:lnTo>
                  <a:lnTo>
                    <a:pt x="6336703" y="364274"/>
                  </a:lnTo>
                  <a:lnTo>
                    <a:pt x="6344780" y="358838"/>
                  </a:lnTo>
                  <a:lnTo>
                    <a:pt x="6350216" y="350761"/>
                  </a:lnTo>
                  <a:lnTo>
                    <a:pt x="6352210" y="340817"/>
                  </a:lnTo>
                  <a:close/>
                </a:path>
                <a:path w="6352540" h="1814829">
                  <a:moveTo>
                    <a:pt x="6352210" y="239166"/>
                  </a:moveTo>
                  <a:lnTo>
                    <a:pt x="6350216" y="229285"/>
                  </a:lnTo>
                  <a:lnTo>
                    <a:pt x="6344780" y="221208"/>
                  </a:lnTo>
                  <a:lnTo>
                    <a:pt x="6336703" y="215773"/>
                  </a:lnTo>
                  <a:lnTo>
                    <a:pt x="6326810" y="213766"/>
                  </a:lnTo>
                  <a:lnTo>
                    <a:pt x="6316929" y="215773"/>
                  </a:lnTo>
                  <a:lnTo>
                    <a:pt x="6308852" y="221208"/>
                  </a:lnTo>
                  <a:lnTo>
                    <a:pt x="6303416" y="229285"/>
                  </a:lnTo>
                  <a:lnTo>
                    <a:pt x="6301410" y="239217"/>
                  </a:lnTo>
                  <a:lnTo>
                    <a:pt x="6303416" y="249110"/>
                  </a:lnTo>
                  <a:lnTo>
                    <a:pt x="6308852" y="257187"/>
                  </a:lnTo>
                  <a:lnTo>
                    <a:pt x="6316929" y="262623"/>
                  </a:lnTo>
                  <a:lnTo>
                    <a:pt x="6326810" y="264617"/>
                  </a:lnTo>
                  <a:lnTo>
                    <a:pt x="6336703" y="262623"/>
                  </a:lnTo>
                  <a:lnTo>
                    <a:pt x="6344780" y="257187"/>
                  </a:lnTo>
                  <a:lnTo>
                    <a:pt x="6350216" y="249110"/>
                  </a:lnTo>
                  <a:lnTo>
                    <a:pt x="6352210" y="23916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5611" y="4676548"/>
              <a:ext cx="6362783" cy="47214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65125" y="5532221"/>
              <a:ext cx="5942965" cy="3188335"/>
            </a:xfrm>
            <a:custGeom>
              <a:avLst/>
              <a:gdLst/>
              <a:ahLst/>
              <a:cxnLst/>
              <a:rect l="l" t="t" r="r" b="b"/>
              <a:pathLst>
                <a:path w="5942965" h="3188334">
                  <a:moveTo>
                    <a:pt x="50800" y="2895130"/>
                  </a:moveTo>
                  <a:lnTo>
                    <a:pt x="48806" y="2885236"/>
                  </a:lnTo>
                  <a:lnTo>
                    <a:pt x="43370" y="2877172"/>
                  </a:lnTo>
                  <a:lnTo>
                    <a:pt x="35293" y="2871724"/>
                  </a:lnTo>
                  <a:lnTo>
                    <a:pt x="25400" y="2869730"/>
                  </a:lnTo>
                  <a:lnTo>
                    <a:pt x="15519" y="2871724"/>
                  </a:lnTo>
                  <a:lnTo>
                    <a:pt x="7442" y="2877172"/>
                  </a:lnTo>
                  <a:lnTo>
                    <a:pt x="2006" y="2885236"/>
                  </a:lnTo>
                  <a:lnTo>
                    <a:pt x="0" y="2895181"/>
                  </a:lnTo>
                  <a:lnTo>
                    <a:pt x="2006" y="2905061"/>
                  </a:lnTo>
                  <a:lnTo>
                    <a:pt x="7442" y="2913138"/>
                  </a:lnTo>
                  <a:lnTo>
                    <a:pt x="15519" y="2918587"/>
                  </a:lnTo>
                  <a:lnTo>
                    <a:pt x="25400" y="2920581"/>
                  </a:lnTo>
                  <a:lnTo>
                    <a:pt x="35293" y="2918587"/>
                  </a:lnTo>
                  <a:lnTo>
                    <a:pt x="43370" y="2913138"/>
                  </a:lnTo>
                  <a:lnTo>
                    <a:pt x="48806" y="2905061"/>
                  </a:lnTo>
                  <a:lnTo>
                    <a:pt x="50800" y="2895130"/>
                  </a:lnTo>
                  <a:close/>
                </a:path>
                <a:path w="5942965" h="3188334">
                  <a:moveTo>
                    <a:pt x="50800" y="2793479"/>
                  </a:moveTo>
                  <a:lnTo>
                    <a:pt x="48806" y="2783586"/>
                  </a:lnTo>
                  <a:lnTo>
                    <a:pt x="43370" y="2775521"/>
                  </a:lnTo>
                  <a:lnTo>
                    <a:pt x="35293" y="2770073"/>
                  </a:lnTo>
                  <a:lnTo>
                    <a:pt x="25400" y="2768079"/>
                  </a:lnTo>
                  <a:lnTo>
                    <a:pt x="15519" y="2770073"/>
                  </a:lnTo>
                  <a:lnTo>
                    <a:pt x="7442" y="2775521"/>
                  </a:lnTo>
                  <a:lnTo>
                    <a:pt x="2006" y="2783586"/>
                  </a:lnTo>
                  <a:lnTo>
                    <a:pt x="0" y="2793530"/>
                  </a:lnTo>
                  <a:lnTo>
                    <a:pt x="2006" y="2803410"/>
                  </a:lnTo>
                  <a:lnTo>
                    <a:pt x="7442" y="2811488"/>
                  </a:lnTo>
                  <a:lnTo>
                    <a:pt x="15519" y="2816936"/>
                  </a:lnTo>
                  <a:lnTo>
                    <a:pt x="25400" y="2818930"/>
                  </a:lnTo>
                  <a:lnTo>
                    <a:pt x="35293" y="2816936"/>
                  </a:lnTo>
                  <a:lnTo>
                    <a:pt x="43370" y="2811488"/>
                  </a:lnTo>
                  <a:lnTo>
                    <a:pt x="48806" y="2803410"/>
                  </a:lnTo>
                  <a:lnTo>
                    <a:pt x="50800" y="2793479"/>
                  </a:lnTo>
                  <a:close/>
                </a:path>
                <a:path w="5942965" h="3188334">
                  <a:moveTo>
                    <a:pt x="50800" y="2691828"/>
                  </a:moveTo>
                  <a:lnTo>
                    <a:pt x="48806" y="2681935"/>
                  </a:lnTo>
                  <a:lnTo>
                    <a:pt x="43370" y="2673870"/>
                  </a:lnTo>
                  <a:lnTo>
                    <a:pt x="35293" y="2668422"/>
                  </a:lnTo>
                  <a:lnTo>
                    <a:pt x="25400" y="2666428"/>
                  </a:lnTo>
                  <a:lnTo>
                    <a:pt x="15519" y="2668422"/>
                  </a:lnTo>
                  <a:lnTo>
                    <a:pt x="7442" y="2673870"/>
                  </a:lnTo>
                  <a:lnTo>
                    <a:pt x="2006" y="2681935"/>
                  </a:lnTo>
                  <a:lnTo>
                    <a:pt x="0" y="2691879"/>
                  </a:lnTo>
                  <a:lnTo>
                    <a:pt x="2006" y="2701760"/>
                  </a:lnTo>
                  <a:lnTo>
                    <a:pt x="7442" y="2709837"/>
                  </a:lnTo>
                  <a:lnTo>
                    <a:pt x="15519" y="2715285"/>
                  </a:lnTo>
                  <a:lnTo>
                    <a:pt x="25400" y="2717279"/>
                  </a:lnTo>
                  <a:lnTo>
                    <a:pt x="35293" y="2715285"/>
                  </a:lnTo>
                  <a:lnTo>
                    <a:pt x="43370" y="2709837"/>
                  </a:lnTo>
                  <a:lnTo>
                    <a:pt x="48806" y="2701760"/>
                  </a:lnTo>
                  <a:lnTo>
                    <a:pt x="50800" y="2691828"/>
                  </a:lnTo>
                  <a:close/>
                </a:path>
                <a:path w="5942965" h="3188334">
                  <a:moveTo>
                    <a:pt x="50800" y="2590177"/>
                  </a:moveTo>
                  <a:lnTo>
                    <a:pt x="48806" y="2580284"/>
                  </a:lnTo>
                  <a:lnTo>
                    <a:pt x="43370" y="2572220"/>
                  </a:lnTo>
                  <a:lnTo>
                    <a:pt x="35293" y="2566771"/>
                  </a:lnTo>
                  <a:lnTo>
                    <a:pt x="25400" y="2564777"/>
                  </a:lnTo>
                  <a:lnTo>
                    <a:pt x="15519" y="2566771"/>
                  </a:lnTo>
                  <a:lnTo>
                    <a:pt x="7442" y="2572220"/>
                  </a:lnTo>
                  <a:lnTo>
                    <a:pt x="2006" y="2580284"/>
                  </a:lnTo>
                  <a:lnTo>
                    <a:pt x="0" y="2590228"/>
                  </a:lnTo>
                  <a:lnTo>
                    <a:pt x="2006" y="2600109"/>
                  </a:lnTo>
                  <a:lnTo>
                    <a:pt x="7442" y="2608186"/>
                  </a:lnTo>
                  <a:lnTo>
                    <a:pt x="15519" y="2613634"/>
                  </a:lnTo>
                  <a:lnTo>
                    <a:pt x="25400" y="2615628"/>
                  </a:lnTo>
                  <a:lnTo>
                    <a:pt x="35293" y="2613634"/>
                  </a:lnTo>
                  <a:lnTo>
                    <a:pt x="43370" y="2608186"/>
                  </a:lnTo>
                  <a:lnTo>
                    <a:pt x="48806" y="2600109"/>
                  </a:lnTo>
                  <a:lnTo>
                    <a:pt x="50800" y="2590177"/>
                  </a:lnTo>
                  <a:close/>
                </a:path>
                <a:path w="5942965" h="3188334">
                  <a:moveTo>
                    <a:pt x="50800" y="1762264"/>
                  </a:moveTo>
                  <a:lnTo>
                    <a:pt x="48806" y="1752384"/>
                  </a:lnTo>
                  <a:lnTo>
                    <a:pt x="43370" y="1744306"/>
                  </a:lnTo>
                  <a:lnTo>
                    <a:pt x="35293" y="1738858"/>
                  </a:lnTo>
                  <a:lnTo>
                    <a:pt x="25400" y="1736864"/>
                  </a:lnTo>
                  <a:lnTo>
                    <a:pt x="15519" y="1738858"/>
                  </a:lnTo>
                  <a:lnTo>
                    <a:pt x="7442" y="1744306"/>
                  </a:lnTo>
                  <a:lnTo>
                    <a:pt x="2006" y="1752384"/>
                  </a:lnTo>
                  <a:lnTo>
                    <a:pt x="0" y="1762315"/>
                  </a:lnTo>
                  <a:lnTo>
                    <a:pt x="2006" y="1772208"/>
                  </a:lnTo>
                  <a:lnTo>
                    <a:pt x="7442" y="1780273"/>
                  </a:lnTo>
                  <a:lnTo>
                    <a:pt x="15519" y="1785721"/>
                  </a:lnTo>
                  <a:lnTo>
                    <a:pt x="25400" y="1787715"/>
                  </a:lnTo>
                  <a:lnTo>
                    <a:pt x="35293" y="1785721"/>
                  </a:lnTo>
                  <a:lnTo>
                    <a:pt x="43370" y="1780273"/>
                  </a:lnTo>
                  <a:lnTo>
                    <a:pt x="48806" y="1772208"/>
                  </a:lnTo>
                  <a:lnTo>
                    <a:pt x="50800" y="1762264"/>
                  </a:lnTo>
                  <a:close/>
                </a:path>
                <a:path w="5942965" h="3188334">
                  <a:moveTo>
                    <a:pt x="50800" y="1660613"/>
                  </a:moveTo>
                  <a:lnTo>
                    <a:pt x="48806" y="1650733"/>
                  </a:lnTo>
                  <a:lnTo>
                    <a:pt x="43370" y="1642656"/>
                  </a:lnTo>
                  <a:lnTo>
                    <a:pt x="35293" y="1637207"/>
                  </a:lnTo>
                  <a:lnTo>
                    <a:pt x="25400" y="1635213"/>
                  </a:lnTo>
                  <a:lnTo>
                    <a:pt x="15519" y="1637207"/>
                  </a:lnTo>
                  <a:lnTo>
                    <a:pt x="7442" y="1642656"/>
                  </a:lnTo>
                  <a:lnTo>
                    <a:pt x="2006" y="1650733"/>
                  </a:lnTo>
                  <a:lnTo>
                    <a:pt x="0" y="1660664"/>
                  </a:lnTo>
                  <a:lnTo>
                    <a:pt x="2006" y="1670558"/>
                  </a:lnTo>
                  <a:lnTo>
                    <a:pt x="7442" y="1678622"/>
                  </a:lnTo>
                  <a:lnTo>
                    <a:pt x="15519" y="1684070"/>
                  </a:lnTo>
                  <a:lnTo>
                    <a:pt x="25400" y="1686064"/>
                  </a:lnTo>
                  <a:lnTo>
                    <a:pt x="35293" y="1684070"/>
                  </a:lnTo>
                  <a:lnTo>
                    <a:pt x="43370" y="1678622"/>
                  </a:lnTo>
                  <a:lnTo>
                    <a:pt x="48806" y="1670558"/>
                  </a:lnTo>
                  <a:lnTo>
                    <a:pt x="50800" y="1660613"/>
                  </a:lnTo>
                  <a:close/>
                </a:path>
                <a:path w="5942965" h="3188334">
                  <a:moveTo>
                    <a:pt x="50800" y="1558963"/>
                  </a:moveTo>
                  <a:lnTo>
                    <a:pt x="48806" y="1549082"/>
                  </a:lnTo>
                  <a:lnTo>
                    <a:pt x="43370" y="1541005"/>
                  </a:lnTo>
                  <a:lnTo>
                    <a:pt x="35293" y="1535557"/>
                  </a:lnTo>
                  <a:lnTo>
                    <a:pt x="25400" y="1533563"/>
                  </a:lnTo>
                  <a:lnTo>
                    <a:pt x="15519" y="1535557"/>
                  </a:lnTo>
                  <a:lnTo>
                    <a:pt x="7442" y="1541005"/>
                  </a:lnTo>
                  <a:lnTo>
                    <a:pt x="2006" y="1549082"/>
                  </a:lnTo>
                  <a:lnTo>
                    <a:pt x="0" y="1559013"/>
                  </a:lnTo>
                  <a:lnTo>
                    <a:pt x="2006" y="1568907"/>
                  </a:lnTo>
                  <a:lnTo>
                    <a:pt x="7442" y="1576971"/>
                  </a:lnTo>
                  <a:lnTo>
                    <a:pt x="15519" y="1582420"/>
                  </a:lnTo>
                  <a:lnTo>
                    <a:pt x="25400" y="1584413"/>
                  </a:lnTo>
                  <a:lnTo>
                    <a:pt x="35293" y="1582420"/>
                  </a:lnTo>
                  <a:lnTo>
                    <a:pt x="43370" y="1576971"/>
                  </a:lnTo>
                  <a:lnTo>
                    <a:pt x="48806" y="1568907"/>
                  </a:lnTo>
                  <a:lnTo>
                    <a:pt x="50800" y="1558963"/>
                  </a:lnTo>
                  <a:close/>
                </a:path>
                <a:path w="5942965" h="3188334">
                  <a:moveTo>
                    <a:pt x="50800" y="1457312"/>
                  </a:moveTo>
                  <a:lnTo>
                    <a:pt x="48806" y="1447431"/>
                  </a:lnTo>
                  <a:lnTo>
                    <a:pt x="43370" y="1439354"/>
                  </a:lnTo>
                  <a:lnTo>
                    <a:pt x="35293" y="1433906"/>
                  </a:lnTo>
                  <a:lnTo>
                    <a:pt x="25400" y="1431912"/>
                  </a:lnTo>
                  <a:lnTo>
                    <a:pt x="15519" y="1433906"/>
                  </a:lnTo>
                  <a:lnTo>
                    <a:pt x="7442" y="1439354"/>
                  </a:lnTo>
                  <a:lnTo>
                    <a:pt x="2006" y="1447431"/>
                  </a:lnTo>
                  <a:lnTo>
                    <a:pt x="0" y="1457363"/>
                  </a:lnTo>
                  <a:lnTo>
                    <a:pt x="2006" y="1467256"/>
                  </a:lnTo>
                  <a:lnTo>
                    <a:pt x="7442" y="1475320"/>
                  </a:lnTo>
                  <a:lnTo>
                    <a:pt x="15519" y="1480769"/>
                  </a:lnTo>
                  <a:lnTo>
                    <a:pt x="25400" y="1482763"/>
                  </a:lnTo>
                  <a:lnTo>
                    <a:pt x="35293" y="1480769"/>
                  </a:lnTo>
                  <a:lnTo>
                    <a:pt x="43370" y="1475320"/>
                  </a:lnTo>
                  <a:lnTo>
                    <a:pt x="48806" y="1467256"/>
                  </a:lnTo>
                  <a:lnTo>
                    <a:pt x="50800" y="1457312"/>
                  </a:lnTo>
                  <a:close/>
                </a:path>
                <a:path w="5942965" h="3188334">
                  <a:moveTo>
                    <a:pt x="50800" y="637476"/>
                  </a:moveTo>
                  <a:lnTo>
                    <a:pt x="48806" y="627583"/>
                  </a:lnTo>
                  <a:lnTo>
                    <a:pt x="43370" y="619518"/>
                  </a:lnTo>
                  <a:lnTo>
                    <a:pt x="35293" y="614070"/>
                  </a:lnTo>
                  <a:lnTo>
                    <a:pt x="25400" y="612076"/>
                  </a:lnTo>
                  <a:lnTo>
                    <a:pt x="15519" y="614070"/>
                  </a:lnTo>
                  <a:lnTo>
                    <a:pt x="7442" y="619518"/>
                  </a:lnTo>
                  <a:lnTo>
                    <a:pt x="2006" y="627583"/>
                  </a:lnTo>
                  <a:lnTo>
                    <a:pt x="0" y="637527"/>
                  </a:lnTo>
                  <a:lnTo>
                    <a:pt x="2006" y="647407"/>
                  </a:lnTo>
                  <a:lnTo>
                    <a:pt x="7442" y="655485"/>
                  </a:lnTo>
                  <a:lnTo>
                    <a:pt x="15519" y="660933"/>
                  </a:lnTo>
                  <a:lnTo>
                    <a:pt x="25400" y="662927"/>
                  </a:lnTo>
                  <a:lnTo>
                    <a:pt x="35293" y="660933"/>
                  </a:lnTo>
                  <a:lnTo>
                    <a:pt x="43370" y="655485"/>
                  </a:lnTo>
                  <a:lnTo>
                    <a:pt x="48806" y="647407"/>
                  </a:lnTo>
                  <a:lnTo>
                    <a:pt x="50800" y="637476"/>
                  </a:lnTo>
                  <a:close/>
                </a:path>
                <a:path w="5942965" h="3188334">
                  <a:moveTo>
                    <a:pt x="50800" y="535825"/>
                  </a:moveTo>
                  <a:lnTo>
                    <a:pt x="48806" y="525932"/>
                  </a:lnTo>
                  <a:lnTo>
                    <a:pt x="43370" y="517867"/>
                  </a:lnTo>
                  <a:lnTo>
                    <a:pt x="35293" y="512419"/>
                  </a:lnTo>
                  <a:lnTo>
                    <a:pt x="25400" y="510425"/>
                  </a:lnTo>
                  <a:lnTo>
                    <a:pt x="15519" y="512419"/>
                  </a:lnTo>
                  <a:lnTo>
                    <a:pt x="7442" y="517867"/>
                  </a:lnTo>
                  <a:lnTo>
                    <a:pt x="2006" y="525932"/>
                  </a:lnTo>
                  <a:lnTo>
                    <a:pt x="0" y="535876"/>
                  </a:lnTo>
                  <a:lnTo>
                    <a:pt x="2006" y="545757"/>
                  </a:lnTo>
                  <a:lnTo>
                    <a:pt x="7442" y="553834"/>
                  </a:lnTo>
                  <a:lnTo>
                    <a:pt x="15519" y="559282"/>
                  </a:lnTo>
                  <a:lnTo>
                    <a:pt x="25400" y="561276"/>
                  </a:lnTo>
                  <a:lnTo>
                    <a:pt x="35293" y="559282"/>
                  </a:lnTo>
                  <a:lnTo>
                    <a:pt x="43370" y="553834"/>
                  </a:lnTo>
                  <a:lnTo>
                    <a:pt x="48806" y="545757"/>
                  </a:lnTo>
                  <a:lnTo>
                    <a:pt x="50800" y="535825"/>
                  </a:lnTo>
                  <a:close/>
                </a:path>
                <a:path w="5942965" h="3188334">
                  <a:moveTo>
                    <a:pt x="50800" y="434174"/>
                  </a:moveTo>
                  <a:lnTo>
                    <a:pt x="48806" y="424281"/>
                  </a:lnTo>
                  <a:lnTo>
                    <a:pt x="43370" y="416217"/>
                  </a:lnTo>
                  <a:lnTo>
                    <a:pt x="35293" y="410768"/>
                  </a:lnTo>
                  <a:lnTo>
                    <a:pt x="25400" y="408774"/>
                  </a:lnTo>
                  <a:lnTo>
                    <a:pt x="15519" y="410768"/>
                  </a:lnTo>
                  <a:lnTo>
                    <a:pt x="7442" y="416217"/>
                  </a:lnTo>
                  <a:lnTo>
                    <a:pt x="2006" y="424281"/>
                  </a:lnTo>
                  <a:lnTo>
                    <a:pt x="0" y="434225"/>
                  </a:lnTo>
                  <a:lnTo>
                    <a:pt x="2006" y="444106"/>
                  </a:lnTo>
                  <a:lnTo>
                    <a:pt x="7442" y="452183"/>
                  </a:lnTo>
                  <a:lnTo>
                    <a:pt x="15519" y="457631"/>
                  </a:lnTo>
                  <a:lnTo>
                    <a:pt x="25400" y="459625"/>
                  </a:lnTo>
                  <a:lnTo>
                    <a:pt x="35293" y="457631"/>
                  </a:lnTo>
                  <a:lnTo>
                    <a:pt x="43370" y="452183"/>
                  </a:lnTo>
                  <a:lnTo>
                    <a:pt x="48806" y="444106"/>
                  </a:lnTo>
                  <a:lnTo>
                    <a:pt x="50800" y="434174"/>
                  </a:lnTo>
                  <a:close/>
                </a:path>
                <a:path w="5942965" h="3188334">
                  <a:moveTo>
                    <a:pt x="50800" y="332524"/>
                  </a:moveTo>
                  <a:lnTo>
                    <a:pt x="48806" y="322630"/>
                  </a:lnTo>
                  <a:lnTo>
                    <a:pt x="43370" y="314566"/>
                  </a:lnTo>
                  <a:lnTo>
                    <a:pt x="35293" y="309118"/>
                  </a:lnTo>
                  <a:lnTo>
                    <a:pt x="25400" y="307124"/>
                  </a:lnTo>
                  <a:lnTo>
                    <a:pt x="15519" y="309118"/>
                  </a:lnTo>
                  <a:lnTo>
                    <a:pt x="7442" y="314566"/>
                  </a:lnTo>
                  <a:lnTo>
                    <a:pt x="2006" y="322630"/>
                  </a:lnTo>
                  <a:lnTo>
                    <a:pt x="0" y="332574"/>
                  </a:lnTo>
                  <a:lnTo>
                    <a:pt x="2006" y="342455"/>
                  </a:lnTo>
                  <a:lnTo>
                    <a:pt x="7442" y="350532"/>
                  </a:lnTo>
                  <a:lnTo>
                    <a:pt x="15519" y="355981"/>
                  </a:lnTo>
                  <a:lnTo>
                    <a:pt x="25400" y="357974"/>
                  </a:lnTo>
                  <a:lnTo>
                    <a:pt x="35293" y="355981"/>
                  </a:lnTo>
                  <a:lnTo>
                    <a:pt x="43370" y="350532"/>
                  </a:lnTo>
                  <a:lnTo>
                    <a:pt x="48806" y="342455"/>
                  </a:lnTo>
                  <a:lnTo>
                    <a:pt x="50800" y="332524"/>
                  </a:lnTo>
                  <a:close/>
                </a:path>
                <a:path w="5942965" h="3188334">
                  <a:moveTo>
                    <a:pt x="51130" y="2951746"/>
                  </a:moveTo>
                  <a:lnTo>
                    <a:pt x="48628" y="2941929"/>
                  </a:lnTo>
                  <a:lnTo>
                    <a:pt x="42786" y="2934131"/>
                  </a:lnTo>
                  <a:lnTo>
                    <a:pt x="34455" y="2929102"/>
                  </a:lnTo>
                  <a:lnTo>
                    <a:pt x="24472" y="2927616"/>
                  </a:lnTo>
                  <a:lnTo>
                    <a:pt x="14706" y="2930106"/>
                  </a:lnTo>
                  <a:lnTo>
                    <a:pt x="6921" y="2935948"/>
                  </a:lnTo>
                  <a:lnTo>
                    <a:pt x="1892" y="2944291"/>
                  </a:lnTo>
                  <a:lnTo>
                    <a:pt x="393" y="2954312"/>
                  </a:lnTo>
                  <a:lnTo>
                    <a:pt x="2882" y="2964091"/>
                  </a:lnTo>
                  <a:lnTo>
                    <a:pt x="8724" y="2971876"/>
                  </a:lnTo>
                  <a:lnTo>
                    <a:pt x="17068" y="2976905"/>
                  </a:lnTo>
                  <a:lnTo>
                    <a:pt x="27038" y="2978404"/>
                  </a:lnTo>
                  <a:lnTo>
                    <a:pt x="36817" y="2975902"/>
                  </a:lnTo>
                  <a:lnTo>
                    <a:pt x="44602" y="2970060"/>
                  </a:lnTo>
                  <a:lnTo>
                    <a:pt x="49631" y="2961729"/>
                  </a:lnTo>
                  <a:lnTo>
                    <a:pt x="51130" y="2951746"/>
                  </a:lnTo>
                  <a:close/>
                </a:path>
                <a:path w="5942965" h="3188334">
                  <a:moveTo>
                    <a:pt x="51130" y="1818894"/>
                  </a:moveTo>
                  <a:lnTo>
                    <a:pt x="48628" y="1809064"/>
                  </a:lnTo>
                  <a:lnTo>
                    <a:pt x="42786" y="1801279"/>
                  </a:lnTo>
                  <a:lnTo>
                    <a:pt x="34455" y="1796249"/>
                  </a:lnTo>
                  <a:lnTo>
                    <a:pt x="24472" y="1794751"/>
                  </a:lnTo>
                  <a:lnTo>
                    <a:pt x="14706" y="1797240"/>
                  </a:lnTo>
                  <a:lnTo>
                    <a:pt x="6921" y="1803082"/>
                  </a:lnTo>
                  <a:lnTo>
                    <a:pt x="1892" y="1811426"/>
                  </a:lnTo>
                  <a:lnTo>
                    <a:pt x="393" y="1821446"/>
                  </a:lnTo>
                  <a:lnTo>
                    <a:pt x="2882" y="1831225"/>
                  </a:lnTo>
                  <a:lnTo>
                    <a:pt x="8724" y="1839010"/>
                  </a:lnTo>
                  <a:lnTo>
                    <a:pt x="17068" y="1844040"/>
                  </a:lnTo>
                  <a:lnTo>
                    <a:pt x="27038" y="1845538"/>
                  </a:lnTo>
                  <a:lnTo>
                    <a:pt x="36817" y="1843049"/>
                  </a:lnTo>
                  <a:lnTo>
                    <a:pt x="44602" y="1837207"/>
                  </a:lnTo>
                  <a:lnTo>
                    <a:pt x="49631" y="1828863"/>
                  </a:lnTo>
                  <a:lnTo>
                    <a:pt x="51130" y="1818894"/>
                  </a:lnTo>
                  <a:close/>
                </a:path>
                <a:path w="5942965" h="3188334">
                  <a:moveTo>
                    <a:pt x="51130" y="694093"/>
                  </a:moveTo>
                  <a:lnTo>
                    <a:pt x="48628" y="684276"/>
                  </a:lnTo>
                  <a:lnTo>
                    <a:pt x="42786" y="676490"/>
                  </a:lnTo>
                  <a:lnTo>
                    <a:pt x="34455" y="671461"/>
                  </a:lnTo>
                  <a:lnTo>
                    <a:pt x="24472" y="669963"/>
                  </a:lnTo>
                  <a:lnTo>
                    <a:pt x="14706" y="672452"/>
                  </a:lnTo>
                  <a:lnTo>
                    <a:pt x="6921" y="678294"/>
                  </a:lnTo>
                  <a:lnTo>
                    <a:pt x="1892" y="686638"/>
                  </a:lnTo>
                  <a:lnTo>
                    <a:pt x="393" y="696658"/>
                  </a:lnTo>
                  <a:lnTo>
                    <a:pt x="2882" y="706437"/>
                  </a:lnTo>
                  <a:lnTo>
                    <a:pt x="8724" y="714222"/>
                  </a:lnTo>
                  <a:lnTo>
                    <a:pt x="17068" y="719251"/>
                  </a:lnTo>
                  <a:lnTo>
                    <a:pt x="27038" y="720750"/>
                  </a:lnTo>
                  <a:lnTo>
                    <a:pt x="36817" y="718248"/>
                  </a:lnTo>
                  <a:lnTo>
                    <a:pt x="44602" y="712406"/>
                  </a:lnTo>
                  <a:lnTo>
                    <a:pt x="49631" y="704075"/>
                  </a:lnTo>
                  <a:lnTo>
                    <a:pt x="51130" y="694093"/>
                  </a:lnTo>
                  <a:close/>
                </a:path>
                <a:path w="5942965" h="3188334">
                  <a:moveTo>
                    <a:pt x="51346" y="2489873"/>
                  </a:moveTo>
                  <a:lnTo>
                    <a:pt x="49847" y="2479840"/>
                  </a:lnTo>
                  <a:lnTo>
                    <a:pt x="44818" y="2471509"/>
                  </a:lnTo>
                  <a:lnTo>
                    <a:pt x="37033" y="2465667"/>
                  </a:lnTo>
                  <a:lnTo>
                    <a:pt x="27254" y="2463165"/>
                  </a:lnTo>
                  <a:lnTo>
                    <a:pt x="17284" y="2464663"/>
                  </a:lnTo>
                  <a:lnTo>
                    <a:pt x="8940" y="2469692"/>
                  </a:lnTo>
                  <a:lnTo>
                    <a:pt x="3098" y="2477490"/>
                  </a:lnTo>
                  <a:lnTo>
                    <a:pt x="609" y="2487307"/>
                  </a:lnTo>
                  <a:lnTo>
                    <a:pt x="2108" y="2497277"/>
                  </a:lnTo>
                  <a:lnTo>
                    <a:pt x="7137" y="2505621"/>
                  </a:lnTo>
                  <a:lnTo>
                    <a:pt x="14922" y="2511463"/>
                  </a:lnTo>
                  <a:lnTo>
                    <a:pt x="24701" y="2513952"/>
                  </a:lnTo>
                  <a:lnTo>
                    <a:pt x="34671" y="2512466"/>
                  </a:lnTo>
                  <a:lnTo>
                    <a:pt x="43002" y="2507437"/>
                  </a:lnTo>
                  <a:lnTo>
                    <a:pt x="48856" y="2499639"/>
                  </a:lnTo>
                  <a:lnTo>
                    <a:pt x="51346" y="2489873"/>
                  </a:lnTo>
                  <a:close/>
                </a:path>
                <a:path w="5942965" h="3188334">
                  <a:moveTo>
                    <a:pt x="51346" y="1357007"/>
                  </a:moveTo>
                  <a:lnTo>
                    <a:pt x="49847" y="1346987"/>
                  </a:lnTo>
                  <a:lnTo>
                    <a:pt x="44818" y="1338643"/>
                  </a:lnTo>
                  <a:lnTo>
                    <a:pt x="37033" y="1332801"/>
                  </a:lnTo>
                  <a:lnTo>
                    <a:pt x="27254" y="1330312"/>
                  </a:lnTo>
                  <a:lnTo>
                    <a:pt x="17284" y="1331798"/>
                  </a:lnTo>
                  <a:lnTo>
                    <a:pt x="8940" y="1336827"/>
                  </a:lnTo>
                  <a:lnTo>
                    <a:pt x="3098" y="1344625"/>
                  </a:lnTo>
                  <a:lnTo>
                    <a:pt x="609" y="1354442"/>
                  </a:lnTo>
                  <a:lnTo>
                    <a:pt x="2108" y="1364424"/>
                  </a:lnTo>
                  <a:lnTo>
                    <a:pt x="7137" y="1372755"/>
                  </a:lnTo>
                  <a:lnTo>
                    <a:pt x="14922" y="1378597"/>
                  </a:lnTo>
                  <a:lnTo>
                    <a:pt x="24701" y="1381099"/>
                  </a:lnTo>
                  <a:lnTo>
                    <a:pt x="34671" y="1379601"/>
                  </a:lnTo>
                  <a:lnTo>
                    <a:pt x="43002" y="1374571"/>
                  </a:lnTo>
                  <a:lnTo>
                    <a:pt x="48856" y="1366786"/>
                  </a:lnTo>
                  <a:lnTo>
                    <a:pt x="51346" y="1357007"/>
                  </a:lnTo>
                  <a:close/>
                </a:path>
                <a:path w="5942965" h="3188334">
                  <a:moveTo>
                    <a:pt x="51346" y="232219"/>
                  </a:moveTo>
                  <a:lnTo>
                    <a:pt x="49847" y="222186"/>
                  </a:lnTo>
                  <a:lnTo>
                    <a:pt x="44818" y="213855"/>
                  </a:lnTo>
                  <a:lnTo>
                    <a:pt x="37033" y="208013"/>
                  </a:lnTo>
                  <a:lnTo>
                    <a:pt x="27254" y="205511"/>
                  </a:lnTo>
                  <a:lnTo>
                    <a:pt x="17284" y="207010"/>
                  </a:lnTo>
                  <a:lnTo>
                    <a:pt x="8940" y="212039"/>
                  </a:lnTo>
                  <a:lnTo>
                    <a:pt x="3098" y="219837"/>
                  </a:lnTo>
                  <a:lnTo>
                    <a:pt x="609" y="229654"/>
                  </a:lnTo>
                  <a:lnTo>
                    <a:pt x="2108" y="239636"/>
                  </a:lnTo>
                  <a:lnTo>
                    <a:pt x="7137" y="247967"/>
                  </a:lnTo>
                  <a:lnTo>
                    <a:pt x="14922" y="253809"/>
                  </a:lnTo>
                  <a:lnTo>
                    <a:pt x="24701" y="256298"/>
                  </a:lnTo>
                  <a:lnTo>
                    <a:pt x="34671" y="254812"/>
                  </a:lnTo>
                  <a:lnTo>
                    <a:pt x="43002" y="249783"/>
                  </a:lnTo>
                  <a:lnTo>
                    <a:pt x="48856" y="241985"/>
                  </a:lnTo>
                  <a:lnTo>
                    <a:pt x="51346" y="232219"/>
                  </a:lnTo>
                  <a:close/>
                </a:path>
                <a:path w="5942965" h="3188334">
                  <a:moveTo>
                    <a:pt x="77241" y="3046514"/>
                  </a:moveTo>
                  <a:lnTo>
                    <a:pt x="73812" y="3037027"/>
                  </a:lnTo>
                  <a:lnTo>
                    <a:pt x="66954" y="3029572"/>
                  </a:lnTo>
                  <a:lnTo>
                    <a:pt x="58115" y="3025495"/>
                  </a:lnTo>
                  <a:lnTo>
                    <a:pt x="48387" y="3025025"/>
                  </a:lnTo>
                  <a:lnTo>
                    <a:pt x="38900" y="3028454"/>
                  </a:lnTo>
                  <a:lnTo>
                    <a:pt x="31483" y="3035300"/>
                  </a:lnTo>
                  <a:lnTo>
                    <a:pt x="27406" y="3044139"/>
                  </a:lnTo>
                  <a:lnTo>
                    <a:pt x="26949" y="3053867"/>
                  </a:lnTo>
                  <a:lnTo>
                    <a:pt x="30391" y="3063392"/>
                  </a:lnTo>
                  <a:lnTo>
                    <a:pt x="37236" y="3070809"/>
                  </a:lnTo>
                  <a:lnTo>
                    <a:pt x="46075" y="3074886"/>
                  </a:lnTo>
                  <a:lnTo>
                    <a:pt x="55803" y="3075343"/>
                  </a:lnTo>
                  <a:lnTo>
                    <a:pt x="65290" y="3071926"/>
                  </a:lnTo>
                  <a:lnTo>
                    <a:pt x="72707" y="3065081"/>
                  </a:lnTo>
                  <a:lnTo>
                    <a:pt x="76784" y="3056242"/>
                  </a:lnTo>
                  <a:lnTo>
                    <a:pt x="77241" y="3046514"/>
                  </a:lnTo>
                  <a:close/>
                </a:path>
                <a:path w="5942965" h="3188334">
                  <a:moveTo>
                    <a:pt x="77241" y="1913648"/>
                  </a:moveTo>
                  <a:lnTo>
                    <a:pt x="73812" y="1904161"/>
                  </a:lnTo>
                  <a:lnTo>
                    <a:pt x="66954" y="1896706"/>
                  </a:lnTo>
                  <a:lnTo>
                    <a:pt x="58115" y="1892630"/>
                  </a:lnTo>
                  <a:lnTo>
                    <a:pt x="48387" y="1892173"/>
                  </a:lnTo>
                  <a:lnTo>
                    <a:pt x="38900" y="1895589"/>
                  </a:lnTo>
                  <a:lnTo>
                    <a:pt x="31483" y="1902434"/>
                  </a:lnTo>
                  <a:lnTo>
                    <a:pt x="27406" y="1911273"/>
                  </a:lnTo>
                  <a:lnTo>
                    <a:pt x="26949" y="1921002"/>
                  </a:lnTo>
                  <a:lnTo>
                    <a:pt x="30391" y="1930527"/>
                  </a:lnTo>
                  <a:lnTo>
                    <a:pt x="37236" y="1937943"/>
                  </a:lnTo>
                  <a:lnTo>
                    <a:pt x="46075" y="1942020"/>
                  </a:lnTo>
                  <a:lnTo>
                    <a:pt x="55803" y="1942490"/>
                  </a:lnTo>
                  <a:lnTo>
                    <a:pt x="65290" y="1939061"/>
                  </a:lnTo>
                  <a:lnTo>
                    <a:pt x="72707" y="1932228"/>
                  </a:lnTo>
                  <a:lnTo>
                    <a:pt x="76784" y="1923376"/>
                  </a:lnTo>
                  <a:lnTo>
                    <a:pt x="77241" y="1913648"/>
                  </a:lnTo>
                  <a:close/>
                </a:path>
                <a:path w="5942965" h="3188334">
                  <a:moveTo>
                    <a:pt x="77241" y="788860"/>
                  </a:moveTo>
                  <a:lnTo>
                    <a:pt x="73812" y="779373"/>
                  </a:lnTo>
                  <a:lnTo>
                    <a:pt x="66954" y="771918"/>
                  </a:lnTo>
                  <a:lnTo>
                    <a:pt x="58115" y="767842"/>
                  </a:lnTo>
                  <a:lnTo>
                    <a:pt x="48387" y="767384"/>
                  </a:lnTo>
                  <a:lnTo>
                    <a:pt x="38900" y="770801"/>
                  </a:lnTo>
                  <a:lnTo>
                    <a:pt x="31483" y="777646"/>
                  </a:lnTo>
                  <a:lnTo>
                    <a:pt x="27406" y="786485"/>
                  </a:lnTo>
                  <a:lnTo>
                    <a:pt x="26949" y="796213"/>
                  </a:lnTo>
                  <a:lnTo>
                    <a:pt x="30391" y="805738"/>
                  </a:lnTo>
                  <a:lnTo>
                    <a:pt x="37236" y="813155"/>
                  </a:lnTo>
                  <a:lnTo>
                    <a:pt x="46075" y="817232"/>
                  </a:lnTo>
                  <a:lnTo>
                    <a:pt x="55803" y="817702"/>
                  </a:lnTo>
                  <a:lnTo>
                    <a:pt x="65290" y="814273"/>
                  </a:lnTo>
                  <a:lnTo>
                    <a:pt x="72707" y="807427"/>
                  </a:lnTo>
                  <a:lnTo>
                    <a:pt x="76784" y="798588"/>
                  </a:lnTo>
                  <a:lnTo>
                    <a:pt x="77241" y="788860"/>
                  </a:lnTo>
                  <a:close/>
                </a:path>
                <a:path w="5942965" h="3188334">
                  <a:moveTo>
                    <a:pt x="79489" y="2395677"/>
                  </a:moveTo>
                  <a:lnTo>
                    <a:pt x="79019" y="2385961"/>
                  </a:lnTo>
                  <a:lnTo>
                    <a:pt x="74955" y="2377109"/>
                  </a:lnTo>
                  <a:lnTo>
                    <a:pt x="67538" y="2370277"/>
                  </a:lnTo>
                  <a:lnTo>
                    <a:pt x="58051" y="2366848"/>
                  </a:lnTo>
                  <a:lnTo>
                    <a:pt x="48323" y="2367305"/>
                  </a:lnTo>
                  <a:lnTo>
                    <a:pt x="39484" y="2371382"/>
                  </a:lnTo>
                  <a:lnTo>
                    <a:pt x="32613" y="2378837"/>
                  </a:lnTo>
                  <a:lnTo>
                    <a:pt x="29184" y="2388324"/>
                  </a:lnTo>
                  <a:lnTo>
                    <a:pt x="29641" y="2398052"/>
                  </a:lnTo>
                  <a:lnTo>
                    <a:pt x="33718" y="2406891"/>
                  </a:lnTo>
                  <a:lnTo>
                    <a:pt x="41135" y="2413736"/>
                  </a:lnTo>
                  <a:lnTo>
                    <a:pt x="50622" y="2417153"/>
                  </a:lnTo>
                  <a:lnTo>
                    <a:pt x="60350" y="2416695"/>
                  </a:lnTo>
                  <a:lnTo>
                    <a:pt x="69189" y="2412619"/>
                  </a:lnTo>
                  <a:lnTo>
                    <a:pt x="76034" y="2405215"/>
                  </a:lnTo>
                  <a:lnTo>
                    <a:pt x="79489" y="2395677"/>
                  </a:lnTo>
                  <a:close/>
                </a:path>
                <a:path w="5942965" h="3188334">
                  <a:moveTo>
                    <a:pt x="79489" y="1262824"/>
                  </a:moveTo>
                  <a:lnTo>
                    <a:pt x="79019" y="1253096"/>
                  </a:lnTo>
                  <a:lnTo>
                    <a:pt x="74955" y="1244244"/>
                  </a:lnTo>
                  <a:lnTo>
                    <a:pt x="67538" y="1237411"/>
                  </a:lnTo>
                  <a:lnTo>
                    <a:pt x="58051" y="1233982"/>
                  </a:lnTo>
                  <a:lnTo>
                    <a:pt x="48323" y="1234440"/>
                  </a:lnTo>
                  <a:lnTo>
                    <a:pt x="39484" y="1238516"/>
                  </a:lnTo>
                  <a:lnTo>
                    <a:pt x="32613" y="1245971"/>
                  </a:lnTo>
                  <a:lnTo>
                    <a:pt x="29184" y="1255458"/>
                  </a:lnTo>
                  <a:lnTo>
                    <a:pt x="29641" y="1265186"/>
                  </a:lnTo>
                  <a:lnTo>
                    <a:pt x="33718" y="1274025"/>
                  </a:lnTo>
                  <a:lnTo>
                    <a:pt x="41135" y="1280871"/>
                  </a:lnTo>
                  <a:lnTo>
                    <a:pt x="50622" y="1284300"/>
                  </a:lnTo>
                  <a:lnTo>
                    <a:pt x="60350" y="1283843"/>
                  </a:lnTo>
                  <a:lnTo>
                    <a:pt x="69189" y="1279766"/>
                  </a:lnTo>
                  <a:lnTo>
                    <a:pt x="76034" y="1272349"/>
                  </a:lnTo>
                  <a:lnTo>
                    <a:pt x="79489" y="1262824"/>
                  </a:lnTo>
                  <a:close/>
                </a:path>
                <a:path w="5942965" h="3188334">
                  <a:moveTo>
                    <a:pt x="79489" y="138023"/>
                  </a:moveTo>
                  <a:lnTo>
                    <a:pt x="79019" y="128308"/>
                  </a:lnTo>
                  <a:lnTo>
                    <a:pt x="74955" y="119456"/>
                  </a:lnTo>
                  <a:lnTo>
                    <a:pt x="67538" y="112623"/>
                  </a:lnTo>
                  <a:lnTo>
                    <a:pt x="58051" y="109194"/>
                  </a:lnTo>
                  <a:lnTo>
                    <a:pt x="48323" y="109651"/>
                  </a:lnTo>
                  <a:lnTo>
                    <a:pt x="39484" y="113728"/>
                  </a:lnTo>
                  <a:lnTo>
                    <a:pt x="32613" y="121183"/>
                  </a:lnTo>
                  <a:lnTo>
                    <a:pt x="29184" y="130670"/>
                  </a:lnTo>
                  <a:lnTo>
                    <a:pt x="29641" y="140398"/>
                  </a:lnTo>
                  <a:lnTo>
                    <a:pt x="33718" y="149237"/>
                  </a:lnTo>
                  <a:lnTo>
                    <a:pt x="41135" y="156083"/>
                  </a:lnTo>
                  <a:lnTo>
                    <a:pt x="50622" y="159512"/>
                  </a:lnTo>
                  <a:lnTo>
                    <a:pt x="60350" y="159042"/>
                  </a:lnTo>
                  <a:lnTo>
                    <a:pt x="69189" y="154978"/>
                  </a:lnTo>
                  <a:lnTo>
                    <a:pt x="76034" y="147561"/>
                  </a:lnTo>
                  <a:lnTo>
                    <a:pt x="79489" y="138023"/>
                  </a:lnTo>
                  <a:close/>
                </a:path>
                <a:path w="5942965" h="3188334">
                  <a:moveTo>
                    <a:pt x="144907" y="3121241"/>
                  </a:moveTo>
                  <a:lnTo>
                    <a:pt x="141706" y="3112046"/>
                  </a:lnTo>
                  <a:lnTo>
                    <a:pt x="134975" y="3104515"/>
                  </a:lnTo>
                  <a:lnTo>
                    <a:pt x="125831" y="3100171"/>
                  </a:lnTo>
                  <a:lnTo>
                    <a:pt x="116103" y="3099689"/>
                  </a:lnTo>
                  <a:lnTo>
                    <a:pt x="106908" y="3102889"/>
                  </a:lnTo>
                  <a:lnTo>
                    <a:pt x="99390" y="3109607"/>
                  </a:lnTo>
                  <a:lnTo>
                    <a:pt x="95059" y="3118726"/>
                  </a:lnTo>
                  <a:lnTo>
                    <a:pt x="94589" y="3128454"/>
                  </a:lnTo>
                  <a:lnTo>
                    <a:pt x="97790" y="3137649"/>
                  </a:lnTo>
                  <a:lnTo>
                    <a:pt x="104546" y="3145193"/>
                  </a:lnTo>
                  <a:lnTo>
                    <a:pt x="113665" y="3149523"/>
                  </a:lnTo>
                  <a:lnTo>
                    <a:pt x="123380" y="3149993"/>
                  </a:lnTo>
                  <a:lnTo>
                    <a:pt x="132575" y="3146793"/>
                  </a:lnTo>
                  <a:lnTo>
                    <a:pt x="140106" y="3140075"/>
                  </a:lnTo>
                  <a:lnTo>
                    <a:pt x="144424" y="3130969"/>
                  </a:lnTo>
                  <a:lnTo>
                    <a:pt x="144907" y="3121241"/>
                  </a:lnTo>
                  <a:close/>
                </a:path>
                <a:path w="5942965" h="3188334">
                  <a:moveTo>
                    <a:pt x="144907" y="1988375"/>
                  </a:moveTo>
                  <a:lnTo>
                    <a:pt x="141706" y="1979180"/>
                  </a:lnTo>
                  <a:lnTo>
                    <a:pt x="134975" y="1971662"/>
                  </a:lnTo>
                  <a:lnTo>
                    <a:pt x="125831" y="1967306"/>
                  </a:lnTo>
                  <a:lnTo>
                    <a:pt x="116103" y="1966823"/>
                  </a:lnTo>
                  <a:lnTo>
                    <a:pt x="106908" y="1970024"/>
                  </a:lnTo>
                  <a:lnTo>
                    <a:pt x="99390" y="1976755"/>
                  </a:lnTo>
                  <a:lnTo>
                    <a:pt x="95059" y="1985860"/>
                  </a:lnTo>
                  <a:lnTo>
                    <a:pt x="94589" y="1995589"/>
                  </a:lnTo>
                  <a:lnTo>
                    <a:pt x="97790" y="2004783"/>
                  </a:lnTo>
                  <a:lnTo>
                    <a:pt x="104546" y="2012327"/>
                  </a:lnTo>
                  <a:lnTo>
                    <a:pt x="113665" y="2016658"/>
                  </a:lnTo>
                  <a:lnTo>
                    <a:pt x="123380" y="2017141"/>
                  </a:lnTo>
                  <a:lnTo>
                    <a:pt x="132575" y="2013927"/>
                  </a:lnTo>
                  <a:lnTo>
                    <a:pt x="140106" y="2007209"/>
                  </a:lnTo>
                  <a:lnTo>
                    <a:pt x="144424" y="1998103"/>
                  </a:lnTo>
                  <a:lnTo>
                    <a:pt x="144907" y="1988375"/>
                  </a:lnTo>
                  <a:close/>
                </a:path>
                <a:path w="5942965" h="3188334">
                  <a:moveTo>
                    <a:pt x="144907" y="863587"/>
                  </a:moveTo>
                  <a:lnTo>
                    <a:pt x="141706" y="854392"/>
                  </a:lnTo>
                  <a:lnTo>
                    <a:pt x="134975" y="846874"/>
                  </a:lnTo>
                  <a:lnTo>
                    <a:pt x="125831" y="842518"/>
                  </a:lnTo>
                  <a:lnTo>
                    <a:pt x="116103" y="842035"/>
                  </a:lnTo>
                  <a:lnTo>
                    <a:pt x="106908" y="845235"/>
                  </a:lnTo>
                  <a:lnTo>
                    <a:pt x="99390" y="851954"/>
                  </a:lnTo>
                  <a:lnTo>
                    <a:pt x="95059" y="861072"/>
                  </a:lnTo>
                  <a:lnTo>
                    <a:pt x="94589" y="870800"/>
                  </a:lnTo>
                  <a:lnTo>
                    <a:pt x="97790" y="879995"/>
                  </a:lnTo>
                  <a:lnTo>
                    <a:pt x="104546" y="887539"/>
                  </a:lnTo>
                  <a:lnTo>
                    <a:pt x="113665" y="891870"/>
                  </a:lnTo>
                  <a:lnTo>
                    <a:pt x="123380" y="892340"/>
                  </a:lnTo>
                  <a:lnTo>
                    <a:pt x="132575" y="889139"/>
                  </a:lnTo>
                  <a:lnTo>
                    <a:pt x="140106" y="882421"/>
                  </a:lnTo>
                  <a:lnTo>
                    <a:pt x="144424" y="873315"/>
                  </a:lnTo>
                  <a:lnTo>
                    <a:pt x="144907" y="863587"/>
                  </a:lnTo>
                  <a:close/>
                </a:path>
                <a:path w="5942965" h="3188334">
                  <a:moveTo>
                    <a:pt x="148501" y="2314956"/>
                  </a:moveTo>
                  <a:lnTo>
                    <a:pt x="145084" y="2305469"/>
                  </a:lnTo>
                  <a:lnTo>
                    <a:pt x="138239" y="2298052"/>
                  </a:lnTo>
                  <a:lnTo>
                    <a:pt x="129400" y="2293988"/>
                  </a:lnTo>
                  <a:lnTo>
                    <a:pt x="119672" y="2293518"/>
                  </a:lnTo>
                  <a:lnTo>
                    <a:pt x="110134" y="2296972"/>
                  </a:lnTo>
                  <a:lnTo>
                    <a:pt x="102730" y="2303818"/>
                  </a:lnTo>
                  <a:lnTo>
                    <a:pt x="98653" y="2312657"/>
                  </a:lnTo>
                  <a:lnTo>
                    <a:pt x="98196" y="2322385"/>
                  </a:lnTo>
                  <a:lnTo>
                    <a:pt x="101625" y="2331872"/>
                  </a:lnTo>
                  <a:lnTo>
                    <a:pt x="108458" y="2339289"/>
                  </a:lnTo>
                  <a:lnTo>
                    <a:pt x="117297" y="2343353"/>
                  </a:lnTo>
                  <a:lnTo>
                    <a:pt x="127025" y="2343823"/>
                  </a:lnTo>
                  <a:lnTo>
                    <a:pt x="136512" y="2340394"/>
                  </a:lnTo>
                  <a:lnTo>
                    <a:pt x="143967" y="2333523"/>
                  </a:lnTo>
                  <a:lnTo>
                    <a:pt x="148043" y="2324684"/>
                  </a:lnTo>
                  <a:lnTo>
                    <a:pt x="148501" y="2314956"/>
                  </a:lnTo>
                  <a:close/>
                </a:path>
                <a:path w="5942965" h="3188334">
                  <a:moveTo>
                    <a:pt x="148501" y="1182090"/>
                  </a:moveTo>
                  <a:lnTo>
                    <a:pt x="145084" y="1172603"/>
                  </a:lnTo>
                  <a:lnTo>
                    <a:pt x="138239" y="1165199"/>
                  </a:lnTo>
                  <a:lnTo>
                    <a:pt x="129400" y="1161122"/>
                  </a:lnTo>
                  <a:lnTo>
                    <a:pt x="119672" y="1160665"/>
                  </a:lnTo>
                  <a:lnTo>
                    <a:pt x="110134" y="1164107"/>
                  </a:lnTo>
                  <a:lnTo>
                    <a:pt x="102730" y="1170952"/>
                  </a:lnTo>
                  <a:lnTo>
                    <a:pt x="98653" y="1179791"/>
                  </a:lnTo>
                  <a:lnTo>
                    <a:pt x="98196" y="1189520"/>
                  </a:lnTo>
                  <a:lnTo>
                    <a:pt x="101625" y="1199007"/>
                  </a:lnTo>
                  <a:lnTo>
                    <a:pt x="108458" y="1206423"/>
                  </a:lnTo>
                  <a:lnTo>
                    <a:pt x="117297" y="1210500"/>
                  </a:lnTo>
                  <a:lnTo>
                    <a:pt x="127025" y="1210957"/>
                  </a:lnTo>
                  <a:lnTo>
                    <a:pt x="136512" y="1207528"/>
                  </a:lnTo>
                  <a:lnTo>
                    <a:pt x="143967" y="1200658"/>
                  </a:lnTo>
                  <a:lnTo>
                    <a:pt x="148043" y="1191818"/>
                  </a:lnTo>
                  <a:lnTo>
                    <a:pt x="148501" y="1182090"/>
                  </a:lnTo>
                  <a:close/>
                </a:path>
                <a:path w="5942965" h="3188334">
                  <a:moveTo>
                    <a:pt x="148501" y="57302"/>
                  </a:moveTo>
                  <a:lnTo>
                    <a:pt x="145084" y="47815"/>
                  </a:lnTo>
                  <a:lnTo>
                    <a:pt x="138239" y="40398"/>
                  </a:lnTo>
                  <a:lnTo>
                    <a:pt x="129400" y="36334"/>
                  </a:lnTo>
                  <a:lnTo>
                    <a:pt x="119672" y="35864"/>
                  </a:lnTo>
                  <a:lnTo>
                    <a:pt x="110134" y="39319"/>
                  </a:lnTo>
                  <a:lnTo>
                    <a:pt x="102730" y="46164"/>
                  </a:lnTo>
                  <a:lnTo>
                    <a:pt x="98653" y="55003"/>
                  </a:lnTo>
                  <a:lnTo>
                    <a:pt x="98196" y="64731"/>
                  </a:lnTo>
                  <a:lnTo>
                    <a:pt x="101625" y="74218"/>
                  </a:lnTo>
                  <a:lnTo>
                    <a:pt x="108458" y="81635"/>
                  </a:lnTo>
                  <a:lnTo>
                    <a:pt x="117297" y="85712"/>
                  </a:lnTo>
                  <a:lnTo>
                    <a:pt x="127025" y="86169"/>
                  </a:lnTo>
                  <a:lnTo>
                    <a:pt x="136512" y="82740"/>
                  </a:lnTo>
                  <a:lnTo>
                    <a:pt x="143967" y="75869"/>
                  </a:lnTo>
                  <a:lnTo>
                    <a:pt x="148043" y="67030"/>
                  </a:lnTo>
                  <a:lnTo>
                    <a:pt x="148501" y="57302"/>
                  </a:lnTo>
                  <a:close/>
                </a:path>
                <a:path w="5942965" h="3188334">
                  <a:moveTo>
                    <a:pt x="238937" y="3164598"/>
                  </a:moveTo>
                  <a:lnTo>
                    <a:pt x="238467" y="3154515"/>
                  </a:lnTo>
                  <a:lnTo>
                    <a:pt x="234302" y="3145713"/>
                  </a:lnTo>
                  <a:lnTo>
                    <a:pt x="227152" y="3139109"/>
                  </a:lnTo>
                  <a:lnTo>
                    <a:pt x="217678" y="3135642"/>
                  </a:lnTo>
                  <a:lnTo>
                    <a:pt x="207556" y="3136112"/>
                  </a:lnTo>
                  <a:lnTo>
                    <a:pt x="198742" y="3140265"/>
                  </a:lnTo>
                  <a:lnTo>
                    <a:pt x="192151" y="3147428"/>
                  </a:lnTo>
                  <a:lnTo>
                    <a:pt x="188671" y="3156902"/>
                  </a:lnTo>
                  <a:lnTo>
                    <a:pt x="189153" y="3166973"/>
                  </a:lnTo>
                  <a:lnTo>
                    <a:pt x="193306" y="3175774"/>
                  </a:lnTo>
                  <a:lnTo>
                    <a:pt x="200469" y="3182378"/>
                  </a:lnTo>
                  <a:lnTo>
                    <a:pt x="209994" y="3185858"/>
                  </a:lnTo>
                  <a:lnTo>
                    <a:pt x="220065" y="3185376"/>
                  </a:lnTo>
                  <a:lnTo>
                    <a:pt x="228866" y="3181223"/>
                  </a:lnTo>
                  <a:lnTo>
                    <a:pt x="235470" y="3174060"/>
                  </a:lnTo>
                  <a:lnTo>
                    <a:pt x="238937" y="3164598"/>
                  </a:lnTo>
                  <a:close/>
                </a:path>
                <a:path w="5942965" h="3188334">
                  <a:moveTo>
                    <a:pt x="238937" y="2031733"/>
                  </a:moveTo>
                  <a:lnTo>
                    <a:pt x="238467" y="2021662"/>
                  </a:lnTo>
                  <a:lnTo>
                    <a:pt x="234302" y="2012848"/>
                  </a:lnTo>
                  <a:lnTo>
                    <a:pt x="227152" y="2006244"/>
                  </a:lnTo>
                  <a:lnTo>
                    <a:pt x="217678" y="2002777"/>
                  </a:lnTo>
                  <a:lnTo>
                    <a:pt x="207556" y="2003247"/>
                  </a:lnTo>
                  <a:lnTo>
                    <a:pt x="198742" y="2007412"/>
                  </a:lnTo>
                  <a:lnTo>
                    <a:pt x="192151" y="2014562"/>
                  </a:lnTo>
                  <a:lnTo>
                    <a:pt x="188671" y="2024037"/>
                  </a:lnTo>
                  <a:lnTo>
                    <a:pt x="189153" y="2034108"/>
                  </a:lnTo>
                  <a:lnTo>
                    <a:pt x="193306" y="2042922"/>
                  </a:lnTo>
                  <a:lnTo>
                    <a:pt x="200469" y="2049526"/>
                  </a:lnTo>
                  <a:lnTo>
                    <a:pt x="209994" y="2052993"/>
                  </a:lnTo>
                  <a:lnTo>
                    <a:pt x="220065" y="2052523"/>
                  </a:lnTo>
                  <a:lnTo>
                    <a:pt x="228866" y="2048357"/>
                  </a:lnTo>
                  <a:lnTo>
                    <a:pt x="235470" y="2041207"/>
                  </a:lnTo>
                  <a:lnTo>
                    <a:pt x="238937" y="2031733"/>
                  </a:lnTo>
                  <a:close/>
                </a:path>
                <a:path w="5942965" h="3188334">
                  <a:moveTo>
                    <a:pt x="238937" y="906945"/>
                  </a:moveTo>
                  <a:lnTo>
                    <a:pt x="238467" y="896861"/>
                  </a:lnTo>
                  <a:lnTo>
                    <a:pt x="234302" y="888060"/>
                  </a:lnTo>
                  <a:lnTo>
                    <a:pt x="227152" y="881456"/>
                  </a:lnTo>
                  <a:lnTo>
                    <a:pt x="217678" y="877989"/>
                  </a:lnTo>
                  <a:lnTo>
                    <a:pt x="207556" y="878459"/>
                  </a:lnTo>
                  <a:lnTo>
                    <a:pt x="198742" y="882624"/>
                  </a:lnTo>
                  <a:lnTo>
                    <a:pt x="192151" y="889774"/>
                  </a:lnTo>
                  <a:lnTo>
                    <a:pt x="188671" y="899248"/>
                  </a:lnTo>
                  <a:lnTo>
                    <a:pt x="189153" y="909320"/>
                  </a:lnTo>
                  <a:lnTo>
                    <a:pt x="193306" y="918121"/>
                  </a:lnTo>
                  <a:lnTo>
                    <a:pt x="200469" y="924725"/>
                  </a:lnTo>
                  <a:lnTo>
                    <a:pt x="209994" y="928204"/>
                  </a:lnTo>
                  <a:lnTo>
                    <a:pt x="220065" y="927735"/>
                  </a:lnTo>
                  <a:lnTo>
                    <a:pt x="228866" y="923569"/>
                  </a:lnTo>
                  <a:lnTo>
                    <a:pt x="235470" y="916406"/>
                  </a:lnTo>
                  <a:lnTo>
                    <a:pt x="238937" y="906945"/>
                  </a:lnTo>
                  <a:close/>
                </a:path>
                <a:path w="5942965" h="3188334">
                  <a:moveTo>
                    <a:pt x="243217" y="2280640"/>
                  </a:moveTo>
                  <a:lnTo>
                    <a:pt x="239750" y="2271179"/>
                  </a:lnTo>
                  <a:lnTo>
                    <a:pt x="233146" y="2264016"/>
                  </a:lnTo>
                  <a:lnTo>
                    <a:pt x="224345" y="2259850"/>
                  </a:lnTo>
                  <a:lnTo>
                    <a:pt x="214223" y="2259380"/>
                  </a:lnTo>
                  <a:lnTo>
                    <a:pt x="204749" y="2262848"/>
                  </a:lnTo>
                  <a:lnTo>
                    <a:pt x="197586" y="2269439"/>
                  </a:lnTo>
                  <a:lnTo>
                    <a:pt x="193421" y="2278240"/>
                  </a:lnTo>
                  <a:lnTo>
                    <a:pt x="192938" y="2288324"/>
                  </a:lnTo>
                  <a:lnTo>
                    <a:pt x="196405" y="2297785"/>
                  </a:lnTo>
                  <a:lnTo>
                    <a:pt x="203009" y="2304948"/>
                  </a:lnTo>
                  <a:lnTo>
                    <a:pt x="211810" y="2309114"/>
                  </a:lnTo>
                  <a:lnTo>
                    <a:pt x="221881" y="2309596"/>
                  </a:lnTo>
                  <a:lnTo>
                    <a:pt x="231406" y="2306129"/>
                  </a:lnTo>
                  <a:lnTo>
                    <a:pt x="238569" y="2299525"/>
                  </a:lnTo>
                  <a:lnTo>
                    <a:pt x="242735" y="2290724"/>
                  </a:lnTo>
                  <a:lnTo>
                    <a:pt x="243217" y="2280640"/>
                  </a:lnTo>
                  <a:close/>
                </a:path>
                <a:path w="5942965" h="3188334">
                  <a:moveTo>
                    <a:pt x="243217" y="1147787"/>
                  </a:moveTo>
                  <a:lnTo>
                    <a:pt x="239750" y="1138313"/>
                  </a:lnTo>
                  <a:lnTo>
                    <a:pt x="233146" y="1131150"/>
                  </a:lnTo>
                  <a:lnTo>
                    <a:pt x="224345" y="1126985"/>
                  </a:lnTo>
                  <a:lnTo>
                    <a:pt x="214223" y="1126515"/>
                  </a:lnTo>
                  <a:lnTo>
                    <a:pt x="204749" y="1129982"/>
                  </a:lnTo>
                  <a:lnTo>
                    <a:pt x="197586" y="1136586"/>
                  </a:lnTo>
                  <a:lnTo>
                    <a:pt x="193421" y="1145387"/>
                  </a:lnTo>
                  <a:lnTo>
                    <a:pt x="192938" y="1155458"/>
                  </a:lnTo>
                  <a:lnTo>
                    <a:pt x="196405" y="1164932"/>
                  </a:lnTo>
                  <a:lnTo>
                    <a:pt x="203009" y="1172095"/>
                  </a:lnTo>
                  <a:lnTo>
                    <a:pt x="211810" y="1176248"/>
                  </a:lnTo>
                  <a:lnTo>
                    <a:pt x="221881" y="1176731"/>
                  </a:lnTo>
                  <a:lnTo>
                    <a:pt x="231406" y="1173264"/>
                  </a:lnTo>
                  <a:lnTo>
                    <a:pt x="238569" y="1166660"/>
                  </a:lnTo>
                  <a:lnTo>
                    <a:pt x="242735" y="1157859"/>
                  </a:lnTo>
                  <a:lnTo>
                    <a:pt x="243217" y="1147787"/>
                  </a:lnTo>
                  <a:close/>
                </a:path>
                <a:path w="5942965" h="3188334">
                  <a:moveTo>
                    <a:pt x="243217" y="22999"/>
                  </a:moveTo>
                  <a:lnTo>
                    <a:pt x="239750" y="13525"/>
                  </a:lnTo>
                  <a:lnTo>
                    <a:pt x="233146" y="6362"/>
                  </a:lnTo>
                  <a:lnTo>
                    <a:pt x="224345" y="2197"/>
                  </a:lnTo>
                  <a:lnTo>
                    <a:pt x="214223" y="1727"/>
                  </a:lnTo>
                  <a:lnTo>
                    <a:pt x="204749" y="5194"/>
                  </a:lnTo>
                  <a:lnTo>
                    <a:pt x="197586" y="11785"/>
                  </a:lnTo>
                  <a:lnTo>
                    <a:pt x="193421" y="20586"/>
                  </a:lnTo>
                  <a:lnTo>
                    <a:pt x="192938" y="30670"/>
                  </a:lnTo>
                  <a:lnTo>
                    <a:pt x="196405" y="40144"/>
                  </a:lnTo>
                  <a:lnTo>
                    <a:pt x="203009" y="47294"/>
                  </a:lnTo>
                  <a:lnTo>
                    <a:pt x="211810" y="51460"/>
                  </a:lnTo>
                  <a:lnTo>
                    <a:pt x="221881" y="51943"/>
                  </a:lnTo>
                  <a:lnTo>
                    <a:pt x="231406" y="48475"/>
                  </a:lnTo>
                  <a:lnTo>
                    <a:pt x="238569" y="41871"/>
                  </a:lnTo>
                  <a:lnTo>
                    <a:pt x="242735" y="33070"/>
                  </a:lnTo>
                  <a:lnTo>
                    <a:pt x="243217" y="22999"/>
                  </a:lnTo>
                  <a:close/>
                </a:path>
                <a:path w="5942965" h="3188334">
                  <a:moveTo>
                    <a:pt x="340779" y="3162820"/>
                  </a:moveTo>
                  <a:lnTo>
                    <a:pt x="338785" y="3152940"/>
                  </a:lnTo>
                  <a:lnTo>
                    <a:pt x="333349" y="3144863"/>
                  </a:lnTo>
                  <a:lnTo>
                    <a:pt x="325272" y="3139414"/>
                  </a:lnTo>
                  <a:lnTo>
                    <a:pt x="315328" y="3137420"/>
                  </a:lnTo>
                  <a:lnTo>
                    <a:pt x="305447" y="3139414"/>
                  </a:lnTo>
                  <a:lnTo>
                    <a:pt x="297370" y="3144863"/>
                  </a:lnTo>
                  <a:lnTo>
                    <a:pt x="291934" y="3152940"/>
                  </a:lnTo>
                  <a:lnTo>
                    <a:pt x="289928" y="3162820"/>
                  </a:lnTo>
                  <a:lnTo>
                    <a:pt x="291934" y="3172714"/>
                  </a:lnTo>
                  <a:lnTo>
                    <a:pt x="297370" y="3180778"/>
                  </a:lnTo>
                  <a:lnTo>
                    <a:pt x="305447" y="3186226"/>
                  </a:lnTo>
                  <a:lnTo>
                    <a:pt x="315379" y="3188220"/>
                  </a:lnTo>
                  <a:lnTo>
                    <a:pt x="325272" y="3186226"/>
                  </a:lnTo>
                  <a:lnTo>
                    <a:pt x="333349" y="3180778"/>
                  </a:lnTo>
                  <a:lnTo>
                    <a:pt x="338785" y="3172714"/>
                  </a:lnTo>
                  <a:lnTo>
                    <a:pt x="340779" y="3162820"/>
                  </a:lnTo>
                  <a:close/>
                </a:path>
                <a:path w="5942965" h="3188334">
                  <a:moveTo>
                    <a:pt x="340779" y="2029955"/>
                  </a:moveTo>
                  <a:lnTo>
                    <a:pt x="338785" y="2020074"/>
                  </a:lnTo>
                  <a:lnTo>
                    <a:pt x="333349" y="2011997"/>
                  </a:lnTo>
                  <a:lnTo>
                    <a:pt x="325272" y="2006561"/>
                  </a:lnTo>
                  <a:lnTo>
                    <a:pt x="315328" y="2004555"/>
                  </a:lnTo>
                  <a:lnTo>
                    <a:pt x="305447" y="2006561"/>
                  </a:lnTo>
                  <a:lnTo>
                    <a:pt x="297370" y="2011997"/>
                  </a:lnTo>
                  <a:lnTo>
                    <a:pt x="291934" y="2020074"/>
                  </a:lnTo>
                  <a:lnTo>
                    <a:pt x="289928" y="2029955"/>
                  </a:lnTo>
                  <a:lnTo>
                    <a:pt x="291934" y="2039848"/>
                  </a:lnTo>
                  <a:lnTo>
                    <a:pt x="297370" y="2047925"/>
                  </a:lnTo>
                  <a:lnTo>
                    <a:pt x="305447" y="2053361"/>
                  </a:lnTo>
                  <a:lnTo>
                    <a:pt x="315379" y="2055355"/>
                  </a:lnTo>
                  <a:lnTo>
                    <a:pt x="325272" y="2053361"/>
                  </a:lnTo>
                  <a:lnTo>
                    <a:pt x="333349" y="2047925"/>
                  </a:lnTo>
                  <a:lnTo>
                    <a:pt x="338785" y="2039848"/>
                  </a:lnTo>
                  <a:lnTo>
                    <a:pt x="340779" y="2029955"/>
                  </a:lnTo>
                  <a:close/>
                </a:path>
                <a:path w="5942965" h="3188334">
                  <a:moveTo>
                    <a:pt x="340779" y="905167"/>
                  </a:moveTo>
                  <a:lnTo>
                    <a:pt x="338785" y="895286"/>
                  </a:lnTo>
                  <a:lnTo>
                    <a:pt x="333349" y="887209"/>
                  </a:lnTo>
                  <a:lnTo>
                    <a:pt x="325272" y="881761"/>
                  </a:lnTo>
                  <a:lnTo>
                    <a:pt x="315328" y="879767"/>
                  </a:lnTo>
                  <a:lnTo>
                    <a:pt x="305447" y="881761"/>
                  </a:lnTo>
                  <a:lnTo>
                    <a:pt x="297370" y="887209"/>
                  </a:lnTo>
                  <a:lnTo>
                    <a:pt x="291934" y="895286"/>
                  </a:lnTo>
                  <a:lnTo>
                    <a:pt x="289928" y="905167"/>
                  </a:lnTo>
                  <a:lnTo>
                    <a:pt x="291934" y="915060"/>
                  </a:lnTo>
                  <a:lnTo>
                    <a:pt x="297370" y="923124"/>
                  </a:lnTo>
                  <a:lnTo>
                    <a:pt x="305447" y="928573"/>
                  </a:lnTo>
                  <a:lnTo>
                    <a:pt x="315379" y="930567"/>
                  </a:lnTo>
                  <a:lnTo>
                    <a:pt x="325272" y="928573"/>
                  </a:lnTo>
                  <a:lnTo>
                    <a:pt x="333349" y="923124"/>
                  </a:lnTo>
                  <a:lnTo>
                    <a:pt x="338785" y="915060"/>
                  </a:lnTo>
                  <a:lnTo>
                    <a:pt x="340779" y="905167"/>
                  </a:lnTo>
                  <a:close/>
                </a:path>
                <a:path w="5942965" h="3188334">
                  <a:moveTo>
                    <a:pt x="345097" y="2283053"/>
                  </a:moveTo>
                  <a:lnTo>
                    <a:pt x="343103" y="2273173"/>
                  </a:lnTo>
                  <a:lnTo>
                    <a:pt x="337667" y="2265095"/>
                  </a:lnTo>
                  <a:lnTo>
                    <a:pt x="329590" y="2259660"/>
                  </a:lnTo>
                  <a:lnTo>
                    <a:pt x="319646" y="2257653"/>
                  </a:lnTo>
                  <a:lnTo>
                    <a:pt x="309765" y="2259660"/>
                  </a:lnTo>
                  <a:lnTo>
                    <a:pt x="301688" y="2265095"/>
                  </a:lnTo>
                  <a:lnTo>
                    <a:pt x="296252" y="2273173"/>
                  </a:lnTo>
                  <a:lnTo>
                    <a:pt x="294246" y="2283053"/>
                  </a:lnTo>
                  <a:lnTo>
                    <a:pt x="296252" y="2292947"/>
                  </a:lnTo>
                  <a:lnTo>
                    <a:pt x="301688" y="2301024"/>
                  </a:lnTo>
                  <a:lnTo>
                    <a:pt x="309765" y="2306459"/>
                  </a:lnTo>
                  <a:lnTo>
                    <a:pt x="319697" y="2308453"/>
                  </a:lnTo>
                  <a:lnTo>
                    <a:pt x="329590" y="2306459"/>
                  </a:lnTo>
                  <a:lnTo>
                    <a:pt x="337667" y="2301024"/>
                  </a:lnTo>
                  <a:lnTo>
                    <a:pt x="343103" y="2292947"/>
                  </a:lnTo>
                  <a:lnTo>
                    <a:pt x="345097" y="2283053"/>
                  </a:lnTo>
                  <a:close/>
                </a:path>
                <a:path w="5942965" h="3188334">
                  <a:moveTo>
                    <a:pt x="345097" y="1150200"/>
                  </a:moveTo>
                  <a:lnTo>
                    <a:pt x="343103" y="1140307"/>
                  </a:lnTo>
                  <a:lnTo>
                    <a:pt x="337667" y="1132230"/>
                  </a:lnTo>
                  <a:lnTo>
                    <a:pt x="329590" y="1126794"/>
                  </a:lnTo>
                  <a:lnTo>
                    <a:pt x="319646" y="1124800"/>
                  </a:lnTo>
                  <a:lnTo>
                    <a:pt x="309765" y="1126794"/>
                  </a:lnTo>
                  <a:lnTo>
                    <a:pt x="301688" y="1132230"/>
                  </a:lnTo>
                  <a:lnTo>
                    <a:pt x="296252" y="1140307"/>
                  </a:lnTo>
                  <a:lnTo>
                    <a:pt x="294246" y="1150200"/>
                  </a:lnTo>
                  <a:lnTo>
                    <a:pt x="296252" y="1160081"/>
                  </a:lnTo>
                  <a:lnTo>
                    <a:pt x="301688" y="1168158"/>
                  </a:lnTo>
                  <a:lnTo>
                    <a:pt x="309765" y="1173594"/>
                  </a:lnTo>
                  <a:lnTo>
                    <a:pt x="319697" y="1175600"/>
                  </a:lnTo>
                  <a:lnTo>
                    <a:pt x="329590" y="1173594"/>
                  </a:lnTo>
                  <a:lnTo>
                    <a:pt x="337667" y="1168158"/>
                  </a:lnTo>
                  <a:lnTo>
                    <a:pt x="343103" y="1160081"/>
                  </a:lnTo>
                  <a:lnTo>
                    <a:pt x="345097" y="1150200"/>
                  </a:lnTo>
                  <a:close/>
                </a:path>
                <a:path w="5942965" h="3188334">
                  <a:moveTo>
                    <a:pt x="345097" y="25400"/>
                  </a:moveTo>
                  <a:lnTo>
                    <a:pt x="343103" y="15519"/>
                  </a:lnTo>
                  <a:lnTo>
                    <a:pt x="337667" y="7442"/>
                  </a:lnTo>
                  <a:lnTo>
                    <a:pt x="329590" y="2006"/>
                  </a:lnTo>
                  <a:lnTo>
                    <a:pt x="319646" y="0"/>
                  </a:lnTo>
                  <a:lnTo>
                    <a:pt x="309765" y="2006"/>
                  </a:lnTo>
                  <a:lnTo>
                    <a:pt x="301688" y="7442"/>
                  </a:lnTo>
                  <a:lnTo>
                    <a:pt x="296252" y="15519"/>
                  </a:lnTo>
                  <a:lnTo>
                    <a:pt x="294246" y="25400"/>
                  </a:lnTo>
                  <a:lnTo>
                    <a:pt x="296252" y="35293"/>
                  </a:lnTo>
                  <a:lnTo>
                    <a:pt x="301688" y="43370"/>
                  </a:lnTo>
                  <a:lnTo>
                    <a:pt x="309765" y="48806"/>
                  </a:lnTo>
                  <a:lnTo>
                    <a:pt x="319697" y="50800"/>
                  </a:lnTo>
                  <a:lnTo>
                    <a:pt x="329590" y="48806"/>
                  </a:lnTo>
                  <a:lnTo>
                    <a:pt x="337667" y="43370"/>
                  </a:lnTo>
                  <a:lnTo>
                    <a:pt x="343103" y="35293"/>
                  </a:lnTo>
                  <a:lnTo>
                    <a:pt x="345097" y="25400"/>
                  </a:lnTo>
                  <a:close/>
                </a:path>
                <a:path w="5942965" h="3188334">
                  <a:moveTo>
                    <a:pt x="442429" y="3162820"/>
                  </a:moveTo>
                  <a:lnTo>
                    <a:pt x="440436" y="3152940"/>
                  </a:lnTo>
                  <a:lnTo>
                    <a:pt x="435000" y="3144863"/>
                  </a:lnTo>
                  <a:lnTo>
                    <a:pt x="426923" y="3139414"/>
                  </a:lnTo>
                  <a:lnTo>
                    <a:pt x="416979" y="3137420"/>
                  </a:lnTo>
                  <a:lnTo>
                    <a:pt x="407098" y="3139414"/>
                  </a:lnTo>
                  <a:lnTo>
                    <a:pt x="399021" y="3144863"/>
                  </a:lnTo>
                  <a:lnTo>
                    <a:pt x="393585" y="3152940"/>
                  </a:lnTo>
                  <a:lnTo>
                    <a:pt x="391579" y="3162820"/>
                  </a:lnTo>
                  <a:lnTo>
                    <a:pt x="393585" y="3172714"/>
                  </a:lnTo>
                  <a:lnTo>
                    <a:pt x="399021" y="3180778"/>
                  </a:lnTo>
                  <a:lnTo>
                    <a:pt x="407098" y="3186226"/>
                  </a:lnTo>
                  <a:lnTo>
                    <a:pt x="417029" y="3188220"/>
                  </a:lnTo>
                  <a:lnTo>
                    <a:pt x="426923" y="3186226"/>
                  </a:lnTo>
                  <a:lnTo>
                    <a:pt x="435000" y="3180778"/>
                  </a:lnTo>
                  <a:lnTo>
                    <a:pt x="440436" y="3172714"/>
                  </a:lnTo>
                  <a:lnTo>
                    <a:pt x="442429" y="3162820"/>
                  </a:lnTo>
                  <a:close/>
                </a:path>
                <a:path w="5942965" h="3188334">
                  <a:moveTo>
                    <a:pt x="442429" y="2029955"/>
                  </a:moveTo>
                  <a:lnTo>
                    <a:pt x="440436" y="2020074"/>
                  </a:lnTo>
                  <a:lnTo>
                    <a:pt x="435000" y="2011997"/>
                  </a:lnTo>
                  <a:lnTo>
                    <a:pt x="426923" y="2006561"/>
                  </a:lnTo>
                  <a:lnTo>
                    <a:pt x="416979" y="2004555"/>
                  </a:lnTo>
                  <a:lnTo>
                    <a:pt x="407098" y="2006561"/>
                  </a:lnTo>
                  <a:lnTo>
                    <a:pt x="399021" y="2011997"/>
                  </a:lnTo>
                  <a:lnTo>
                    <a:pt x="393585" y="2020074"/>
                  </a:lnTo>
                  <a:lnTo>
                    <a:pt x="391579" y="2029955"/>
                  </a:lnTo>
                  <a:lnTo>
                    <a:pt x="393585" y="2039848"/>
                  </a:lnTo>
                  <a:lnTo>
                    <a:pt x="399021" y="2047925"/>
                  </a:lnTo>
                  <a:lnTo>
                    <a:pt x="407098" y="2053361"/>
                  </a:lnTo>
                  <a:lnTo>
                    <a:pt x="417029" y="2055355"/>
                  </a:lnTo>
                  <a:lnTo>
                    <a:pt x="426923" y="2053361"/>
                  </a:lnTo>
                  <a:lnTo>
                    <a:pt x="435000" y="2047925"/>
                  </a:lnTo>
                  <a:lnTo>
                    <a:pt x="440436" y="2039848"/>
                  </a:lnTo>
                  <a:lnTo>
                    <a:pt x="442429" y="2029955"/>
                  </a:lnTo>
                  <a:close/>
                </a:path>
                <a:path w="5942965" h="3188334">
                  <a:moveTo>
                    <a:pt x="442429" y="905167"/>
                  </a:moveTo>
                  <a:lnTo>
                    <a:pt x="440436" y="895286"/>
                  </a:lnTo>
                  <a:lnTo>
                    <a:pt x="435000" y="887209"/>
                  </a:lnTo>
                  <a:lnTo>
                    <a:pt x="426923" y="881761"/>
                  </a:lnTo>
                  <a:lnTo>
                    <a:pt x="416979" y="879767"/>
                  </a:lnTo>
                  <a:lnTo>
                    <a:pt x="407098" y="881761"/>
                  </a:lnTo>
                  <a:lnTo>
                    <a:pt x="399021" y="887209"/>
                  </a:lnTo>
                  <a:lnTo>
                    <a:pt x="393585" y="895286"/>
                  </a:lnTo>
                  <a:lnTo>
                    <a:pt x="391579" y="905167"/>
                  </a:lnTo>
                  <a:lnTo>
                    <a:pt x="393585" y="915060"/>
                  </a:lnTo>
                  <a:lnTo>
                    <a:pt x="399021" y="923124"/>
                  </a:lnTo>
                  <a:lnTo>
                    <a:pt x="407098" y="928573"/>
                  </a:lnTo>
                  <a:lnTo>
                    <a:pt x="417029" y="930567"/>
                  </a:lnTo>
                  <a:lnTo>
                    <a:pt x="426923" y="928573"/>
                  </a:lnTo>
                  <a:lnTo>
                    <a:pt x="435000" y="923124"/>
                  </a:lnTo>
                  <a:lnTo>
                    <a:pt x="440436" y="915060"/>
                  </a:lnTo>
                  <a:lnTo>
                    <a:pt x="442429" y="905167"/>
                  </a:lnTo>
                  <a:close/>
                </a:path>
                <a:path w="5942965" h="3188334">
                  <a:moveTo>
                    <a:pt x="446747" y="2283053"/>
                  </a:moveTo>
                  <a:lnTo>
                    <a:pt x="444754" y="2273173"/>
                  </a:lnTo>
                  <a:lnTo>
                    <a:pt x="439318" y="2265095"/>
                  </a:lnTo>
                  <a:lnTo>
                    <a:pt x="431241" y="2259660"/>
                  </a:lnTo>
                  <a:lnTo>
                    <a:pt x="421297" y="2257653"/>
                  </a:lnTo>
                  <a:lnTo>
                    <a:pt x="411416" y="2259660"/>
                  </a:lnTo>
                  <a:lnTo>
                    <a:pt x="403339" y="2265095"/>
                  </a:lnTo>
                  <a:lnTo>
                    <a:pt x="397903" y="2273173"/>
                  </a:lnTo>
                  <a:lnTo>
                    <a:pt x="395897" y="2283053"/>
                  </a:lnTo>
                  <a:lnTo>
                    <a:pt x="397903" y="2292947"/>
                  </a:lnTo>
                  <a:lnTo>
                    <a:pt x="403339" y="2301024"/>
                  </a:lnTo>
                  <a:lnTo>
                    <a:pt x="411416" y="2306459"/>
                  </a:lnTo>
                  <a:lnTo>
                    <a:pt x="421347" y="2308453"/>
                  </a:lnTo>
                  <a:lnTo>
                    <a:pt x="431241" y="2306459"/>
                  </a:lnTo>
                  <a:lnTo>
                    <a:pt x="439318" y="2301024"/>
                  </a:lnTo>
                  <a:lnTo>
                    <a:pt x="444754" y="2292947"/>
                  </a:lnTo>
                  <a:lnTo>
                    <a:pt x="446747" y="2283053"/>
                  </a:lnTo>
                  <a:close/>
                </a:path>
                <a:path w="5942965" h="3188334">
                  <a:moveTo>
                    <a:pt x="446747" y="1150200"/>
                  </a:moveTo>
                  <a:lnTo>
                    <a:pt x="444754" y="1140307"/>
                  </a:lnTo>
                  <a:lnTo>
                    <a:pt x="439318" y="1132230"/>
                  </a:lnTo>
                  <a:lnTo>
                    <a:pt x="431241" y="1126794"/>
                  </a:lnTo>
                  <a:lnTo>
                    <a:pt x="421297" y="1124800"/>
                  </a:lnTo>
                  <a:lnTo>
                    <a:pt x="411416" y="1126794"/>
                  </a:lnTo>
                  <a:lnTo>
                    <a:pt x="403339" y="1132230"/>
                  </a:lnTo>
                  <a:lnTo>
                    <a:pt x="397903" y="1140307"/>
                  </a:lnTo>
                  <a:lnTo>
                    <a:pt x="395897" y="1150200"/>
                  </a:lnTo>
                  <a:lnTo>
                    <a:pt x="397903" y="1160081"/>
                  </a:lnTo>
                  <a:lnTo>
                    <a:pt x="403339" y="1168158"/>
                  </a:lnTo>
                  <a:lnTo>
                    <a:pt x="411416" y="1173594"/>
                  </a:lnTo>
                  <a:lnTo>
                    <a:pt x="421347" y="1175600"/>
                  </a:lnTo>
                  <a:lnTo>
                    <a:pt x="431241" y="1173594"/>
                  </a:lnTo>
                  <a:lnTo>
                    <a:pt x="439318" y="1168158"/>
                  </a:lnTo>
                  <a:lnTo>
                    <a:pt x="444754" y="1160081"/>
                  </a:lnTo>
                  <a:lnTo>
                    <a:pt x="446747" y="1150200"/>
                  </a:lnTo>
                  <a:close/>
                </a:path>
                <a:path w="5942965" h="3188334">
                  <a:moveTo>
                    <a:pt x="446747" y="25400"/>
                  </a:moveTo>
                  <a:lnTo>
                    <a:pt x="444754" y="15519"/>
                  </a:lnTo>
                  <a:lnTo>
                    <a:pt x="439318" y="7442"/>
                  </a:lnTo>
                  <a:lnTo>
                    <a:pt x="431241" y="2006"/>
                  </a:lnTo>
                  <a:lnTo>
                    <a:pt x="421297" y="0"/>
                  </a:lnTo>
                  <a:lnTo>
                    <a:pt x="411416" y="2006"/>
                  </a:lnTo>
                  <a:lnTo>
                    <a:pt x="403339" y="7442"/>
                  </a:lnTo>
                  <a:lnTo>
                    <a:pt x="397903" y="15519"/>
                  </a:lnTo>
                  <a:lnTo>
                    <a:pt x="395897" y="25400"/>
                  </a:lnTo>
                  <a:lnTo>
                    <a:pt x="397903" y="35293"/>
                  </a:lnTo>
                  <a:lnTo>
                    <a:pt x="403339" y="43370"/>
                  </a:lnTo>
                  <a:lnTo>
                    <a:pt x="411416" y="48806"/>
                  </a:lnTo>
                  <a:lnTo>
                    <a:pt x="421347" y="50800"/>
                  </a:lnTo>
                  <a:lnTo>
                    <a:pt x="431241" y="48806"/>
                  </a:lnTo>
                  <a:lnTo>
                    <a:pt x="439318" y="43370"/>
                  </a:lnTo>
                  <a:lnTo>
                    <a:pt x="444754" y="35293"/>
                  </a:lnTo>
                  <a:lnTo>
                    <a:pt x="446747" y="25400"/>
                  </a:lnTo>
                  <a:close/>
                </a:path>
                <a:path w="5942965" h="3188334">
                  <a:moveTo>
                    <a:pt x="544080" y="3162820"/>
                  </a:moveTo>
                  <a:lnTo>
                    <a:pt x="542086" y="3152940"/>
                  </a:lnTo>
                  <a:lnTo>
                    <a:pt x="536651" y="3144863"/>
                  </a:lnTo>
                  <a:lnTo>
                    <a:pt x="528574" y="3139414"/>
                  </a:lnTo>
                  <a:lnTo>
                    <a:pt x="518629" y="3137420"/>
                  </a:lnTo>
                  <a:lnTo>
                    <a:pt x="508749" y="3139414"/>
                  </a:lnTo>
                  <a:lnTo>
                    <a:pt x="500672" y="3144863"/>
                  </a:lnTo>
                  <a:lnTo>
                    <a:pt x="495236" y="3152940"/>
                  </a:lnTo>
                  <a:lnTo>
                    <a:pt x="493229" y="3162820"/>
                  </a:lnTo>
                  <a:lnTo>
                    <a:pt x="495236" y="3172714"/>
                  </a:lnTo>
                  <a:lnTo>
                    <a:pt x="500672" y="3180778"/>
                  </a:lnTo>
                  <a:lnTo>
                    <a:pt x="508749" y="3186226"/>
                  </a:lnTo>
                  <a:lnTo>
                    <a:pt x="518680" y="3188220"/>
                  </a:lnTo>
                  <a:lnTo>
                    <a:pt x="528574" y="3186226"/>
                  </a:lnTo>
                  <a:lnTo>
                    <a:pt x="536651" y="3180778"/>
                  </a:lnTo>
                  <a:lnTo>
                    <a:pt x="542086" y="3172714"/>
                  </a:lnTo>
                  <a:lnTo>
                    <a:pt x="544080" y="3162820"/>
                  </a:lnTo>
                  <a:close/>
                </a:path>
                <a:path w="5942965" h="3188334">
                  <a:moveTo>
                    <a:pt x="544080" y="2029955"/>
                  </a:moveTo>
                  <a:lnTo>
                    <a:pt x="542086" y="2020074"/>
                  </a:lnTo>
                  <a:lnTo>
                    <a:pt x="536651" y="2011997"/>
                  </a:lnTo>
                  <a:lnTo>
                    <a:pt x="528574" y="2006561"/>
                  </a:lnTo>
                  <a:lnTo>
                    <a:pt x="518629" y="2004555"/>
                  </a:lnTo>
                  <a:lnTo>
                    <a:pt x="508749" y="2006561"/>
                  </a:lnTo>
                  <a:lnTo>
                    <a:pt x="500672" y="2011997"/>
                  </a:lnTo>
                  <a:lnTo>
                    <a:pt x="495236" y="2020074"/>
                  </a:lnTo>
                  <a:lnTo>
                    <a:pt x="493229" y="2029955"/>
                  </a:lnTo>
                  <a:lnTo>
                    <a:pt x="495236" y="2039848"/>
                  </a:lnTo>
                  <a:lnTo>
                    <a:pt x="500672" y="2047925"/>
                  </a:lnTo>
                  <a:lnTo>
                    <a:pt x="508749" y="2053361"/>
                  </a:lnTo>
                  <a:lnTo>
                    <a:pt x="518680" y="2055355"/>
                  </a:lnTo>
                  <a:lnTo>
                    <a:pt x="528574" y="2053361"/>
                  </a:lnTo>
                  <a:lnTo>
                    <a:pt x="536651" y="2047925"/>
                  </a:lnTo>
                  <a:lnTo>
                    <a:pt x="542086" y="2039848"/>
                  </a:lnTo>
                  <a:lnTo>
                    <a:pt x="544080" y="2029955"/>
                  </a:lnTo>
                  <a:close/>
                </a:path>
                <a:path w="5942965" h="3188334">
                  <a:moveTo>
                    <a:pt x="544080" y="905167"/>
                  </a:moveTo>
                  <a:lnTo>
                    <a:pt x="542086" y="895286"/>
                  </a:lnTo>
                  <a:lnTo>
                    <a:pt x="536651" y="887209"/>
                  </a:lnTo>
                  <a:lnTo>
                    <a:pt x="528574" y="881761"/>
                  </a:lnTo>
                  <a:lnTo>
                    <a:pt x="518629" y="879767"/>
                  </a:lnTo>
                  <a:lnTo>
                    <a:pt x="508749" y="881761"/>
                  </a:lnTo>
                  <a:lnTo>
                    <a:pt x="500672" y="887209"/>
                  </a:lnTo>
                  <a:lnTo>
                    <a:pt x="495236" y="895286"/>
                  </a:lnTo>
                  <a:lnTo>
                    <a:pt x="493229" y="905167"/>
                  </a:lnTo>
                  <a:lnTo>
                    <a:pt x="495236" y="915060"/>
                  </a:lnTo>
                  <a:lnTo>
                    <a:pt x="500672" y="923124"/>
                  </a:lnTo>
                  <a:lnTo>
                    <a:pt x="508749" y="928573"/>
                  </a:lnTo>
                  <a:lnTo>
                    <a:pt x="518680" y="930567"/>
                  </a:lnTo>
                  <a:lnTo>
                    <a:pt x="528574" y="928573"/>
                  </a:lnTo>
                  <a:lnTo>
                    <a:pt x="536651" y="923124"/>
                  </a:lnTo>
                  <a:lnTo>
                    <a:pt x="542086" y="915060"/>
                  </a:lnTo>
                  <a:lnTo>
                    <a:pt x="544080" y="905167"/>
                  </a:lnTo>
                  <a:close/>
                </a:path>
                <a:path w="5942965" h="3188334">
                  <a:moveTo>
                    <a:pt x="548398" y="2283053"/>
                  </a:moveTo>
                  <a:lnTo>
                    <a:pt x="546404" y="2273173"/>
                  </a:lnTo>
                  <a:lnTo>
                    <a:pt x="540969" y="2265095"/>
                  </a:lnTo>
                  <a:lnTo>
                    <a:pt x="532892" y="2259660"/>
                  </a:lnTo>
                  <a:lnTo>
                    <a:pt x="522947" y="2257653"/>
                  </a:lnTo>
                  <a:lnTo>
                    <a:pt x="513067" y="2259660"/>
                  </a:lnTo>
                  <a:lnTo>
                    <a:pt x="504990" y="2265095"/>
                  </a:lnTo>
                  <a:lnTo>
                    <a:pt x="499554" y="2273173"/>
                  </a:lnTo>
                  <a:lnTo>
                    <a:pt x="497547" y="2283053"/>
                  </a:lnTo>
                  <a:lnTo>
                    <a:pt x="499554" y="2292947"/>
                  </a:lnTo>
                  <a:lnTo>
                    <a:pt x="504990" y="2301024"/>
                  </a:lnTo>
                  <a:lnTo>
                    <a:pt x="513067" y="2306459"/>
                  </a:lnTo>
                  <a:lnTo>
                    <a:pt x="522998" y="2308453"/>
                  </a:lnTo>
                  <a:lnTo>
                    <a:pt x="532892" y="2306459"/>
                  </a:lnTo>
                  <a:lnTo>
                    <a:pt x="540969" y="2301024"/>
                  </a:lnTo>
                  <a:lnTo>
                    <a:pt x="546404" y="2292947"/>
                  </a:lnTo>
                  <a:lnTo>
                    <a:pt x="548398" y="2283053"/>
                  </a:lnTo>
                  <a:close/>
                </a:path>
                <a:path w="5942965" h="3188334">
                  <a:moveTo>
                    <a:pt x="548398" y="1150200"/>
                  </a:moveTo>
                  <a:lnTo>
                    <a:pt x="546404" y="1140307"/>
                  </a:lnTo>
                  <a:lnTo>
                    <a:pt x="540969" y="1132230"/>
                  </a:lnTo>
                  <a:lnTo>
                    <a:pt x="532892" y="1126794"/>
                  </a:lnTo>
                  <a:lnTo>
                    <a:pt x="522947" y="1124800"/>
                  </a:lnTo>
                  <a:lnTo>
                    <a:pt x="513067" y="1126794"/>
                  </a:lnTo>
                  <a:lnTo>
                    <a:pt x="504990" y="1132230"/>
                  </a:lnTo>
                  <a:lnTo>
                    <a:pt x="499554" y="1140307"/>
                  </a:lnTo>
                  <a:lnTo>
                    <a:pt x="497547" y="1150200"/>
                  </a:lnTo>
                  <a:lnTo>
                    <a:pt x="499554" y="1160081"/>
                  </a:lnTo>
                  <a:lnTo>
                    <a:pt x="504990" y="1168158"/>
                  </a:lnTo>
                  <a:lnTo>
                    <a:pt x="513067" y="1173594"/>
                  </a:lnTo>
                  <a:lnTo>
                    <a:pt x="522998" y="1175600"/>
                  </a:lnTo>
                  <a:lnTo>
                    <a:pt x="532892" y="1173594"/>
                  </a:lnTo>
                  <a:lnTo>
                    <a:pt x="540969" y="1168158"/>
                  </a:lnTo>
                  <a:lnTo>
                    <a:pt x="546404" y="1160081"/>
                  </a:lnTo>
                  <a:lnTo>
                    <a:pt x="548398" y="1150200"/>
                  </a:lnTo>
                  <a:close/>
                </a:path>
                <a:path w="5942965" h="3188334">
                  <a:moveTo>
                    <a:pt x="548398" y="25400"/>
                  </a:moveTo>
                  <a:lnTo>
                    <a:pt x="546404" y="15519"/>
                  </a:lnTo>
                  <a:lnTo>
                    <a:pt x="540969" y="7442"/>
                  </a:lnTo>
                  <a:lnTo>
                    <a:pt x="532892" y="2006"/>
                  </a:lnTo>
                  <a:lnTo>
                    <a:pt x="522947" y="0"/>
                  </a:lnTo>
                  <a:lnTo>
                    <a:pt x="513067" y="2006"/>
                  </a:lnTo>
                  <a:lnTo>
                    <a:pt x="504990" y="7442"/>
                  </a:lnTo>
                  <a:lnTo>
                    <a:pt x="499554" y="15519"/>
                  </a:lnTo>
                  <a:lnTo>
                    <a:pt x="497547" y="25400"/>
                  </a:lnTo>
                  <a:lnTo>
                    <a:pt x="499554" y="35293"/>
                  </a:lnTo>
                  <a:lnTo>
                    <a:pt x="504990" y="43370"/>
                  </a:lnTo>
                  <a:lnTo>
                    <a:pt x="513067" y="48806"/>
                  </a:lnTo>
                  <a:lnTo>
                    <a:pt x="522998" y="50800"/>
                  </a:lnTo>
                  <a:lnTo>
                    <a:pt x="532892" y="48806"/>
                  </a:lnTo>
                  <a:lnTo>
                    <a:pt x="540969" y="43370"/>
                  </a:lnTo>
                  <a:lnTo>
                    <a:pt x="546404" y="35293"/>
                  </a:lnTo>
                  <a:lnTo>
                    <a:pt x="548398" y="25400"/>
                  </a:lnTo>
                  <a:close/>
                </a:path>
                <a:path w="5942965" h="3188334">
                  <a:moveTo>
                    <a:pt x="645731" y="3162820"/>
                  </a:moveTo>
                  <a:lnTo>
                    <a:pt x="643737" y="3152940"/>
                  </a:lnTo>
                  <a:lnTo>
                    <a:pt x="638302" y="3144863"/>
                  </a:lnTo>
                  <a:lnTo>
                    <a:pt x="630224" y="3139414"/>
                  </a:lnTo>
                  <a:lnTo>
                    <a:pt x="620280" y="3137420"/>
                  </a:lnTo>
                  <a:lnTo>
                    <a:pt x="610400" y="3139414"/>
                  </a:lnTo>
                  <a:lnTo>
                    <a:pt x="602322" y="3144863"/>
                  </a:lnTo>
                  <a:lnTo>
                    <a:pt x="596887" y="3152940"/>
                  </a:lnTo>
                  <a:lnTo>
                    <a:pt x="594880" y="3162820"/>
                  </a:lnTo>
                  <a:lnTo>
                    <a:pt x="596887" y="3172714"/>
                  </a:lnTo>
                  <a:lnTo>
                    <a:pt x="602322" y="3180778"/>
                  </a:lnTo>
                  <a:lnTo>
                    <a:pt x="610400" y="3186226"/>
                  </a:lnTo>
                  <a:lnTo>
                    <a:pt x="620331" y="3188220"/>
                  </a:lnTo>
                  <a:lnTo>
                    <a:pt x="630224" y="3186226"/>
                  </a:lnTo>
                  <a:lnTo>
                    <a:pt x="638302" y="3180778"/>
                  </a:lnTo>
                  <a:lnTo>
                    <a:pt x="643737" y="3172714"/>
                  </a:lnTo>
                  <a:lnTo>
                    <a:pt x="645731" y="3162820"/>
                  </a:lnTo>
                  <a:close/>
                </a:path>
                <a:path w="5942965" h="3188334">
                  <a:moveTo>
                    <a:pt x="645731" y="2029955"/>
                  </a:moveTo>
                  <a:lnTo>
                    <a:pt x="643737" y="2020074"/>
                  </a:lnTo>
                  <a:lnTo>
                    <a:pt x="638302" y="2011997"/>
                  </a:lnTo>
                  <a:lnTo>
                    <a:pt x="630224" y="2006561"/>
                  </a:lnTo>
                  <a:lnTo>
                    <a:pt x="620280" y="2004555"/>
                  </a:lnTo>
                  <a:lnTo>
                    <a:pt x="610400" y="2006561"/>
                  </a:lnTo>
                  <a:lnTo>
                    <a:pt x="602322" y="2011997"/>
                  </a:lnTo>
                  <a:lnTo>
                    <a:pt x="596887" y="2020074"/>
                  </a:lnTo>
                  <a:lnTo>
                    <a:pt x="594880" y="2029955"/>
                  </a:lnTo>
                  <a:lnTo>
                    <a:pt x="596887" y="2039848"/>
                  </a:lnTo>
                  <a:lnTo>
                    <a:pt x="602322" y="2047925"/>
                  </a:lnTo>
                  <a:lnTo>
                    <a:pt x="610400" y="2053361"/>
                  </a:lnTo>
                  <a:lnTo>
                    <a:pt x="620331" y="2055355"/>
                  </a:lnTo>
                  <a:lnTo>
                    <a:pt x="630224" y="2053361"/>
                  </a:lnTo>
                  <a:lnTo>
                    <a:pt x="638302" y="2047925"/>
                  </a:lnTo>
                  <a:lnTo>
                    <a:pt x="643737" y="2039848"/>
                  </a:lnTo>
                  <a:lnTo>
                    <a:pt x="645731" y="2029955"/>
                  </a:lnTo>
                  <a:close/>
                </a:path>
                <a:path w="5942965" h="3188334">
                  <a:moveTo>
                    <a:pt x="645731" y="905167"/>
                  </a:moveTo>
                  <a:lnTo>
                    <a:pt x="643737" y="895286"/>
                  </a:lnTo>
                  <a:lnTo>
                    <a:pt x="638302" y="887209"/>
                  </a:lnTo>
                  <a:lnTo>
                    <a:pt x="630224" y="881761"/>
                  </a:lnTo>
                  <a:lnTo>
                    <a:pt x="620280" y="879767"/>
                  </a:lnTo>
                  <a:lnTo>
                    <a:pt x="610400" y="881761"/>
                  </a:lnTo>
                  <a:lnTo>
                    <a:pt x="602322" y="887209"/>
                  </a:lnTo>
                  <a:lnTo>
                    <a:pt x="596887" y="895286"/>
                  </a:lnTo>
                  <a:lnTo>
                    <a:pt x="594880" y="905167"/>
                  </a:lnTo>
                  <a:lnTo>
                    <a:pt x="596887" y="915060"/>
                  </a:lnTo>
                  <a:lnTo>
                    <a:pt x="602322" y="923124"/>
                  </a:lnTo>
                  <a:lnTo>
                    <a:pt x="610400" y="928573"/>
                  </a:lnTo>
                  <a:lnTo>
                    <a:pt x="620331" y="930567"/>
                  </a:lnTo>
                  <a:lnTo>
                    <a:pt x="630224" y="928573"/>
                  </a:lnTo>
                  <a:lnTo>
                    <a:pt x="638302" y="923124"/>
                  </a:lnTo>
                  <a:lnTo>
                    <a:pt x="643737" y="915060"/>
                  </a:lnTo>
                  <a:lnTo>
                    <a:pt x="645731" y="905167"/>
                  </a:lnTo>
                  <a:close/>
                </a:path>
                <a:path w="5942965" h="3188334">
                  <a:moveTo>
                    <a:pt x="650049" y="2283053"/>
                  </a:moveTo>
                  <a:lnTo>
                    <a:pt x="648055" y="2273173"/>
                  </a:lnTo>
                  <a:lnTo>
                    <a:pt x="642620" y="2265095"/>
                  </a:lnTo>
                  <a:lnTo>
                    <a:pt x="634542" y="2259660"/>
                  </a:lnTo>
                  <a:lnTo>
                    <a:pt x="624598" y="2257653"/>
                  </a:lnTo>
                  <a:lnTo>
                    <a:pt x="614718" y="2259660"/>
                  </a:lnTo>
                  <a:lnTo>
                    <a:pt x="606640" y="2265095"/>
                  </a:lnTo>
                  <a:lnTo>
                    <a:pt x="601205" y="2273173"/>
                  </a:lnTo>
                  <a:lnTo>
                    <a:pt x="599198" y="2283053"/>
                  </a:lnTo>
                  <a:lnTo>
                    <a:pt x="601205" y="2292947"/>
                  </a:lnTo>
                  <a:lnTo>
                    <a:pt x="606640" y="2301024"/>
                  </a:lnTo>
                  <a:lnTo>
                    <a:pt x="614718" y="2306459"/>
                  </a:lnTo>
                  <a:lnTo>
                    <a:pt x="624649" y="2308453"/>
                  </a:lnTo>
                  <a:lnTo>
                    <a:pt x="634542" y="2306459"/>
                  </a:lnTo>
                  <a:lnTo>
                    <a:pt x="642620" y="2301024"/>
                  </a:lnTo>
                  <a:lnTo>
                    <a:pt x="648055" y="2292947"/>
                  </a:lnTo>
                  <a:lnTo>
                    <a:pt x="650049" y="2283053"/>
                  </a:lnTo>
                  <a:close/>
                </a:path>
                <a:path w="5942965" h="3188334">
                  <a:moveTo>
                    <a:pt x="650049" y="1150200"/>
                  </a:moveTo>
                  <a:lnTo>
                    <a:pt x="648055" y="1140307"/>
                  </a:lnTo>
                  <a:lnTo>
                    <a:pt x="642620" y="1132230"/>
                  </a:lnTo>
                  <a:lnTo>
                    <a:pt x="634542" y="1126794"/>
                  </a:lnTo>
                  <a:lnTo>
                    <a:pt x="624598" y="1124800"/>
                  </a:lnTo>
                  <a:lnTo>
                    <a:pt x="614718" y="1126794"/>
                  </a:lnTo>
                  <a:lnTo>
                    <a:pt x="606640" y="1132230"/>
                  </a:lnTo>
                  <a:lnTo>
                    <a:pt x="601205" y="1140307"/>
                  </a:lnTo>
                  <a:lnTo>
                    <a:pt x="599198" y="1150200"/>
                  </a:lnTo>
                  <a:lnTo>
                    <a:pt x="601205" y="1160081"/>
                  </a:lnTo>
                  <a:lnTo>
                    <a:pt x="606640" y="1168158"/>
                  </a:lnTo>
                  <a:lnTo>
                    <a:pt x="614718" y="1173594"/>
                  </a:lnTo>
                  <a:lnTo>
                    <a:pt x="624649" y="1175600"/>
                  </a:lnTo>
                  <a:lnTo>
                    <a:pt x="634542" y="1173594"/>
                  </a:lnTo>
                  <a:lnTo>
                    <a:pt x="642620" y="1168158"/>
                  </a:lnTo>
                  <a:lnTo>
                    <a:pt x="648055" y="1160081"/>
                  </a:lnTo>
                  <a:lnTo>
                    <a:pt x="650049" y="1150200"/>
                  </a:lnTo>
                  <a:close/>
                </a:path>
                <a:path w="5942965" h="3188334">
                  <a:moveTo>
                    <a:pt x="650049" y="25400"/>
                  </a:moveTo>
                  <a:lnTo>
                    <a:pt x="648055" y="15519"/>
                  </a:lnTo>
                  <a:lnTo>
                    <a:pt x="642620" y="7442"/>
                  </a:lnTo>
                  <a:lnTo>
                    <a:pt x="634542" y="2006"/>
                  </a:lnTo>
                  <a:lnTo>
                    <a:pt x="624598" y="0"/>
                  </a:lnTo>
                  <a:lnTo>
                    <a:pt x="614718" y="2006"/>
                  </a:lnTo>
                  <a:lnTo>
                    <a:pt x="606640" y="7442"/>
                  </a:lnTo>
                  <a:lnTo>
                    <a:pt x="601205" y="15519"/>
                  </a:lnTo>
                  <a:lnTo>
                    <a:pt x="599198" y="25400"/>
                  </a:lnTo>
                  <a:lnTo>
                    <a:pt x="601205" y="35293"/>
                  </a:lnTo>
                  <a:lnTo>
                    <a:pt x="606640" y="43370"/>
                  </a:lnTo>
                  <a:lnTo>
                    <a:pt x="614718" y="48806"/>
                  </a:lnTo>
                  <a:lnTo>
                    <a:pt x="624649" y="50800"/>
                  </a:lnTo>
                  <a:lnTo>
                    <a:pt x="634542" y="48806"/>
                  </a:lnTo>
                  <a:lnTo>
                    <a:pt x="642620" y="43370"/>
                  </a:lnTo>
                  <a:lnTo>
                    <a:pt x="648055" y="35293"/>
                  </a:lnTo>
                  <a:lnTo>
                    <a:pt x="650049" y="25400"/>
                  </a:lnTo>
                  <a:close/>
                </a:path>
                <a:path w="5942965" h="3188334">
                  <a:moveTo>
                    <a:pt x="747382" y="3162820"/>
                  </a:moveTo>
                  <a:lnTo>
                    <a:pt x="745388" y="3152940"/>
                  </a:lnTo>
                  <a:lnTo>
                    <a:pt x="739952" y="3144863"/>
                  </a:lnTo>
                  <a:lnTo>
                    <a:pt x="731875" y="3139414"/>
                  </a:lnTo>
                  <a:lnTo>
                    <a:pt x="721931" y="3137420"/>
                  </a:lnTo>
                  <a:lnTo>
                    <a:pt x="712050" y="3139414"/>
                  </a:lnTo>
                  <a:lnTo>
                    <a:pt x="703973" y="3144863"/>
                  </a:lnTo>
                  <a:lnTo>
                    <a:pt x="698538" y="3152940"/>
                  </a:lnTo>
                  <a:lnTo>
                    <a:pt x="696531" y="3162820"/>
                  </a:lnTo>
                  <a:lnTo>
                    <a:pt x="698538" y="3172714"/>
                  </a:lnTo>
                  <a:lnTo>
                    <a:pt x="703973" y="3180778"/>
                  </a:lnTo>
                  <a:lnTo>
                    <a:pt x="712050" y="3186226"/>
                  </a:lnTo>
                  <a:lnTo>
                    <a:pt x="721982" y="3188220"/>
                  </a:lnTo>
                  <a:lnTo>
                    <a:pt x="731875" y="3186226"/>
                  </a:lnTo>
                  <a:lnTo>
                    <a:pt x="739952" y="3180778"/>
                  </a:lnTo>
                  <a:lnTo>
                    <a:pt x="745388" y="3172714"/>
                  </a:lnTo>
                  <a:lnTo>
                    <a:pt x="747382" y="3162820"/>
                  </a:lnTo>
                  <a:close/>
                </a:path>
                <a:path w="5942965" h="3188334">
                  <a:moveTo>
                    <a:pt x="747382" y="2029955"/>
                  </a:moveTo>
                  <a:lnTo>
                    <a:pt x="745388" y="2020074"/>
                  </a:lnTo>
                  <a:lnTo>
                    <a:pt x="739952" y="2011997"/>
                  </a:lnTo>
                  <a:lnTo>
                    <a:pt x="731875" y="2006561"/>
                  </a:lnTo>
                  <a:lnTo>
                    <a:pt x="721931" y="2004555"/>
                  </a:lnTo>
                  <a:lnTo>
                    <a:pt x="712050" y="2006561"/>
                  </a:lnTo>
                  <a:lnTo>
                    <a:pt x="703973" y="2011997"/>
                  </a:lnTo>
                  <a:lnTo>
                    <a:pt x="698538" y="2020074"/>
                  </a:lnTo>
                  <a:lnTo>
                    <a:pt x="696531" y="2029955"/>
                  </a:lnTo>
                  <a:lnTo>
                    <a:pt x="698538" y="2039848"/>
                  </a:lnTo>
                  <a:lnTo>
                    <a:pt x="703973" y="2047925"/>
                  </a:lnTo>
                  <a:lnTo>
                    <a:pt x="712050" y="2053361"/>
                  </a:lnTo>
                  <a:lnTo>
                    <a:pt x="721982" y="2055355"/>
                  </a:lnTo>
                  <a:lnTo>
                    <a:pt x="731875" y="2053361"/>
                  </a:lnTo>
                  <a:lnTo>
                    <a:pt x="739952" y="2047925"/>
                  </a:lnTo>
                  <a:lnTo>
                    <a:pt x="745388" y="2039848"/>
                  </a:lnTo>
                  <a:lnTo>
                    <a:pt x="747382" y="2029955"/>
                  </a:lnTo>
                  <a:close/>
                </a:path>
                <a:path w="5942965" h="3188334">
                  <a:moveTo>
                    <a:pt x="747382" y="905167"/>
                  </a:moveTo>
                  <a:lnTo>
                    <a:pt x="745388" y="895286"/>
                  </a:lnTo>
                  <a:lnTo>
                    <a:pt x="739952" y="887209"/>
                  </a:lnTo>
                  <a:lnTo>
                    <a:pt x="731875" y="881761"/>
                  </a:lnTo>
                  <a:lnTo>
                    <a:pt x="721931" y="879767"/>
                  </a:lnTo>
                  <a:lnTo>
                    <a:pt x="712050" y="881761"/>
                  </a:lnTo>
                  <a:lnTo>
                    <a:pt x="703973" y="887209"/>
                  </a:lnTo>
                  <a:lnTo>
                    <a:pt x="698538" y="895286"/>
                  </a:lnTo>
                  <a:lnTo>
                    <a:pt x="696531" y="905167"/>
                  </a:lnTo>
                  <a:lnTo>
                    <a:pt x="698538" y="915060"/>
                  </a:lnTo>
                  <a:lnTo>
                    <a:pt x="703973" y="923124"/>
                  </a:lnTo>
                  <a:lnTo>
                    <a:pt x="712050" y="928573"/>
                  </a:lnTo>
                  <a:lnTo>
                    <a:pt x="721982" y="930567"/>
                  </a:lnTo>
                  <a:lnTo>
                    <a:pt x="731875" y="928573"/>
                  </a:lnTo>
                  <a:lnTo>
                    <a:pt x="739952" y="923124"/>
                  </a:lnTo>
                  <a:lnTo>
                    <a:pt x="745388" y="915060"/>
                  </a:lnTo>
                  <a:lnTo>
                    <a:pt x="747382" y="905167"/>
                  </a:lnTo>
                  <a:close/>
                </a:path>
                <a:path w="5942965" h="3188334">
                  <a:moveTo>
                    <a:pt x="751700" y="2283053"/>
                  </a:moveTo>
                  <a:lnTo>
                    <a:pt x="749706" y="2273173"/>
                  </a:lnTo>
                  <a:lnTo>
                    <a:pt x="744270" y="2265095"/>
                  </a:lnTo>
                  <a:lnTo>
                    <a:pt x="736193" y="2259660"/>
                  </a:lnTo>
                  <a:lnTo>
                    <a:pt x="726249" y="2257653"/>
                  </a:lnTo>
                  <a:lnTo>
                    <a:pt x="716368" y="2259660"/>
                  </a:lnTo>
                  <a:lnTo>
                    <a:pt x="708291" y="2265095"/>
                  </a:lnTo>
                  <a:lnTo>
                    <a:pt x="702856" y="2273173"/>
                  </a:lnTo>
                  <a:lnTo>
                    <a:pt x="700849" y="2283053"/>
                  </a:lnTo>
                  <a:lnTo>
                    <a:pt x="702856" y="2292947"/>
                  </a:lnTo>
                  <a:lnTo>
                    <a:pt x="708291" y="2301024"/>
                  </a:lnTo>
                  <a:lnTo>
                    <a:pt x="716368" y="2306459"/>
                  </a:lnTo>
                  <a:lnTo>
                    <a:pt x="726300" y="2308453"/>
                  </a:lnTo>
                  <a:lnTo>
                    <a:pt x="736193" y="2306459"/>
                  </a:lnTo>
                  <a:lnTo>
                    <a:pt x="744270" y="2301024"/>
                  </a:lnTo>
                  <a:lnTo>
                    <a:pt x="749706" y="2292947"/>
                  </a:lnTo>
                  <a:lnTo>
                    <a:pt x="751700" y="2283053"/>
                  </a:lnTo>
                  <a:close/>
                </a:path>
                <a:path w="5942965" h="3188334">
                  <a:moveTo>
                    <a:pt x="751700" y="1150200"/>
                  </a:moveTo>
                  <a:lnTo>
                    <a:pt x="749706" y="1140307"/>
                  </a:lnTo>
                  <a:lnTo>
                    <a:pt x="744270" y="1132230"/>
                  </a:lnTo>
                  <a:lnTo>
                    <a:pt x="736193" y="1126794"/>
                  </a:lnTo>
                  <a:lnTo>
                    <a:pt x="726249" y="1124800"/>
                  </a:lnTo>
                  <a:lnTo>
                    <a:pt x="716368" y="1126794"/>
                  </a:lnTo>
                  <a:lnTo>
                    <a:pt x="708291" y="1132230"/>
                  </a:lnTo>
                  <a:lnTo>
                    <a:pt x="702856" y="1140307"/>
                  </a:lnTo>
                  <a:lnTo>
                    <a:pt x="700849" y="1150200"/>
                  </a:lnTo>
                  <a:lnTo>
                    <a:pt x="702856" y="1160081"/>
                  </a:lnTo>
                  <a:lnTo>
                    <a:pt x="708291" y="1168158"/>
                  </a:lnTo>
                  <a:lnTo>
                    <a:pt x="716368" y="1173594"/>
                  </a:lnTo>
                  <a:lnTo>
                    <a:pt x="726300" y="1175600"/>
                  </a:lnTo>
                  <a:lnTo>
                    <a:pt x="736193" y="1173594"/>
                  </a:lnTo>
                  <a:lnTo>
                    <a:pt x="744270" y="1168158"/>
                  </a:lnTo>
                  <a:lnTo>
                    <a:pt x="749706" y="1160081"/>
                  </a:lnTo>
                  <a:lnTo>
                    <a:pt x="751700" y="1150200"/>
                  </a:lnTo>
                  <a:close/>
                </a:path>
                <a:path w="5942965" h="3188334">
                  <a:moveTo>
                    <a:pt x="751700" y="25400"/>
                  </a:moveTo>
                  <a:lnTo>
                    <a:pt x="749706" y="15519"/>
                  </a:lnTo>
                  <a:lnTo>
                    <a:pt x="744270" y="7442"/>
                  </a:lnTo>
                  <a:lnTo>
                    <a:pt x="736193" y="2006"/>
                  </a:lnTo>
                  <a:lnTo>
                    <a:pt x="726249" y="0"/>
                  </a:lnTo>
                  <a:lnTo>
                    <a:pt x="716368" y="2006"/>
                  </a:lnTo>
                  <a:lnTo>
                    <a:pt x="708291" y="7442"/>
                  </a:lnTo>
                  <a:lnTo>
                    <a:pt x="702856" y="15519"/>
                  </a:lnTo>
                  <a:lnTo>
                    <a:pt x="700849" y="25400"/>
                  </a:lnTo>
                  <a:lnTo>
                    <a:pt x="702856" y="35293"/>
                  </a:lnTo>
                  <a:lnTo>
                    <a:pt x="708291" y="43370"/>
                  </a:lnTo>
                  <a:lnTo>
                    <a:pt x="716368" y="48806"/>
                  </a:lnTo>
                  <a:lnTo>
                    <a:pt x="726300" y="50800"/>
                  </a:lnTo>
                  <a:lnTo>
                    <a:pt x="736193" y="48806"/>
                  </a:lnTo>
                  <a:lnTo>
                    <a:pt x="744270" y="43370"/>
                  </a:lnTo>
                  <a:lnTo>
                    <a:pt x="749706" y="35293"/>
                  </a:lnTo>
                  <a:lnTo>
                    <a:pt x="751700" y="25400"/>
                  </a:lnTo>
                  <a:close/>
                </a:path>
                <a:path w="5942965" h="3188334">
                  <a:moveTo>
                    <a:pt x="849033" y="3162820"/>
                  </a:moveTo>
                  <a:lnTo>
                    <a:pt x="847039" y="3152940"/>
                  </a:lnTo>
                  <a:lnTo>
                    <a:pt x="841603" y="3144863"/>
                  </a:lnTo>
                  <a:lnTo>
                    <a:pt x="833526" y="3139414"/>
                  </a:lnTo>
                  <a:lnTo>
                    <a:pt x="823582" y="3137420"/>
                  </a:lnTo>
                  <a:lnTo>
                    <a:pt x="813701" y="3139414"/>
                  </a:lnTo>
                  <a:lnTo>
                    <a:pt x="805624" y="3144863"/>
                  </a:lnTo>
                  <a:lnTo>
                    <a:pt x="800188" y="3152940"/>
                  </a:lnTo>
                  <a:lnTo>
                    <a:pt x="798182" y="3162820"/>
                  </a:lnTo>
                  <a:lnTo>
                    <a:pt x="800188" y="3172714"/>
                  </a:lnTo>
                  <a:lnTo>
                    <a:pt x="805624" y="3180778"/>
                  </a:lnTo>
                  <a:lnTo>
                    <a:pt x="813701" y="3186226"/>
                  </a:lnTo>
                  <a:lnTo>
                    <a:pt x="823633" y="3188220"/>
                  </a:lnTo>
                  <a:lnTo>
                    <a:pt x="833526" y="3186226"/>
                  </a:lnTo>
                  <a:lnTo>
                    <a:pt x="841603" y="3180778"/>
                  </a:lnTo>
                  <a:lnTo>
                    <a:pt x="847039" y="3172714"/>
                  </a:lnTo>
                  <a:lnTo>
                    <a:pt x="849033" y="3162820"/>
                  </a:lnTo>
                  <a:close/>
                </a:path>
                <a:path w="5942965" h="3188334">
                  <a:moveTo>
                    <a:pt x="849033" y="2029955"/>
                  </a:moveTo>
                  <a:lnTo>
                    <a:pt x="847039" y="2020074"/>
                  </a:lnTo>
                  <a:lnTo>
                    <a:pt x="841603" y="2011997"/>
                  </a:lnTo>
                  <a:lnTo>
                    <a:pt x="833526" y="2006561"/>
                  </a:lnTo>
                  <a:lnTo>
                    <a:pt x="823582" y="2004555"/>
                  </a:lnTo>
                  <a:lnTo>
                    <a:pt x="813701" y="2006561"/>
                  </a:lnTo>
                  <a:lnTo>
                    <a:pt x="805624" y="2011997"/>
                  </a:lnTo>
                  <a:lnTo>
                    <a:pt x="800188" y="2020074"/>
                  </a:lnTo>
                  <a:lnTo>
                    <a:pt x="798182" y="2029955"/>
                  </a:lnTo>
                  <a:lnTo>
                    <a:pt x="800188" y="2039848"/>
                  </a:lnTo>
                  <a:lnTo>
                    <a:pt x="805624" y="2047925"/>
                  </a:lnTo>
                  <a:lnTo>
                    <a:pt x="813701" y="2053361"/>
                  </a:lnTo>
                  <a:lnTo>
                    <a:pt x="823633" y="2055355"/>
                  </a:lnTo>
                  <a:lnTo>
                    <a:pt x="833526" y="2053361"/>
                  </a:lnTo>
                  <a:lnTo>
                    <a:pt x="841603" y="2047925"/>
                  </a:lnTo>
                  <a:lnTo>
                    <a:pt x="847039" y="2039848"/>
                  </a:lnTo>
                  <a:lnTo>
                    <a:pt x="849033" y="2029955"/>
                  </a:lnTo>
                  <a:close/>
                </a:path>
                <a:path w="5942965" h="3188334">
                  <a:moveTo>
                    <a:pt x="849033" y="905167"/>
                  </a:moveTo>
                  <a:lnTo>
                    <a:pt x="847039" y="895286"/>
                  </a:lnTo>
                  <a:lnTo>
                    <a:pt x="841603" y="887209"/>
                  </a:lnTo>
                  <a:lnTo>
                    <a:pt x="833526" y="881761"/>
                  </a:lnTo>
                  <a:lnTo>
                    <a:pt x="823582" y="879767"/>
                  </a:lnTo>
                  <a:lnTo>
                    <a:pt x="813701" y="881761"/>
                  </a:lnTo>
                  <a:lnTo>
                    <a:pt x="805624" y="887209"/>
                  </a:lnTo>
                  <a:lnTo>
                    <a:pt x="800188" y="895286"/>
                  </a:lnTo>
                  <a:lnTo>
                    <a:pt x="798182" y="905167"/>
                  </a:lnTo>
                  <a:lnTo>
                    <a:pt x="800188" y="915060"/>
                  </a:lnTo>
                  <a:lnTo>
                    <a:pt x="805624" y="923124"/>
                  </a:lnTo>
                  <a:lnTo>
                    <a:pt x="813701" y="928573"/>
                  </a:lnTo>
                  <a:lnTo>
                    <a:pt x="823633" y="930567"/>
                  </a:lnTo>
                  <a:lnTo>
                    <a:pt x="833526" y="928573"/>
                  </a:lnTo>
                  <a:lnTo>
                    <a:pt x="841603" y="923124"/>
                  </a:lnTo>
                  <a:lnTo>
                    <a:pt x="847039" y="915060"/>
                  </a:lnTo>
                  <a:lnTo>
                    <a:pt x="849033" y="905167"/>
                  </a:lnTo>
                  <a:close/>
                </a:path>
                <a:path w="5942965" h="3188334">
                  <a:moveTo>
                    <a:pt x="853351" y="2283053"/>
                  </a:moveTo>
                  <a:lnTo>
                    <a:pt x="851357" y="2273173"/>
                  </a:lnTo>
                  <a:lnTo>
                    <a:pt x="845921" y="2265095"/>
                  </a:lnTo>
                  <a:lnTo>
                    <a:pt x="837844" y="2259660"/>
                  </a:lnTo>
                  <a:lnTo>
                    <a:pt x="827900" y="2257653"/>
                  </a:lnTo>
                  <a:lnTo>
                    <a:pt x="818019" y="2259660"/>
                  </a:lnTo>
                  <a:lnTo>
                    <a:pt x="809942" y="2265095"/>
                  </a:lnTo>
                  <a:lnTo>
                    <a:pt x="804506" y="2273173"/>
                  </a:lnTo>
                  <a:lnTo>
                    <a:pt x="802500" y="2283053"/>
                  </a:lnTo>
                  <a:lnTo>
                    <a:pt x="804506" y="2292947"/>
                  </a:lnTo>
                  <a:lnTo>
                    <a:pt x="809942" y="2301024"/>
                  </a:lnTo>
                  <a:lnTo>
                    <a:pt x="818019" y="2306459"/>
                  </a:lnTo>
                  <a:lnTo>
                    <a:pt x="827951" y="2308453"/>
                  </a:lnTo>
                  <a:lnTo>
                    <a:pt x="837844" y="2306459"/>
                  </a:lnTo>
                  <a:lnTo>
                    <a:pt x="845921" y="2301024"/>
                  </a:lnTo>
                  <a:lnTo>
                    <a:pt x="851357" y="2292947"/>
                  </a:lnTo>
                  <a:lnTo>
                    <a:pt x="853351" y="2283053"/>
                  </a:lnTo>
                  <a:close/>
                </a:path>
                <a:path w="5942965" h="3188334">
                  <a:moveTo>
                    <a:pt x="853351" y="1150200"/>
                  </a:moveTo>
                  <a:lnTo>
                    <a:pt x="851357" y="1140307"/>
                  </a:lnTo>
                  <a:lnTo>
                    <a:pt x="845921" y="1132230"/>
                  </a:lnTo>
                  <a:lnTo>
                    <a:pt x="837844" y="1126794"/>
                  </a:lnTo>
                  <a:lnTo>
                    <a:pt x="827900" y="1124800"/>
                  </a:lnTo>
                  <a:lnTo>
                    <a:pt x="818019" y="1126794"/>
                  </a:lnTo>
                  <a:lnTo>
                    <a:pt x="809942" y="1132230"/>
                  </a:lnTo>
                  <a:lnTo>
                    <a:pt x="804506" y="1140307"/>
                  </a:lnTo>
                  <a:lnTo>
                    <a:pt x="802500" y="1150200"/>
                  </a:lnTo>
                  <a:lnTo>
                    <a:pt x="804506" y="1160081"/>
                  </a:lnTo>
                  <a:lnTo>
                    <a:pt x="809942" y="1168158"/>
                  </a:lnTo>
                  <a:lnTo>
                    <a:pt x="818019" y="1173594"/>
                  </a:lnTo>
                  <a:lnTo>
                    <a:pt x="827951" y="1175600"/>
                  </a:lnTo>
                  <a:lnTo>
                    <a:pt x="837844" y="1173594"/>
                  </a:lnTo>
                  <a:lnTo>
                    <a:pt x="845921" y="1168158"/>
                  </a:lnTo>
                  <a:lnTo>
                    <a:pt x="851357" y="1160081"/>
                  </a:lnTo>
                  <a:lnTo>
                    <a:pt x="853351" y="1150200"/>
                  </a:lnTo>
                  <a:close/>
                </a:path>
                <a:path w="5942965" h="3188334">
                  <a:moveTo>
                    <a:pt x="853351" y="25400"/>
                  </a:moveTo>
                  <a:lnTo>
                    <a:pt x="851357" y="15519"/>
                  </a:lnTo>
                  <a:lnTo>
                    <a:pt x="845921" y="7442"/>
                  </a:lnTo>
                  <a:lnTo>
                    <a:pt x="837844" y="2006"/>
                  </a:lnTo>
                  <a:lnTo>
                    <a:pt x="827900" y="0"/>
                  </a:lnTo>
                  <a:lnTo>
                    <a:pt x="818019" y="2006"/>
                  </a:lnTo>
                  <a:lnTo>
                    <a:pt x="809942" y="7442"/>
                  </a:lnTo>
                  <a:lnTo>
                    <a:pt x="804506" y="15519"/>
                  </a:lnTo>
                  <a:lnTo>
                    <a:pt x="802500" y="25400"/>
                  </a:lnTo>
                  <a:lnTo>
                    <a:pt x="804506" y="35293"/>
                  </a:lnTo>
                  <a:lnTo>
                    <a:pt x="809942" y="43370"/>
                  </a:lnTo>
                  <a:lnTo>
                    <a:pt x="818019" y="48806"/>
                  </a:lnTo>
                  <a:lnTo>
                    <a:pt x="827951" y="50800"/>
                  </a:lnTo>
                  <a:lnTo>
                    <a:pt x="837844" y="48806"/>
                  </a:lnTo>
                  <a:lnTo>
                    <a:pt x="845921" y="43370"/>
                  </a:lnTo>
                  <a:lnTo>
                    <a:pt x="851357" y="35293"/>
                  </a:lnTo>
                  <a:lnTo>
                    <a:pt x="853351" y="25400"/>
                  </a:lnTo>
                  <a:close/>
                </a:path>
                <a:path w="5942965" h="3188334">
                  <a:moveTo>
                    <a:pt x="950683" y="3162820"/>
                  </a:moveTo>
                  <a:lnTo>
                    <a:pt x="948690" y="3152940"/>
                  </a:lnTo>
                  <a:lnTo>
                    <a:pt x="943254" y="3144863"/>
                  </a:lnTo>
                  <a:lnTo>
                    <a:pt x="935177" y="3139414"/>
                  </a:lnTo>
                  <a:lnTo>
                    <a:pt x="925233" y="3137420"/>
                  </a:lnTo>
                  <a:lnTo>
                    <a:pt x="915352" y="3139414"/>
                  </a:lnTo>
                  <a:lnTo>
                    <a:pt x="907275" y="3144863"/>
                  </a:lnTo>
                  <a:lnTo>
                    <a:pt x="901839" y="3152940"/>
                  </a:lnTo>
                  <a:lnTo>
                    <a:pt x="899833" y="3162820"/>
                  </a:lnTo>
                  <a:lnTo>
                    <a:pt x="901839" y="3172714"/>
                  </a:lnTo>
                  <a:lnTo>
                    <a:pt x="907275" y="3180778"/>
                  </a:lnTo>
                  <a:lnTo>
                    <a:pt x="915352" y="3186226"/>
                  </a:lnTo>
                  <a:lnTo>
                    <a:pt x="925283" y="3188220"/>
                  </a:lnTo>
                  <a:lnTo>
                    <a:pt x="935177" y="3186226"/>
                  </a:lnTo>
                  <a:lnTo>
                    <a:pt x="943254" y="3180778"/>
                  </a:lnTo>
                  <a:lnTo>
                    <a:pt x="948690" y="3172714"/>
                  </a:lnTo>
                  <a:lnTo>
                    <a:pt x="950683" y="3162820"/>
                  </a:lnTo>
                  <a:close/>
                </a:path>
                <a:path w="5942965" h="3188334">
                  <a:moveTo>
                    <a:pt x="950683" y="2029955"/>
                  </a:moveTo>
                  <a:lnTo>
                    <a:pt x="948690" y="2020074"/>
                  </a:lnTo>
                  <a:lnTo>
                    <a:pt x="943254" y="2011997"/>
                  </a:lnTo>
                  <a:lnTo>
                    <a:pt x="935177" y="2006561"/>
                  </a:lnTo>
                  <a:lnTo>
                    <a:pt x="925233" y="2004555"/>
                  </a:lnTo>
                  <a:lnTo>
                    <a:pt x="915352" y="2006561"/>
                  </a:lnTo>
                  <a:lnTo>
                    <a:pt x="907275" y="2011997"/>
                  </a:lnTo>
                  <a:lnTo>
                    <a:pt x="901839" y="2020074"/>
                  </a:lnTo>
                  <a:lnTo>
                    <a:pt x="899833" y="2029955"/>
                  </a:lnTo>
                  <a:lnTo>
                    <a:pt x="901839" y="2039848"/>
                  </a:lnTo>
                  <a:lnTo>
                    <a:pt x="907275" y="2047925"/>
                  </a:lnTo>
                  <a:lnTo>
                    <a:pt x="915352" y="2053361"/>
                  </a:lnTo>
                  <a:lnTo>
                    <a:pt x="925283" y="2055355"/>
                  </a:lnTo>
                  <a:lnTo>
                    <a:pt x="935177" y="2053361"/>
                  </a:lnTo>
                  <a:lnTo>
                    <a:pt x="943254" y="2047925"/>
                  </a:lnTo>
                  <a:lnTo>
                    <a:pt x="948690" y="2039848"/>
                  </a:lnTo>
                  <a:lnTo>
                    <a:pt x="950683" y="2029955"/>
                  </a:lnTo>
                  <a:close/>
                </a:path>
                <a:path w="5942965" h="3188334">
                  <a:moveTo>
                    <a:pt x="950683" y="905167"/>
                  </a:moveTo>
                  <a:lnTo>
                    <a:pt x="948690" y="895286"/>
                  </a:lnTo>
                  <a:lnTo>
                    <a:pt x="943254" y="887209"/>
                  </a:lnTo>
                  <a:lnTo>
                    <a:pt x="935177" y="881761"/>
                  </a:lnTo>
                  <a:lnTo>
                    <a:pt x="925233" y="879767"/>
                  </a:lnTo>
                  <a:lnTo>
                    <a:pt x="915352" y="881761"/>
                  </a:lnTo>
                  <a:lnTo>
                    <a:pt x="907275" y="887209"/>
                  </a:lnTo>
                  <a:lnTo>
                    <a:pt x="901839" y="895286"/>
                  </a:lnTo>
                  <a:lnTo>
                    <a:pt x="899833" y="905167"/>
                  </a:lnTo>
                  <a:lnTo>
                    <a:pt x="901839" y="915060"/>
                  </a:lnTo>
                  <a:lnTo>
                    <a:pt x="907275" y="923124"/>
                  </a:lnTo>
                  <a:lnTo>
                    <a:pt x="915352" y="928573"/>
                  </a:lnTo>
                  <a:lnTo>
                    <a:pt x="925283" y="930567"/>
                  </a:lnTo>
                  <a:lnTo>
                    <a:pt x="935177" y="928573"/>
                  </a:lnTo>
                  <a:lnTo>
                    <a:pt x="943254" y="923124"/>
                  </a:lnTo>
                  <a:lnTo>
                    <a:pt x="948690" y="915060"/>
                  </a:lnTo>
                  <a:lnTo>
                    <a:pt x="950683" y="905167"/>
                  </a:lnTo>
                  <a:close/>
                </a:path>
                <a:path w="5942965" h="3188334">
                  <a:moveTo>
                    <a:pt x="955001" y="2283053"/>
                  </a:moveTo>
                  <a:lnTo>
                    <a:pt x="953008" y="2273173"/>
                  </a:lnTo>
                  <a:lnTo>
                    <a:pt x="947572" y="2265095"/>
                  </a:lnTo>
                  <a:lnTo>
                    <a:pt x="939495" y="2259660"/>
                  </a:lnTo>
                  <a:lnTo>
                    <a:pt x="929551" y="2257653"/>
                  </a:lnTo>
                  <a:lnTo>
                    <a:pt x="919670" y="2259660"/>
                  </a:lnTo>
                  <a:lnTo>
                    <a:pt x="911593" y="2265095"/>
                  </a:lnTo>
                  <a:lnTo>
                    <a:pt x="906157" y="2273173"/>
                  </a:lnTo>
                  <a:lnTo>
                    <a:pt x="904151" y="2283053"/>
                  </a:lnTo>
                  <a:lnTo>
                    <a:pt x="906157" y="2292947"/>
                  </a:lnTo>
                  <a:lnTo>
                    <a:pt x="911593" y="2301024"/>
                  </a:lnTo>
                  <a:lnTo>
                    <a:pt x="919670" y="2306459"/>
                  </a:lnTo>
                  <a:lnTo>
                    <a:pt x="929601" y="2308453"/>
                  </a:lnTo>
                  <a:lnTo>
                    <a:pt x="939495" y="2306459"/>
                  </a:lnTo>
                  <a:lnTo>
                    <a:pt x="947572" y="2301024"/>
                  </a:lnTo>
                  <a:lnTo>
                    <a:pt x="953008" y="2292947"/>
                  </a:lnTo>
                  <a:lnTo>
                    <a:pt x="955001" y="2283053"/>
                  </a:lnTo>
                  <a:close/>
                </a:path>
                <a:path w="5942965" h="3188334">
                  <a:moveTo>
                    <a:pt x="955001" y="1150200"/>
                  </a:moveTo>
                  <a:lnTo>
                    <a:pt x="953008" y="1140307"/>
                  </a:lnTo>
                  <a:lnTo>
                    <a:pt x="947572" y="1132230"/>
                  </a:lnTo>
                  <a:lnTo>
                    <a:pt x="939495" y="1126794"/>
                  </a:lnTo>
                  <a:lnTo>
                    <a:pt x="929551" y="1124800"/>
                  </a:lnTo>
                  <a:lnTo>
                    <a:pt x="919670" y="1126794"/>
                  </a:lnTo>
                  <a:lnTo>
                    <a:pt x="911593" y="1132230"/>
                  </a:lnTo>
                  <a:lnTo>
                    <a:pt x="906157" y="1140307"/>
                  </a:lnTo>
                  <a:lnTo>
                    <a:pt x="904151" y="1150200"/>
                  </a:lnTo>
                  <a:lnTo>
                    <a:pt x="906157" y="1160081"/>
                  </a:lnTo>
                  <a:lnTo>
                    <a:pt x="911593" y="1168158"/>
                  </a:lnTo>
                  <a:lnTo>
                    <a:pt x="919670" y="1173594"/>
                  </a:lnTo>
                  <a:lnTo>
                    <a:pt x="929601" y="1175600"/>
                  </a:lnTo>
                  <a:lnTo>
                    <a:pt x="939495" y="1173594"/>
                  </a:lnTo>
                  <a:lnTo>
                    <a:pt x="947572" y="1168158"/>
                  </a:lnTo>
                  <a:lnTo>
                    <a:pt x="953008" y="1160081"/>
                  </a:lnTo>
                  <a:lnTo>
                    <a:pt x="955001" y="1150200"/>
                  </a:lnTo>
                  <a:close/>
                </a:path>
                <a:path w="5942965" h="3188334">
                  <a:moveTo>
                    <a:pt x="955001" y="25400"/>
                  </a:moveTo>
                  <a:lnTo>
                    <a:pt x="953008" y="15519"/>
                  </a:lnTo>
                  <a:lnTo>
                    <a:pt x="947572" y="7442"/>
                  </a:lnTo>
                  <a:lnTo>
                    <a:pt x="939495" y="2006"/>
                  </a:lnTo>
                  <a:lnTo>
                    <a:pt x="929551" y="0"/>
                  </a:lnTo>
                  <a:lnTo>
                    <a:pt x="919670" y="2006"/>
                  </a:lnTo>
                  <a:lnTo>
                    <a:pt x="911593" y="7442"/>
                  </a:lnTo>
                  <a:lnTo>
                    <a:pt x="906157" y="15519"/>
                  </a:lnTo>
                  <a:lnTo>
                    <a:pt x="904151" y="25400"/>
                  </a:lnTo>
                  <a:lnTo>
                    <a:pt x="906157" y="35293"/>
                  </a:lnTo>
                  <a:lnTo>
                    <a:pt x="911593" y="43370"/>
                  </a:lnTo>
                  <a:lnTo>
                    <a:pt x="919670" y="48806"/>
                  </a:lnTo>
                  <a:lnTo>
                    <a:pt x="929601" y="50800"/>
                  </a:lnTo>
                  <a:lnTo>
                    <a:pt x="939495" y="48806"/>
                  </a:lnTo>
                  <a:lnTo>
                    <a:pt x="947572" y="43370"/>
                  </a:lnTo>
                  <a:lnTo>
                    <a:pt x="953008" y="35293"/>
                  </a:lnTo>
                  <a:lnTo>
                    <a:pt x="955001" y="25400"/>
                  </a:lnTo>
                  <a:close/>
                </a:path>
                <a:path w="5942965" h="3188334">
                  <a:moveTo>
                    <a:pt x="1052334" y="3162820"/>
                  </a:moveTo>
                  <a:lnTo>
                    <a:pt x="1050340" y="3152940"/>
                  </a:lnTo>
                  <a:lnTo>
                    <a:pt x="1044905" y="3144863"/>
                  </a:lnTo>
                  <a:lnTo>
                    <a:pt x="1036828" y="3139414"/>
                  </a:lnTo>
                  <a:lnTo>
                    <a:pt x="1026883" y="3137420"/>
                  </a:lnTo>
                  <a:lnTo>
                    <a:pt x="1017003" y="3139414"/>
                  </a:lnTo>
                  <a:lnTo>
                    <a:pt x="1008926" y="3144863"/>
                  </a:lnTo>
                  <a:lnTo>
                    <a:pt x="1003490" y="3152940"/>
                  </a:lnTo>
                  <a:lnTo>
                    <a:pt x="1001483" y="3162820"/>
                  </a:lnTo>
                  <a:lnTo>
                    <a:pt x="1003490" y="3172714"/>
                  </a:lnTo>
                  <a:lnTo>
                    <a:pt x="1008926" y="3180778"/>
                  </a:lnTo>
                  <a:lnTo>
                    <a:pt x="1017003" y="3186226"/>
                  </a:lnTo>
                  <a:lnTo>
                    <a:pt x="1026934" y="3188220"/>
                  </a:lnTo>
                  <a:lnTo>
                    <a:pt x="1036828" y="3186226"/>
                  </a:lnTo>
                  <a:lnTo>
                    <a:pt x="1044905" y="3180778"/>
                  </a:lnTo>
                  <a:lnTo>
                    <a:pt x="1050340" y="3172714"/>
                  </a:lnTo>
                  <a:lnTo>
                    <a:pt x="1052334" y="3162820"/>
                  </a:lnTo>
                  <a:close/>
                </a:path>
                <a:path w="5942965" h="3188334">
                  <a:moveTo>
                    <a:pt x="1052334" y="2029955"/>
                  </a:moveTo>
                  <a:lnTo>
                    <a:pt x="1050340" y="2020074"/>
                  </a:lnTo>
                  <a:lnTo>
                    <a:pt x="1044905" y="2011997"/>
                  </a:lnTo>
                  <a:lnTo>
                    <a:pt x="1036828" y="2006561"/>
                  </a:lnTo>
                  <a:lnTo>
                    <a:pt x="1026883" y="2004555"/>
                  </a:lnTo>
                  <a:lnTo>
                    <a:pt x="1017003" y="2006561"/>
                  </a:lnTo>
                  <a:lnTo>
                    <a:pt x="1008926" y="2011997"/>
                  </a:lnTo>
                  <a:lnTo>
                    <a:pt x="1003490" y="2020074"/>
                  </a:lnTo>
                  <a:lnTo>
                    <a:pt x="1001483" y="2029955"/>
                  </a:lnTo>
                  <a:lnTo>
                    <a:pt x="1003490" y="2039848"/>
                  </a:lnTo>
                  <a:lnTo>
                    <a:pt x="1008926" y="2047925"/>
                  </a:lnTo>
                  <a:lnTo>
                    <a:pt x="1017003" y="2053361"/>
                  </a:lnTo>
                  <a:lnTo>
                    <a:pt x="1026934" y="2055355"/>
                  </a:lnTo>
                  <a:lnTo>
                    <a:pt x="1036828" y="2053361"/>
                  </a:lnTo>
                  <a:lnTo>
                    <a:pt x="1044905" y="2047925"/>
                  </a:lnTo>
                  <a:lnTo>
                    <a:pt x="1050340" y="2039848"/>
                  </a:lnTo>
                  <a:lnTo>
                    <a:pt x="1052334" y="2029955"/>
                  </a:lnTo>
                  <a:close/>
                </a:path>
                <a:path w="5942965" h="3188334">
                  <a:moveTo>
                    <a:pt x="1052334" y="905167"/>
                  </a:moveTo>
                  <a:lnTo>
                    <a:pt x="1050340" y="895286"/>
                  </a:lnTo>
                  <a:lnTo>
                    <a:pt x="1044905" y="887209"/>
                  </a:lnTo>
                  <a:lnTo>
                    <a:pt x="1036828" y="881761"/>
                  </a:lnTo>
                  <a:lnTo>
                    <a:pt x="1026883" y="879767"/>
                  </a:lnTo>
                  <a:lnTo>
                    <a:pt x="1017003" y="881761"/>
                  </a:lnTo>
                  <a:lnTo>
                    <a:pt x="1008926" y="887209"/>
                  </a:lnTo>
                  <a:lnTo>
                    <a:pt x="1003490" y="895286"/>
                  </a:lnTo>
                  <a:lnTo>
                    <a:pt x="1001483" y="905167"/>
                  </a:lnTo>
                  <a:lnTo>
                    <a:pt x="1003490" y="915060"/>
                  </a:lnTo>
                  <a:lnTo>
                    <a:pt x="1008926" y="923124"/>
                  </a:lnTo>
                  <a:lnTo>
                    <a:pt x="1017003" y="928573"/>
                  </a:lnTo>
                  <a:lnTo>
                    <a:pt x="1026934" y="930567"/>
                  </a:lnTo>
                  <a:lnTo>
                    <a:pt x="1036828" y="928573"/>
                  </a:lnTo>
                  <a:lnTo>
                    <a:pt x="1044905" y="923124"/>
                  </a:lnTo>
                  <a:lnTo>
                    <a:pt x="1050340" y="915060"/>
                  </a:lnTo>
                  <a:lnTo>
                    <a:pt x="1052334" y="905167"/>
                  </a:lnTo>
                  <a:close/>
                </a:path>
                <a:path w="5942965" h="3188334">
                  <a:moveTo>
                    <a:pt x="1056652" y="2283053"/>
                  </a:moveTo>
                  <a:lnTo>
                    <a:pt x="1054658" y="2273173"/>
                  </a:lnTo>
                  <a:lnTo>
                    <a:pt x="1049223" y="2265095"/>
                  </a:lnTo>
                  <a:lnTo>
                    <a:pt x="1041146" y="2259660"/>
                  </a:lnTo>
                  <a:lnTo>
                    <a:pt x="1031201" y="2257653"/>
                  </a:lnTo>
                  <a:lnTo>
                    <a:pt x="1021321" y="2259660"/>
                  </a:lnTo>
                  <a:lnTo>
                    <a:pt x="1013244" y="2265095"/>
                  </a:lnTo>
                  <a:lnTo>
                    <a:pt x="1007808" y="2273173"/>
                  </a:lnTo>
                  <a:lnTo>
                    <a:pt x="1005801" y="2283053"/>
                  </a:lnTo>
                  <a:lnTo>
                    <a:pt x="1007808" y="2292947"/>
                  </a:lnTo>
                  <a:lnTo>
                    <a:pt x="1013244" y="2301024"/>
                  </a:lnTo>
                  <a:lnTo>
                    <a:pt x="1021321" y="2306459"/>
                  </a:lnTo>
                  <a:lnTo>
                    <a:pt x="1031252" y="2308453"/>
                  </a:lnTo>
                  <a:lnTo>
                    <a:pt x="1041146" y="2306459"/>
                  </a:lnTo>
                  <a:lnTo>
                    <a:pt x="1049223" y="2301024"/>
                  </a:lnTo>
                  <a:lnTo>
                    <a:pt x="1054658" y="2292947"/>
                  </a:lnTo>
                  <a:lnTo>
                    <a:pt x="1056652" y="2283053"/>
                  </a:lnTo>
                  <a:close/>
                </a:path>
                <a:path w="5942965" h="3188334">
                  <a:moveTo>
                    <a:pt x="1056652" y="1150200"/>
                  </a:moveTo>
                  <a:lnTo>
                    <a:pt x="1054658" y="1140307"/>
                  </a:lnTo>
                  <a:lnTo>
                    <a:pt x="1049223" y="1132230"/>
                  </a:lnTo>
                  <a:lnTo>
                    <a:pt x="1041146" y="1126794"/>
                  </a:lnTo>
                  <a:lnTo>
                    <a:pt x="1031201" y="1124800"/>
                  </a:lnTo>
                  <a:lnTo>
                    <a:pt x="1021321" y="1126794"/>
                  </a:lnTo>
                  <a:lnTo>
                    <a:pt x="1013244" y="1132230"/>
                  </a:lnTo>
                  <a:lnTo>
                    <a:pt x="1007808" y="1140307"/>
                  </a:lnTo>
                  <a:lnTo>
                    <a:pt x="1005801" y="1150200"/>
                  </a:lnTo>
                  <a:lnTo>
                    <a:pt x="1007808" y="1160081"/>
                  </a:lnTo>
                  <a:lnTo>
                    <a:pt x="1013244" y="1168158"/>
                  </a:lnTo>
                  <a:lnTo>
                    <a:pt x="1021321" y="1173594"/>
                  </a:lnTo>
                  <a:lnTo>
                    <a:pt x="1031252" y="1175600"/>
                  </a:lnTo>
                  <a:lnTo>
                    <a:pt x="1041146" y="1173594"/>
                  </a:lnTo>
                  <a:lnTo>
                    <a:pt x="1049223" y="1168158"/>
                  </a:lnTo>
                  <a:lnTo>
                    <a:pt x="1054658" y="1160081"/>
                  </a:lnTo>
                  <a:lnTo>
                    <a:pt x="1056652" y="1150200"/>
                  </a:lnTo>
                  <a:close/>
                </a:path>
                <a:path w="5942965" h="3188334">
                  <a:moveTo>
                    <a:pt x="1056652" y="25400"/>
                  </a:moveTo>
                  <a:lnTo>
                    <a:pt x="1054658" y="15519"/>
                  </a:lnTo>
                  <a:lnTo>
                    <a:pt x="1049223" y="7442"/>
                  </a:lnTo>
                  <a:lnTo>
                    <a:pt x="1041146" y="2006"/>
                  </a:lnTo>
                  <a:lnTo>
                    <a:pt x="1031201" y="0"/>
                  </a:lnTo>
                  <a:lnTo>
                    <a:pt x="1021321" y="2006"/>
                  </a:lnTo>
                  <a:lnTo>
                    <a:pt x="1013244" y="7442"/>
                  </a:lnTo>
                  <a:lnTo>
                    <a:pt x="1007808" y="15519"/>
                  </a:lnTo>
                  <a:lnTo>
                    <a:pt x="1005801" y="25400"/>
                  </a:lnTo>
                  <a:lnTo>
                    <a:pt x="1007808" y="35293"/>
                  </a:lnTo>
                  <a:lnTo>
                    <a:pt x="1013244" y="43370"/>
                  </a:lnTo>
                  <a:lnTo>
                    <a:pt x="1021321" y="48806"/>
                  </a:lnTo>
                  <a:lnTo>
                    <a:pt x="1031252" y="50800"/>
                  </a:lnTo>
                  <a:lnTo>
                    <a:pt x="1041146" y="48806"/>
                  </a:lnTo>
                  <a:lnTo>
                    <a:pt x="1049223" y="43370"/>
                  </a:lnTo>
                  <a:lnTo>
                    <a:pt x="1054658" y="35293"/>
                  </a:lnTo>
                  <a:lnTo>
                    <a:pt x="1056652" y="25400"/>
                  </a:lnTo>
                  <a:close/>
                </a:path>
                <a:path w="5942965" h="3188334">
                  <a:moveTo>
                    <a:pt x="1153985" y="3162820"/>
                  </a:moveTo>
                  <a:lnTo>
                    <a:pt x="1151991" y="3152940"/>
                  </a:lnTo>
                  <a:lnTo>
                    <a:pt x="1146556" y="3144863"/>
                  </a:lnTo>
                  <a:lnTo>
                    <a:pt x="1138478" y="3139414"/>
                  </a:lnTo>
                  <a:lnTo>
                    <a:pt x="1128534" y="3137420"/>
                  </a:lnTo>
                  <a:lnTo>
                    <a:pt x="1118654" y="3139414"/>
                  </a:lnTo>
                  <a:lnTo>
                    <a:pt x="1110576" y="3144863"/>
                  </a:lnTo>
                  <a:lnTo>
                    <a:pt x="1105141" y="3152940"/>
                  </a:lnTo>
                  <a:lnTo>
                    <a:pt x="1103134" y="3162820"/>
                  </a:lnTo>
                  <a:lnTo>
                    <a:pt x="1105141" y="3172714"/>
                  </a:lnTo>
                  <a:lnTo>
                    <a:pt x="1110576" y="3180778"/>
                  </a:lnTo>
                  <a:lnTo>
                    <a:pt x="1118654" y="3186226"/>
                  </a:lnTo>
                  <a:lnTo>
                    <a:pt x="1128585" y="3188220"/>
                  </a:lnTo>
                  <a:lnTo>
                    <a:pt x="1138478" y="3186226"/>
                  </a:lnTo>
                  <a:lnTo>
                    <a:pt x="1146556" y="3180778"/>
                  </a:lnTo>
                  <a:lnTo>
                    <a:pt x="1151991" y="3172714"/>
                  </a:lnTo>
                  <a:lnTo>
                    <a:pt x="1153985" y="3162820"/>
                  </a:lnTo>
                  <a:close/>
                </a:path>
                <a:path w="5942965" h="3188334">
                  <a:moveTo>
                    <a:pt x="1153985" y="2029955"/>
                  </a:moveTo>
                  <a:lnTo>
                    <a:pt x="1151991" y="2020074"/>
                  </a:lnTo>
                  <a:lnTo>
                    <a:pt x="1146556" y="2011997"/>
                  </a:lnTo>
                  <a:lnTo>
                    <a:pt x="1138478" y="2006561"/>
                  </a:lnTo>
                  <a:lnTo>
                    <a:pt x="1128534" y="2004555"/>
                  </a:lnTo>
                  <a:lnTo>
                    <a:pt x="1118654" y="2006561"/>
                  </a:lnTo>
                  <a:lnTo>
                    <a:pt x="1110576" y="2011997"/>
                  </a:lnTo>
                  <a:lnTo>
                    <a:pt x="1105141" y="2020074"/>
                  </a:lnTo>
                  <a:lnTo>
                    <a:pt x="1103134" y="2029955"/>
                  </a:lnTo>
                  <a:lnTo>
                    <a:pt x="1105141" y="2039848"/>
                  </a:lnTo>
                  <a:lnTo>
                    <a:pt x="1110576" y="2047925"/>
                  </a:lnTo>
                  <a:lnTo>
                    <a:pt x="1118654" y="2053361"/>
                  </a:lnTo>
                  <a:lnTo>
                    <a:pt x="1128585" y="2055355"/>
                  </a:lnTo>
                  <a:lnTo>
                    <a:pt x="1138478" y="2053361"/>
                  </a:lnTo>
                  <a:lnTo>
                    <a:pt x="1146556" y="2047925"/>
                  </a:lnTo>
                  <a:lnTo>
                    <a:pt x="1151991" y="2039848"/>
                  </a:lnTo>
                  <a:lnTo>
                    <a:pt x="1153985" y="2029955"/>
                  </a:lnTo>
                  <a:close/>
                </a:path>
                <a:path w="5942965" h="3188334">
                  <a:moveTo>
                    <a:pt x="1153985" y="905167"/>
                  </a:moveTo>
                  <a:lnTo>
                    <a:pt x="1151991" y="895286"/>
                  </a:lnTo>
                  <a:lnTo>
                    <a:pt x="1146556" y="887209"/>
                  </a:lnTo>
                  <a:lnTo>
                    <a:pt x="1138478" y="881761"/>
                  </a:lnTo>
                  <a:lnTo>
                    <a:pt x="1128534" y="879767"/>
                  </a:lnTo>
                  <a:lnTo>
                    <a:pt x="1118654" y="881761"/>
                  </a:lnTo>
                  <a:lnTo>
                    <a:pt x="1110576" y="887209"/>
                  </a:lnTo>
                  <a:lnTo>
                    <a:pt x="1105141" y="895286"/>
                  </a:lnTo>
                  <a:lnTo>
                    <a:pt x="1103134" y="905167"/>
                  </a:lnTo>
                  <a:lnTo>
                    <a:pt x="1105141" y="915060"/>
                  </a:lnTo>
                  <a:lnTo>
                    <a:pt x="1110576" y="923124"/>
                  </a:lnTo>
                  <a:lnTo>
                    <a:pt x="1118654" y="928573"/>
                  </a:lnTo>
                  <a:lnTo>
                    <a:pt x="1128585" y="930567"/>
                  </a:lnTo>
                  <a:lnTo>
                    <a:pt x="1138478" y="928573"/>
                  </a:lnTo>
                  <a:lnTo>
                    <a:pt x="1146556" y="923124"/>
                  </a:lnTo>
                  <a:lnTo>
                    <a:pt x="1151991" y="915060"/>
                  </a:lnTo>
                  <a:lnTo>
                    <a:pt x="1153985" y="905167"/>
                  </a:lnTo>
                  <a:close/>
                </a:path>
                <a:path w="5942965" h="3188334">
                  <a:moveTo>
                    <a:pt x="1158303" y="2283053"/>
                  </a:moveTo>
                  <a:lnTo>
                    <a:pt x="1156309" y="2273173"/>
                  </a:lnTo>
                  <a:lnTo>
                    <a:pt x="1150874" y="2265095"/>
                  </a:lnTo>
                  <a:lnTo>
                    <a:pt x="1142796" y="2259660"/>
                  </a:lnTo>
                  <a:lnTo>
                    <a:pt x="1132852" y="2257653"/>
                  </a:lnTo>
                  <a:lnTo>
                    <a:pt x="1122972" y="2259660"/>
                  </a:lnTo>
                  <a:lnTo>
                    <a:pt x="1114894" y="2265095"/>
                  </a:lnTo>
                  <a:lnTo>
                    <a:pt x="1109459" y="2273173"/>
                  </a:lnTo>
                  <a:lnTo>
                    <a:pt x="1107452" y="2283053"/>
                  </a:lnTo>
                  <a:lnTo>
                    <a:pt x="1109459" y="2292947"/>
                  </a:lnTo>
                  <a:lnTo>
                    <a:pt x="1114894" y="2301024"/>
                  </a:lnTo>
                  <a:lnTo>
                    <a:pt x="1122972" y="2306459"/>
                  </a:lnTo>
                  <a:lnTo>
                    <a:pt x="1132903" y="2308453"/>
                  </a:lnTo>
                  <a:lnTo>
                    <a:pt x="1142796" y="2306459"/>
                  </a:lnTo>
                  <a:lnTo>
                    <a:pt x="1150874" y="2301024"/>
                  </a:lnTo>
                  <a:lnTo>
                    <a:pt x="1156309" y="2292947"/>
                  </a:lnTo>
                  <a:lnTo>
                    <a:pt x="1158303" y="2283053"/>
                  </a:lnTo>
                  <a:close/>
                </a:path>
                <a:path w="5942965" h="3188334">
                  <a:moveTo>
                    <a:pt x="1158303" y="1150200"/>
                  </a:moveTo>
                  <a:lnTo>
                    <a:pt x="1156309" y="1140307"/>
                  </a:lnTo>
                  <a:lnTo>
                    <a:pt x="1150874" y="1132230"/>
                  </a:lnTo>
                  <a:lnTo>
                    <a:pt x="1142796" y="1126794"/>
                  </a:lnTo>
                  <a:lnTo>
                    <a:pt x="1132852" y="1124800"/>
                  </a:lnTo>
                  <a:lnTo>
                    <a:pt x="1122972" y="1126794"/>
                  </a:lnTo>
                  <a:lnTo>
                    <a:pt x="1114894" y="1132230"/>
                  </a:lnTo>
                  <a:lnTo>
                    <a:pt x="1109459" y="1140307"/>
                  </a:lnTo>
                  <a:lnTo>
                    <a:pt x="1107452" y="1150200"/>
                  </a:lnTo>
                  <a:lnTo>
                    <a:pt x="1109459" y="1160081"/>
                  </a:lnTo>
                  <a:lnTo>
                    <a:pt x="1114894" y="1168158"/>
                  </a:lnTo>
                  <a:lnTo>
                    <a:pt x="1122972" y="1173594"/>
                  </a:lnTo>
                  <a:lnTo>
                    <a:pt x="1132903" y="1175600"/>
                  </a:lnTo>
                  <a:lnTo>
                    <a:pt x="1142796" y="1173594"/>
                  </a:lnTo>
                  <a:lnTo>
                    <a:pt x="1150874" y="1168158"/>
                  </a:lnTo>
                  <a:lnTo>
                    <a:pt x="1156309" y="1160081"/>
                  </a:lnTo>
                  <a:lnTo>
                    <a:pt x="1158303" y="1150200"/>
                  </a:lnTo>
                  <a:close/>
                </a:path>
                <a:path w="5942965" h="3188334">
                  <a:moveTo>
                    <a:pt x="1158303" y="25400"/>
                  </a:moveTo>
                  <a:lnTo>
                    <a:pt x="1156309" y="15519"/>
                  </a:lnTo>
                  <a:lnTo>
                    <a:pt x="1150874" y="7442"/>
                  </a:lnTo>
                  <a:lnTo>
                    <a:pt x="1142796" y="2006"/>
                  </a:lnTo>
                  <a:lnTo>
                    <a:pt x="1132852" y="0"/>
                  </a:lnTo>
                  <a:lnTo>
                    <a:pt x="1122972" y="2006"/>
                  </a:lnTo>
                  <a:lnTo>
                    <a:pt x="1114894" y="7442"/>
                  </a:lnTo>
                  <a:lnTo>
                    <a:pt x="1109459" y="15519"/>
                  </a:lnTo>
                  <a:lnTo>
                    <a:pt x="1107452" y="25400"/>
                  </a:lnTo>
                  <a:lnTo>
                    <a:pt x="1109459" y="35293"/>
                  </a:lnTo>
                  <a:lnTo>
                    <a:pt x="1114894" y="43370"/>
                  </a:lnTo>
                  <a:lnTo>
                    <a:pt x="1122972" y="48806"/>
                  </a:lnTo>
                  <a:lnTo>
                    <a:pt x="1132903" y="50800"/>
                  </a:lnTo>
                  <a:lnTo>
                    <a:pt x="1142796" y="48806"/>
                  </a:lnTo>
                  <a:lnTo>
                    <a:pt x="1150874" y="43370"/>
                  </a:lnTo>
                  <a:lnTo>
                    <a:pt x="1156309" y="35293"/>
                  </a:lnTo>
                  <a:lnTo>
                    <a:pt x="1158303" y="25400"/>
                  </a:lnTo>
                  <a:close/>
                </a:path>
                <a:path w="5942965" h="3188334">
                  <a:moveTo>
                    <a:pt x="1255636" y="3162820"/>
                  </a:moveTo>
                  <a:lnTo>
                    <a:pt x="1253642" y="3152940"/>
                  </a:lnTo>
                  <a:lnTo>
                    <a:pt x="1248206" y="3144863"/>
                  </a:lnTo>
                  <a:lnTo>
                    <a:pt x="1240129" y="3139414"/>
                  </a:lnTo>
                  <a:lnTo>
                    <a:pt x="1230185" y="3137420"/>
                  </a:lnTo>
                  <a:lnTo>
                    <a:pt x="1220304" y="3139414"/>
                  </a:lnTo>
                  <a:lnTo>
                    <a:pt x="1212227" y="3144863"/>
                  </a:lnTo>
                  <a:lnTo>
                    <a:pt x="1206792" y="3152940"/>
                  </a:lnTo>
                  <a:lnTo>
                    <a:pt x="1204785" y="3162820"/>
                  </a:lnTo>
                  <a:lnTo>
                    <a:pt x="1206792" y="3172714"/>
                  </a:lnTo>
                  <a:lnTo>
                    <a:pt x="1212227" y="3180778"/>
                  </a:lnTo>
                  <a:lnTo>
                    <a:pt x="1220304" y="3186226"/>
                  </a:lnTo>
                  <a:lnTo>
                    <a:pt x="1230236" y="3188220"/>
                  </a:lnTo>
                  <a:lnTo>
                    <a:pt x="1240129" y="3186226"/>
                  </a:lnTo>
                  <a:lnTo>
                    <a:pt x="1248206" y="3180778"/>
                  </a:lnTo>
                  <a:lnTo>
                    <a:pt x="1253642" y="3172714"/>
                  </a:lnTo>
                  <a:lnTo>
                    <a:pt x="1255636" y="3162820"/>
                  </a:lnTo>
                  <a:close/>
                </a:path>
                <a:path w="5942965" h="3188334">
                  <a:moveTo>
                    <a:pt x="1255636" y="2029955"/>
                  </a:moveTo>
                  <a:lnTo>
                    <a:pt x="1253642" y="2020074"/>
                  </a:lnTo>
                  <a:lnTo>
                    <a:pt x="1248206" y="2011997"/>
                  </a:lnTo>
                  <a:lnTo>
                    <a:pt x="1240129" y="2006561"/>
                  </a:lnTo>
                  <a:lnTo>
                    <a:pt x="1230185" y="2004555"/>
                  </a:lnTo>
                  <a:lnTo>
                    <a:pt x="1220304" y="2006561"/>
                  </a:lnTo>
                  <a:lnTo>
                    <a:pt x="1212227" y="2011997"/>
                  </a:lnTo>
                  <a:lnTo>
                    <a:pt x="1206792" y="2020074"/>
                  </a:lnTo>
                  <a:lnTo>
                    <a:pt x="1204785" y="2029955"/>
                  </a:lnTo>
                  <a:lnTo>
                    <a:pt x="1206792" y="2039848"/>
                  </a:lnTo>
                  <a:lnTo>
                    <a:pt x="1212227" y="2047925"/>
                  </a:lnTo>
                  <a:lnTo>
                    <a:pt x="1220304" y="2053361"/>
                  </a:lnTo>
                  <a:lnTo>
                    <a:pt x="1230236" y="2055355"/>
                  </a:lnTo>
                  <a:lnTo>
                    <a:pt x="1240129" y="2053361"/>
                  </a:lnTo>
                  <a:lnTo>
                    <a:pt x="1248206" y="2047925"/>
                  </a:lnTo>
                  <a:lnTo>
                    <a:pt x="1253642" y="2039848"/>
                  </a:lnTo>
                  <a:lnTo>
                    <a:pt x="1255636" y="2029955"/>
                  </a:lnTo>
                  <a:close/>
                </a:path>
                <a:path w="5942965" h="3188334">
                  <a:moveTo>
                    <a:pt x="1255636" y="905167"/>
                  </a:moveTo>
                  <a:lnTo>
                    <a:pt x="1253642" y="895286"/>
                  </a:lnTo>
                  <a:lnTo>
                    <a:pt x="1248206" y="887209"/>
                  </a:lnTo>
                  <a:lnTo>
                    <a:pt x="1240129" y="881761"/>
                  </a:lnTo>
                  <a:lnTo>
                    <a:pt x="1230185" y="879767"/>
                  </a:lnTo>
                  <a:lnTo>
                    <a:pt x="1220304" y="881761"/>
                  </a:lnTo>
                  <a:lnTo>
                    <a:pt x="1212227" y="887209"/>
                  </a:lnTo>
                  <a:lnTo>
                    <a:pt x="1206792" y="895286"/>
                  </a:lnTo>
                  <a:lnTo>
                    <a:pt x="1204785" y="905167"/>
                  </a:lnTo>
                  <a:lnTo>
                    <a:pt x="1206792" y="915060"/>
                  </a:lnTo>
                  <a:lnTo>
                    <a:pt x="1212227" y="923124"/>
                  </a:lnTo>
                  <a:lnTo>
                    <a:pt x="1220304" y="928573"/>
                  </a:lnTo>
                  <a:lnTo>
                    <a:pt x="1230236" y="930567"/>
                  </a:lnTo>
                  <a:lnTo>
                    <a:pt x="1240129" y="928573"/>
                  </a:lnTo>
                  <a:lnTo>
                    <a:pt x="1248206" y="923124"/>
                  </a:lnTo>
                  <a:lnTo>
                    <a:pt x="1253642" y="915060"/>
                  </a:lnTo>
                  <a:lnTo>
                    <a:pt x="1255636" y="905167"/>
                  </a:lnTo>
                  <a:close/>
                </a:path>
                <a:path w="5942965" h="3188334">
                  <a:moveTo>
                    <a:pt x="1259954" y="2283053"/>
                  </a:moveTo>
                  <a:lnTo>
                    <a:pt x="1257960" y="2273173"/>
                  </a:lnTo>
                  <a:lnTo>
                    <a:pt x="1252524" y="2265095"/>
                  </a:lnTo>
                  <a:lnTo>
                    <a:pt x="1244447" y="2259660"/>
                  </a:lnTo>
                  <a:lnTo>
                    <a:pt x="1234503" y="2257653"/>
                  </a:lnTo>
                  <a:lnTo>
                    <a:pt x="1224622" y="2259660"/>
                  </a:lnTo>
                  <a:lnTo>
                    <a:pt x="1216545" y="2265095"/>
                  </a:lnTo>
                  <a:lnTo>
                    <a:pt x="1211110" y="2273173"/>
                  </a:lnTo>
                  <a:lnTo>
                    <a:pt x="1209103" y="2283053"/>
                  </a:lnTo>
                  <a:lnTo>
                    <a:pt x="1211110" y="2292947"/>
                  </a:lnTo>
                  <a:lnTo>
                    <a:pt x="1216545" y="2301024"/>
                  </a:lnTo>
                  <a:lnTo>
                    <a:pt x="1224622" y="2306459"/>
                  </a:lnTo>
                  <a:lnTo>
                    <a:pt x="1234554" y="2308453"/>
                  </a:lnTo>
                  <a:lnTo>
                    <a:pt x="1244447" y="2306459"/>
                  </a:lnTo>
                  <a:lnTo>
                    <a:pt x="1252524" y="2301024"/>
                  </a:lnTo>
                  <a:lnTo>
                    <a:pt x="1257960" y="2292947"/>
                  </a:lnTo>
                  <a:lnTo>
                    <a:pt x="1259954" y="2283053"/>
                  </a:lnTo>
                  <a:close/>
                </a:path>
                <a:path w="5942965" h="3188334">
                  <a:moveTo>
                    <a:pt x="1259954" y="1150200"/>
                  </a:moveTo>
                  <a:lnTo>
                    <a:pt x="1257960" y="1140307"/>
                  </a:lnTo>
                  <a:lnTo>
                    <a:pt x="1252524" y="1132230"/>
                  </a:lnTo>
                  <a:lnTo>
                    <a:pt x="1244447" y="1126794"/>
                  </a:lnTo>
                  <a:lnTo>
                    <a:pt x="1234503" y="1124800"/>
                  </a:lnTo>
                  <a:lnTo>
                    <a:pt x="1224622" y="1126794"/>
                  </a:lnTo>
                  <a:lnTo>
                    <a:pt x="1216545" y="1132230"/>
                  </a:lnTo>
                  <a:lnTo>
                    <a:pt x="1211110" y="1140307"/>
                  </a:lnTo>
                  <a:lnTo>
                    <a:pt x="1209103" y="1150200"/>
                  </a:lnTo>
                  <a:lnTo>
                    <a:pt x="1211110" y="1160081"/>
                  </a:lnTo>
                  <a:lnTo>
                    <a:pt x="1216545" y="1168158"/>
                  </a:lnTo>
                  <a:lnTo>
                    <a:pt x="1224622" y="1173594"/>
                  </a:lnTo>
                  <a:lnTo>
                    <a:pt x="1234554" y="1175600"/>
                  </a:lnTo>
                  <a:lnTo>
                    <a:pt x="1244447" y="1173594"/>
                  </a:lnTo>
                  <a:lnTo>
                    <a:pt x="1252524" y="1168158"/>
                  </a:lnTo>
                  <a:lnTo>
                    <a:pt x="1257960" y="1160081"/>
                  </a:lnTo>
                  <a:lnTo>
                    <a:pt x="1259954" y="1150200"/>
                  </a:lnTo>
                  <a:close/>
                </a:path>
                <a:path w="5942965" h="3188334">
                  <a:moveTo>
                    <a:pt x="1259954" y="25400"/>
                  </a:moveTo>
                  <a:lnTo>
                    <a:pt x="1257960" y="15519"/>
                  </a:lnTo>
                  <a:lnTo>
                    <a:pt x="1252524" y="7442"/>
                  </a:lnTo>
                  <a:lnTo>
                    <a:pt x="1244447" y="2006"/>
                  </a:lnTo>
                  <a:lnTo>
                    <a:pt x="1234503" y="0"/>
                  </a:lnTo>
                  <a:lnTo>
                    <a:pt x="1224622" y="2006"/>
                  </a:lnTo>
                  <a:lnTo>
                    <a:pt x="1216545" y="7442"/>
                  </a:lnTo>
                  <a:lnTo>
                    <a:pt x="1211110" y="15519"/>
                  </a:lnTo>
                  <a:lnTo>
                    <a:pt x="1209103" y="25400"/>
                  </a:lnTo>
                  <a:lnTo>
                    <a:pt x="1211110" y="35293"/>
                  </a:lnTo>
                  <a:lnTo>
                    <a:pt x="1216545" y="43370"/>
                  </a:lnTo>
                  <a:lnTo>
                    <a:pt x="1224622" y="48806"/>
                  </a:lnTo>
                  <a:lnTo>
                    <a:pt x="1234554" y="50800"/>
                  </a:lnTo>
                  <a:lnTo>
                    <a:pt x="1244447" y="48806"/>
                  </a:lnTo>
                  <a:lnTo>
                    <a:pt x="1252524" y="43370"/>
                  </a:lnTo>
                  <a:lnTo>
                    <a:pt x="1257960" y="35293"/>
                  </a:lnTo>
                  <a:lnTo>
                    <a:pt x="1259954" y="25400"/>
                  </a:lnTo>
                  <a:close/>
                </a:path>
                <a:path w="5942965" h="3188334">
                  <a:moveTo>
                    <a:pt x="1357287" y="3162820"/>
                  </a:moveTo>
                  <a:lnTo>
                    <a:pt x="1355293" y="3152940"/>
                  </a:lnTo>
                  <a:lnTo>
                    <a:pt x="1349857" y="3144863"/>
                  </a:lnTo>
                  <a:lnTo>
                    <a:pt x="1341780" y="3139414"/>
                  </a:lnTo>
                  <a:lnTo>
                    <a:pt x="1331836" y="3137420"/>
                  </a:lnTo>
                  <a:lnTo>
                    <a:pt x="1321955" y="3139414"/>
                  </a:lnTo>
                  <a:lnTo>
                    <a:pt x="1313878" y="3144863"/>
                  </a:lnTo>
                  <a:lnTo>
                    <a:pt x="1308442" y="3152940"/>
                  </a:lnTo>
                  <a:lnTo>
                    <a:pt x="1306436" y="3162820"/>
                  </a:lnTo>
                  <a:lnTo>
                    <a:pt x="1308442" y="3172714"/>
                  </a:lnTo>
                  <a:lnTo>
                    <a:pt x="1313878" y="3180778"/>
                  </a:lnTo>
                  <a:lnTo>
                    <a:pt x="1321955" y="3186226"/>
                  </a:lnTo>
                  <a:lnTo>
                    <a:pt x="1331887" y="3188220"/>
                  </a:lnTo>
                  <a:lnTo>
                    <a:pt x="1341780" y="3186226"/>
                  </a:lnTo>
                  <a:lnTo>
                    <a:pt x="1349857" y="3180778"/>
                  </a:lnTo>
                  <a:lnTo>
                    <a:pt x="1355293" y="3172714"/>
                  </a:lnTo>
                  <a:lnTo>
                    <a:pt x="1357287" y="3162820"/>
                  </a:lnTo>
                  <a:close/>
                </a:path>
                <a:path w="5942965" h="3188334">
                  <a:moveTo>
                    <a:pt x="1357287" y="2029955"/>
                  </a:moveTo>
                  <a:lnTo>
                    <a:pt x="1355293" y="2020074"/>
                  </a:lnTo>
                  <a:lnTo>
                    <a:pt x="1349857" y="2011997"/>
                  </a:lnTo>
                  <a:lnTo>
                    <a:pt x="1341780" y="2006561"/>
                  </a:lnTo>
                  <a:lnTo>
                    <a:pt x="1331836" y="2004555"/>
                  </a:lnTo>
                  <a:lnTo>
                    <a:pt x="1321955" y="2006561"/>
                  </a:lnTo>
                  <a:lnTo>
                    <a:pt x="1313878" y="2011997"/>
                  </a:lnTo>
                  <a:lnTo>
                    <a:pt x="1308442" y="2020074"/>
                  </a:lnTo>
                  <a:lnTo>
                    <a:pt x="1306436" y="2029955"/>
                  </a:lnTo>
                  <a:lnTo>
                    <a:pt x="1308442" y="2039848"/>
                  </a:lnTo>
                  <a:lnTo>
                    <a:pt x="1313878" y="2047925"/>
                  </a:lnTo>
                  <a:lnTo>
                    <a:pt x="1321955" y="2053361"/>
                  </a:lnTo>
                  <a:lnTo>
                    <a:pt x="1331887" y="2055355"/>
                  </a:lnTo>
                  <a:lnTo>
                    <a:pt x="1341780" y="2053361"/>
                  </a:lnTo>
                  <a:lnTo>
                    <a:pt x="1349857" y="2047925"/>
                  </a:lnTo>
                  <a:lnTo>
                    <a:pt x="1355293" y="2039848"/>
                  </a:lnTo>
                  <a:lnTo>
                    <a:pt x="1357287" y="2029955"/>
                  </a:lnTo>
                  <a:close/>
                </a:path>
                <a:path w="5942965" h="3188334">
                  <a:moveTo>
                    <a:pt x="1357287" y="905167"/>
                  </a:moveTo>
                  <a:lnTo>
                    <a:pt x="1355293" y="895286"/>
                  </a:lnTo>
                  <a:lnTo>
                    <a:pt x="1349857" y="887209"/>
                  </a:lnTo>
                  <a:lnTo>
                    <a:pt x="1341780" y="881761"/>
                  </a:lnTo>
                  <a:lnTo>
                    <a:pt x="1331836" y="879767"/>
                  </a:lnTo>
                  <a:lnTo>
                    <a:pt x="1321955" y="881761"/>
                  </a:lnTo>
                  <a:lnTo>
                    <a:pt x="1313878" y="887209"/>
                  </a:lnTo>
                  <a:lnTo>
                    <a:pt x="1308442" y="895286"/>
                  </a:lnTo>
                  <a:lnTo>
                    <a:pt x="1306436" y="905167"/>
                  </a:lnTo>
                  <a:lnTo>
                    <a:pt x="1308442" y="915060"/>
                  </a:lnTo>
                  <a:lnTo>
                    <a:pt x="1313878" y="923124"/>
                  </a:lnTo>
                  <a:lnTo>
                    <a:pt x="1321955" y="928573"/>
                  </a:lnTo>
                  <a:lnTo>
                    <a:pt x="1331887" y="930567"/>
                  </a:lnTo>
                  <a:lnTo>
                    <a:pt x="1341780" y="928573"/>
                  </a:lnTo>
                  <a:lnTo>
                    <a:pt x="1349857" y="923124"/>
                  </a:lnTo>
                  <a:lnTo>
                    <a:pt x="1355293" y="915060"/>
                  </a:lnTo>
                  <a:lnTo>
                    <a:pt x="1357287" y="905167"/>
                  </a:lnTo>
                  <a:close/>
                </a:path>
                <a:path w="5942965" h="3188334">
                  <a:moveTo>
                    <a:pt x="1361605" y="2283053"/>
                  </a:moveTo>
                  <a:lnTo>
                    <a:pt x="1359611" y="2273173"/>
                  </a:lnTo>
                  <a:lnTo>
                    <a:pt x="1354175" y="2265095"/>
                  </a:lnTo>
                  <a:lnTo>
                    <a:pt x="1346098" y="2259660"/>
                  </a:lnTo>
                  <a:lnTo>
                    <a:pt x="1336154" y="2257653"/>
                  </a:lnTo>
                  <a:lnTo>
                    <a:pt x="1326273" y="2259660"/>
                  </a:lnTo>
                  <a:lnTo>
                    <a:pt x="1318196" y="2265095"/>
                  </a:lnTo>
                  <a:lnTo>
                    <a:pt x="1312760" y="2273173"/>
                  </a:lnTo>
                  <a:lnTo>
                    <a:pt x="1310754" y="2283053"/>
                  </a:lnTo>
                  <a:lnTo>
                    <a:pt x="1312760" y="2292947"/>
                  </a:lnTo>
                  <a:lnTo>
                    <a:pt x="1318196" y="2301024"/>
                  </a:lnTo>
                  <a:lnTo>
                    <a:pt x="1326273" y="2306459"/>
                  </a:lnTo>
                  <a:lnTo>
                    <a:pt x="1336205" y="2308453"/>
                  </a:lnTo>
                  <a:lnTo>
                    <a:pt x="1346098" y="2306459"/>
                  </a:lnTo>
                  <a:lnTo>
                    <a:pt x="1354175" y="2301024"/>
                  </a:lnTo>
                  <a:lnTo>
                    <a:pt x="1359611" y="2292947"/>
                  </a:lnTo>
                  <a:lnTo>
                    <a:pt x="1361605" y="2283053"/>
                  </a:lnTo>
                  <a:close/>
                </a:path>
                <a:path w="5942965" h="3188334">
                  <a:moveTo>
                    <a:pt x="1361605" y="1150200"/>
                  </a:moveTo>
                  <a:lnTo>
                    <a:pt x="1359611" y="1140307"/>
                  </a:lnTo>
                  <a:lnTo>
                    <a:pt x="1354175" y="1132230"/>
                  </a:lnTo>
                  <a:lnTo>
                    <a:pt x="1346098" y="1126794"/>
                  </a:lnTo>
                  <a:lnTo>
                    <a:pt x="1336154" y="1124800"/>
                  </a:lnTo>
                  <a:lnTo>
                    <a:pt x="1326273" y="1126794"/>
                  </a:lnTo>
                  <a:lnTo>
                    <a:pt x="1318196" y="1132230"/>
                  </a:lnTo>
                  <a:lnTo>
                    <a:pt x="1312760" y="1140307"/>
                  </a:lnTo>
                  <a:lnTo>
                    <a:pt x="1310754" y="1150200"/>
                  </a:lnTo>
                  <a:lnTo>
                    <a:pt x="1312760" y="1160081"/>
                  </a:lnTo>
                  <a:lnTo>
                    <a:pt x="1318196" y="1168158"/>
                  </a:lnTo>
                  <a:lnTo>
                    <a:pt x="1326273" y="1173594"/>
                  </a:lnTo>
                  <a:lnTo>
                    <a:pt x="1336205" y="1175600"/>
                  </a:lnTo>
                  <a:lnTo>
                    <a:pt x="1346098" y="1173594"/>
                  </a:lnTo>
                  <a:lnTo>
                    <a:pt x="1354175" y="1168158"/>
                  </a:lnTo>
                  <a:lnTo>
                    <a:pt x="1359611" y="1160081"/>
                  </a:lnTo>
                  <a:lnTo>
                    <a:pt x="1361605" y="1150200"/>
                  </a:lnTo>
                  <a:close/>
                </a:path>
                <a:path w="5942965" h="3188334">
                  <a:moveTo>
                    <a:pt x="1361605" y="25400"/>
                  </a:moveTo>
                  <a:lnTo>
                    <a:pt x="1359611" y="15519"/>
                  </a:lnTo>
                  <a:lnTo>
                    <a:pt x="1354175" y="7442"/>
                  </a:lnTo>
                  <a:lnTo>
                    <a:pt x="1346098" y="2006"/>
                  </a:lnTo>
                  <a:lnTo>
                    <a:pt x="1336154" y="0"/>
                  </a:lnTo>
                  <a:lnTo>
                    <a:pt x="1326273" y="2006"/>
                  </a:lnTo>
                  <a:lnTo>
                    <a:pt x="1318196" y="7442"/>
                  </a:lnTo>
                  <a:lnTo>
                    <a:pt x="1312760" y="15519"/>
                  </a:lnTo>
                  <a:lnTo>
                    <a:pt x="1310754" y="25400"/>
                  </a:lnTo>
                  <a:lnTo>
                    <a:pt x="1312760" y="35293"/>
                  </a:lnTo>
                  <a:lnTo>
                    <a:pt x="1318196" y="43370"/>
                  </a:lnTo>
                  <a:lnTo>
                    <a:pt x="1326273" y="48806"/>
                  </a:lnTo>
                  <a:lnTo>
                    <a:pt x="1336205" y="50800"/>
                  </a:lnTo>
                  <a:lnTo>
                    <a:pt x="1346098" y="48806"/>
                  </a:lnTo>
                  <a:lnTo>
                    <a:pt x="1354175" y="43370"/>
                  </a:lnTo>
                  <a:lnTo>
                    <a:pt x="1359611" y="35293"/>
                  </a:lnTo>
                  <a:lnTo>
                    <a:pt x="1361605" y="25400"/>
                  </a:lnTo>
                  <a:close/>
                </a:path>
                <a:path w="5942965" h="3188334">
                  <a:moveTo>
                    <a:pt x="1458937" y="3162820"/>
                  </a:moveTo>
                  <a:lnTo>
                    <a:pt x="1456944" y="3152940"/>
                  </a:lnTo>
                  <a:lnTo>
                    <a:pt x="1451508" y="3144863"/>
                  </a:lnTo>
                  <a:lnTo>
                    <a:pt x="1443431" y="3139414"/>
                  </a:lnTo>
                  <a:lnTo>
                    <a:pt x="1433487" y="3137420"/>
                  </a:lnTo>
                  <a:lnTo>
                    <a:pt x="1423606" y="3139414"/>
                  </a:lnTo>
                  <a:lnTo>
                    <a:pt x="1415529" y="3144863"/>
                  </a:lnTo>
                  <a:lnTo>
                    <a:pt x="1410093" y="3152940"/>
                  </a:lnTo>
                  <a:lnTo>
                    <a:pt x="1408087" y="3162820"/>
                  </a:lnTo>
                  <a:lnTo>
                    <a:pt x="1410093" y="3172714"/>
                  </a:lnTo>
                  <a:lnTo>
                    <a:pt x="1415529" y="3180778"/>
                  </a:lnTo>
                  <a:lnTo>
                    <a:pt x="1423606" y="3186226"/>
                  </a:lnTo>
                  <a:lnTo>
                    <a:pt x="1433537" y="3188220"/>
                  </a:lnTo>
                  <a:lnTo>
                    <a:pt x="1443431" y="3186226"/>
                  </a:lnTo>
                  <a:lnTo>
                    <a:pt x="1451508" y="3180778"/>
                  </a:lnTo>
                  <a:lnTo>
                    <a:pt x="1456944" y="3172714"/>
                  </a:lnTo>
                  <a:lnTo>
                    <a:pt x="1458937" y="3162820"/>
                  </a:lnTo>
                  <a:close/>
                </a:path>
                <a:path w="5942965" h="3188334">
                  <a:moveTo>
                    <a:pt x="1458937" y="2029955"/>
                  </a:moveTo>
                  <a:lnTo>
                    <a:pt x="1456944" y="2020074"/>
                  </a:lnTo>
                  <a:lnTo>
                    <a:pt x="1451508" y="2011997"/>
                  </a:lnTo>
                  <a:lnTo>
                    <a:pt x="1443431" y="2006561"/>
                  </a:lnTo>
                  <a:lnTo>
                    <a:pt x="1433487" y="2004555"/>
                  </a:lnTo>
                  <a:lnTo>
                    <a:pt x="1423606" y="2006561"/>
                  </a:lnTo>
                  <a:lnTo>
                    <a:pt x="1415529" y="2011997"/>
                  </a:lnTo>
                  <a:lnTo>
                    <a:pt x="1410093" y="2020074"/>
                  </a:lnTo>
                  <a:lnTo>
                    <a:pt x="1408087" y="2029955"/>
                  </a:lnTo>
                  <a:lnTo>
                    <a:pt x="1410093" y="2039848"/>
                  </a:lnTo>
                  <a:lnTo>
                    <a:pt x="1415529" y="2047925"/>
                  </a:lnTo>
                  <a:lnTo>
                    <a:pt x="1423606" y="2053361"/>
                  </a:lnTo>
                  <a:lnTo>
                    <a:pt x="1433537" y="2055355"/>
                  </a:lnTo>
                  <a:lnTo>
                    <a:pt x="1443431" y="2053361"/>
                  </a:lnTo>
                  <a:lnTo>
                    <a:pt x="1451508" y="2047925"/>
                  </a:lnTo>
                  <a:lnTo>
                    <a:pt x="1456944" y="2039848"/>
                  </a:lnTo>
                  <a:lnTo>
                    <a:pt x="1458937" y="2029955"/>
                  </a:lnTo>
                  <a:close/>
                </a:path>
                <a:path w="5942965" h="3188334">
                  <a:moveTo>
                    <a:pt x="1458937" y="905167"/>
                  </a:moveTo>
                  <a:lnTo>
                    <a:pt x="1456944" y="895286"/>
                  </a:lnTo>
                  <a:lnTo>
                    <a:pt x="1451508" y="887209"/>
                  </a:lnTo>
                  <a:lnTo>
                    <a:pt x="1443431" y="881761"/>
                  </a:lnTo>
                  <a:lnTo>
                    <a:pt x="1433487" y="879767"/>
                  </a:lnTo>
                  <a:lnTo>
                    <a:pt x="1423606" y="881761"/>
                  </a:lnTo>
                  <a:lnTo>
                    <a:pt x="1415529" y="887209"/>
                  </a:lnTo>
                  <a:lnTo>
                    <a:pt x="1410093" y="895286"/>
                  </a:lnTo>
                  <a:lnTo>
                    <a:pt x="1408087" y="905167"/>
                  </a:lnTo>
                  <a:lnTo>
                    <a:pt x="1410093" y="915060"/>
                  </a:lnTo>
                  <a:lnTo>
                    <a:pt x="1415529" y="923124"/>
                  </a:lnTo>
                  <a:lnTo>
                    <a:pt x="1423606" y="928573"/>
                  </a:lnTo>
                  <a:lnTo>
                    <a:pt x="1433537" y="930567"/>
                  </a:lnTo>
                  <a:lnTo>
                    <a:pt x="1443431" y="928573"/>
                  </a:lnTo>
                  <a:lnTo>
                    <a:pt x="1451508" y="923124"/>
                  </a:lnTo>
                  <a:lnTo>
                    <a:pt x="1456944" y="915060"/>
                  </a:lnTo>
                  <a:lnTo>
                    <a:pt x="1458937" y="905167"/>
                  </a:lnTo>
                  <a:close/>
                </a:path>
                <a:path w="5942965" h="3188334">
                  <a:moveTo>
                    <a:pt x="1463255" y="2283053"/>
                  </a:moveTo>
                  <a:lnTo>
                    <a:pt x="1461262" y="2273173"/>
                  </a:lnTo>
                  <a:lnTo>
                    <a:pt x="1455826" y="2265095"/>
                  </a:lnTo>
                  <a:lnTo>
                    <a:pt x="1447749" y="2259660"/>
                  </a:lnTo>
                  <a:lnTo>
                    <a:pt x="1437805" y="2257653"/>
                  </a:lnTo>
                  <a:lnTo>
                    <a:pt x="1427924" y="2259660"/>
                  </a:lnTo>
                  <a:lnTo>
                    <a:pt x="1419847" y="2265095"/>
                  </a:lnTo>
                  <a:lnTo>
                    <a:pt x="1414411" y="2273173"/>
                  </a:lnTo>
                  <a:lnTo>
                    <a:pt x="1412405" y="2283053"/>
                  </a:lnTo>
                  <a:lnTo>
                    <a:pt x="1414411" y="2292947"/>
                  </a:lnTo>
                  <a:lnTo>
                    <a:pt x="1419847" y="2301024"/>
                  </a:lnTo>
                  <a:lnTo>
                    <a:pt x="1427924" y="2306459"/>
                  </a:lnTo>
                  <a:lnTo>
                    <a:pt x="1437855" y="2308453"/>
                  </a:lnTo>
                  <a:lnTo>
                    <a:pt x="1447749" y="2306459"/>
                  </a:lnTo>
                  <a:lnTo>
                    <a:pt x="1455826" y="2301024"/>
                  </a:lnTo>
                  <a:lnTo>
                    <a:pt x="1461262" y="2292947"/>
                  </a:lnTo>
                  <a:lnTo>
                    <a:pt x="1463255" y="2283053"/>
                  </a:lnTo>
                  <a:close/>
                </a:path>
                <a:path w="5942965" h="3188334">
                  <a:moveTo>
                    <a:pt x="1463255" y="1150200"/>
                  </a:moveTo>
                  <a:lnTo>
                    <a:pt x="1461262" y="1140307"/>
                  </a:lnTo>
                  <a:lnTo>
                    <a:pt x="1455826" y="1132230"/>
                  </a:lnTo>
                  <a:lnTo>
                    <a:pt x="1447749" y="1126794"/>
                  </a:lnTo>
                  <a:lnTo>
                    <a:pt x="1437805" y="1124800"/>
                  </a:lnTo>
                  <a:lnTo>
                    <a:pt x="1427924" y="1126794"/>
                  </a:lnTo>
                  <a:lnTo>
                    <a:pt x="1419847" y="1132230"/>
                  </a:lnTo>
                  <a:lnTo>
                    <a:pt x="1414411" y="1140307"/>
                  </a:lnTo>
                  <a:lnTo>
                    <a:pt x="1412405" y="1150200"/>
                  </a:lnTo>
                  <a:lnTo>
                    <a:pt x="1414411" y="1160081"/>
                  </a:lnTo>
                  <a:lnTo>
                    <a:pt x="1419847" y="1168158"/>
                  </a:lnTo>
                  <a:lnTo>
                    <a:pt x="1427924" y="1173594"/>
                  </a:lnTo>
                  <a:lnTo>
                    <a:pt x="1437855" y="1175600"/>
                  </a:lnTo>
                  <a:lnTo>
                    <a:pt x="1447749" y="1173594"/>
                  </a:lnTo>
                  <a:lnTo>
                    <a:pt x="1455826" y="1168158"/>
                  </a:lnTo>
                  <a:lnTo>
                    <a:pt x="1461262" y="1160081"/>
                  </a:lnTo>
                  <a:lnTo>
                    <a:pt x="1463255" y="1150200"/>
                  </a:lnTo>
                  <a:close/>
                </a:path>
                <a:path w="5942965" h="3188334">
                  <a:moveTo>
                    <a:pt x="1463255" y="25400"/>
                  </a:moveTo>
                  <a:lnTo>
                    <a:pt x="1461262" y="15519"/>
                  </a:lnTo>
                  <a:lnTo>
                    <a:pt x="1455826" y="7442"/>
                  </a:lnTo>
                  <a:lnTo>
                    <a:pt x="1447749" y="2006"/>
                  </a:lnTo>
                  <a:lnTo>
                    <a:pt x="1437805" y="0"/>
                  </a:lnTo>
                  <a:lnTo>
                    <a:pt x="1427924" y="2006"/>
                  </a:lnTo>
                  <a:lnTo>
                    <a:pt x="1419847" y="7442"/>
                  </a:lnTo>
                  <a:lnTo>
                    <a:pt x="1414411" y="15519"/>
                  </a:lnTo>
                  <a:lnTo>
                    <a:pt x="1412405" y="25400"/>
                  </a:lnTo>
                  <a:lnTo>
                    <a:pt x="1414411" y="35293"/>
                  </a:lnTo>
                  <a:lnTo>
                    <a:pt x="1419847" y="43370"/>
                  </a:lnTo>
                  <a:lnTo>
                    <a:pt x="1427924" y="48806"/>
                  </a:lnTo>
                  <a:lnTo>
                    <a:pt x="1437855" y="50800"/>
                  </a:lnTo>
                  <a:lnTo>
                    <a:pt x="1447749" y="48806"/>
                  </a:lnTo>
                  <a:lnTo>
                    <a:pt x="1455826" y="43370"/>
                  </a:lnTo>
                  <a:lnTo>
                    <a:pt x="1461262" y="35293"/>
                  </a:lnTo>
                  <a:lnTo>
                    <a:pt x="1463255" y="25400"/>
                  </a:lnTo>
                  <a:close/>
                </a:path>
                <a:path w="5942965" h="3188334">
                  <a:moveTo>
                    <a:pt x="1560588" y="3162820"/>
                  </a:moveTo>
                  <a:lnTo>
                    <a:pt x="1558594" y="3152940"/>
                  </a:lnTo>
                  <a:lnTo>
                    <a:pt x="1553159" y="3144863"/>
                  </a:lnTo>
                  <a:lnTo>
                    <a:pt x="1545082" y="3139414"/>
                  </a:lnTo>
                  <a:lnTo>
                    <a:pt x="1535137" y="3137420"/>
                  </a:lnTo>
                  <a:lnTo>
                    <a:pt x="1525257" y="3139414"/>
                  </a:lnTo>
                  <a:lnTo>
                    <a:pt x="1517180" y="3144863"/>
                  </a:lnTo>
                  <a:lnTo>
                    <a:pt x="1511744" y="3152940"/>
                  </a:lnTo>
                  <a:lnTo>
                    <a:pt x="1509737" y="3162820"/>
                  </a:lnTo>
                  <a:lnTo>
                    <a:pt x="1511744" y="3172714"/>
                  </a:lnTo>
                  <a:lnTo>
                    <a:pt x="1517180" y="3180778"/>
                  </a:lnTo>
                  <a:lnTo>
                    <a:pt x="1525257" y="3186226"/>
                  </a:lnTo>
                  <a:lnTo>
                    <a:pt x="1535188" y="3188220"/>
                  </a:lnTo>
                  <a:lnTo>
                    <a:pt x="1545082" y="3186226"/>
                  </a:lnTo>
                  <a:lnTo>
                    <a:pt x="1553159" y="3180778"/>
                  </a:lnTo>
                  <a:lnTo>
                    <a:pt x="1558594" y="3172714"/>
                  </a:lnTo>
                  <a:lnTo>
                    <a:pt x="1560588" y="3162820"/>
                  </a:lnTo>
                  <a:close/>
                </a:path>
                <a:path w="5942965" h="3188334">
                  <a:moveTo>
                    <a:pt x="1560588" y="2029955"/>
                  </a:moveTo>
                  <a:lnTo>
                    <a:pt x="1558594" y="2020074"/>
                  </a:lnTo>
                  <a:lnTo>
                    <a:pt x="1553159" y="2011997"/>
                  </a:lnTo>
                  <a:lnTo>
                    <a:pt x="1545082" y="2006561"/>
                  </a:lnTo>
                  <a:lnTo>
                    <a:pt x="1535137" y="2004555"/>
                  </a:lnTo>
                  <a:lnTo>
                    <a:pt x="1525257" y="2006561"/>
                  </a:lnTo>
                  <a:lnTo>
                    <a:pt x="1517180" y="2011997"/>
                  </a:lnTo>
                  <a:lnTo>
                    <a:pt x="1511744" y="2020074"/>
                  </a:lnTo>
                  <a:lnTo>
                    <a:pt x="1509737" y="2029955"/>
                  </a:lnTo>
                  <a:lnTo>
                    <a:pt x="1511744" y="2039848"/>
                  </a:lnTo>
                  <a:lnTo>
                    <a:pt x="1517180" y="2047925"/>
                  </a:lnTo>
                  <a:lnTo>
                    <a:pt x="1525257" y="2053361"/>
                  </a:lnTo>
                  <a:lnTo>
                    <a:pt x="1535188" y="2055355"/>
                  </a:lnTo>
                  <a:lnTo>
                    <a:pt x="1545082" y="2053361"/>
                  </a:lnTo>
                  <a:lnTo>
                    <a:pt x="1553159" y="2047925"/>
                  </a:lnTo>
                  <a:lnTo>
                    <a:pt x="1558594" y="2039848"/>
                  </a:lnTo>
                  <a:lnTo>
                    <a:pt x="1560588" y="2029955"/>
                  </a:lnTo>
                  <a:close/>
                </a:path>
                <a:path w="5942965" h="3188334">
                  <a:moveTo>
                    <a:pt x="1560588" y="905167"/>
                  </a:moveTo>
                  <a:lnTo>
                    <a:pt x="1558594" y="895286"/>
                  </a:lnTo>
                  <a:lnTo>
                    <a:pt x="1553159" y="887209"/>
                  </a:lnTo>
                  <a:lnTo>
                    <a:pt x="1545082" y="881761"/>
                  </a:lnTo>
                  <a:lnTo>
                    <a:pt x="1535137" y="879767"/>
                  </a:lnTo>
                  <a:lnTo>
                    <a:pt x="1525257" y="881761"/>
                  </a:lnTo>
                  <a:lnTo>
                    <a:pt x="1517180" y="887209"/>
                  </a:lnTo>
                  <a:lnTo>
                    <a:pt x="1511744" y="895286"/>
                  </a:lnTo>
                  <a:lnTo>
                    <a:pt x="1509737" y="905167"/>
                  </a:lnTo>
                  <a:lnTo>
                    <a:pt x="1511744" y="915060"/>
                  </a:lnTo>
                  <a:lnTo>
                    <a:pt x="1517180" y="923124"/>
                  </a:lnTo>
                  <a:lnTo>
                    <a:pt x="1525257" y="928573"/>
                  </a:lnTo>
                  <a:lnTo>
                    <a:pt x="1535188" y="930567"/>
                  </a:lnTo>
                  <a:lnTo>
                    <a:pt x="1545082" y="928573"/>
                  </a:lnTo>
                  <a:lnTo>
                    <a:pt x="1553159" y="923124"/>
                  </a:lnTo>
                  <a:lnTo>
                    <a:pt x="1558594" y="915060"/>
                  </a:lnTo>
                  <a:lnTo>
                    <a:pt x="1560588" y="905167"/>
                  </a:lnTo>
                  <a:close/>
                </a:path>
                <a:path w="5942965" h="3188334">
                  <a:moveTo>
                    <a:pt x="1564906" y="2283053"/>
                  </a:moveTo>
                  <a:lnTo>
                    <a:pt x="1562912" y="2273173"/>
                  </a:lnTo>
                  <a:lnTo>
                    <a:pt x="1557477" y="2265095"/>
                  </a:lnTo>
                  <a:lnTo>
                    <a:pt x="1549400" y="2259660"/>
                  </a:lnTo>
                  <a:lnTo>
                    <a:pt x="1539455" y="2257653"/>
                  </a:lnTo>
                  <a:lnTo>
                    <a:pt x="1529575" y="2259660"/>
                  </a:lnTo>
                  <a:lnTo>
                    <a:pt x="1521498" y="2265095"/>
                  </a:lnTo>
                  <a:lnTo>
                    <a:pt x="1516062" y="2273173"/>
                  </a:lnTo>
                  <a:lnTo>
                    <a:pt x="1514055" y="2283053"/>
                  </a:lnTo>
                  <a:lnTo>
                    <a:pt x="1516062" y="2292947"/>
                  </a:lnTo>
                  <a:lnTo>
                    <a:pt x="1521498" y="2301024"/>
                  </a:lnTo>
                  <a:lnTo>
                    <a:pt x="1529575" y="2306459"/>
                  </a:lnTo>
                  <a:lnTo>
                    <a:pt x="1539506" y="2308453"/>
                  </a:lnTo>
                  <a:lnTo>
                    <a:pt x="1549400" y="2306459"/>
                  </a:lnTo>
                  <a:lnTo>
                    <a:pt x="1557477" y="2301024"/>
                  </a:lnTo>
                  <a:lnTo>
                    <a:pt x="1562912" y="2292947"/>
                  </a:lnTo>
                  <a:lnTo>
                    <a:pt x="1564906" y="2283053"/>
                  </a:lnTo>
                  <a:close/>
                </a:path>
                <a:path w="5942965" h="3188334">
                  <a:moveTo>
                    <a:pt x="1564906" y="1150200"/>
                  </a:moveTo>
                  <a:lnTo>
                    <a:pt x="1562912" y="1140307"/>
                  </a:lnTo>
                  <a:lnTo>
                    <a:pt x="1557477" y="1132230"/>
                  </a:lnTo>
                  <a:lnTo>
                    <a:pt x="1549400" y="1126794"/>
                  </a:lnTo>
                  <a:lnTo>
                    <a:pt x="1539455" y="1124800"/>
                  </a:lnTo>
                  <a:lnTo>
                    <a:pt x="1529575" y="1126794"/>
                  </a:lnTo>
                  <a:lnTo>
                    <a:pt x="1521498" y="1132230"/>
                  </a:lnTo>
                  <a:lnTo>
                    <a:pt x="1516062" y="1140307"/>
                  </a:lnTo>
                  <a:lnTo>
                    <a:pt x="1514055" y="1150200"/>
                  </a:lnTo>
                  <a:lnTo>
                    <a:pt x="1516062" y="1160081"/>
                  </a:lnTo>
                  <a:lnTo>
                    <a:pt x="1521498" y="1168158"/>
                  </a:lnTo>
                  <a:lnTo>
                    <a:pt x="1529575" y="1173594"/>
                  </a:lnTo>
                  <a:lnTo>
                    <a:pt x="1539506" y="1175600"/>
                  </a:lnTo>
                  <a:lnTo>
                    <a:pt x="1549400" y="1173594"/>
                  </a:lnTo>
                  <a:lnTo>
                    <a:pt x="1557477" y="1168158"/>
                  </a:lnTo>
                  <a:lnTo>
                    <a:pt x="1562912" y="1160081"/>
                  </a:lnTo>
                  <a:lnTo>
                    <a:pt x="1564906" y="1150200"/>
                  </a:lnTo>
                  <a:close/>
                </a:path>
                <a:path w="5942965" h="3188334">
                  <a:moveTo>
                    <a:pt x="1564906" y="25400"/>
                  </a:moveTo>
                  <a:lnTo>
                    <a:pt x="1562912" y="15519"/>
                  </a:lnTo>
                  <a:lnTo>
                    <a:pt x="1557477" y="7442"/>
                  </a:lnTo>
                  <a:lnTo>
                    <a:pt x="1549400" y="2006"/>
                  </a:lnTo>
                  <a:lnTo>
                    <a:pt x="1539455" y="0"/>
                  </a:lnTo>
                  <a:lnTo>
                    <a:pt x="1529575" y="2006"/>
                  </a:lnTo>
                  <a:lnTo>
                    <a:pt x="1521498" y="7442"/>
                  </a:lnTo>
                  <a:lnTo>
                    <a:pt x="1516062" y="15519"/>
                  </a:lnTo>
                  <a:lnTo>
                    <a:pt x="1514055" y="25400"/>
                  </a:lnTo>
                  <a:lnTo>
                    <a:pt x="1516062" y="35293"/>
                  </a:lnTo>
                  <a:lnTo>
                    <a:pt x="1521498" y="43370"/>
                  </a:lnTo>
                  <a:lnTo>
                    <a:pt x="1529575" y="48806"/>
                  </a:lnTo>
                  <a:lnTo>
                    <a:pt x="1539506" y="50800"/>
                  </a:lnTo>
                  <a:lnTo>
                    <a:pt x="1549400" y="48806"/>
                  </a:lnTo>
                  <a:lnTo>
                    <a:pt x="1557477" y="43370"/>
                  </a:lnTo>
                  <a:lnTo>
                    <a:pt x="1562912" y="35293"/>
                  </a:lnTo>
                  <a:lnTo>
                    <a:pt x="1564906" y="25400"/>
                  </a:lnTo>
                  <a:close/>
                </a:path>
                <a:path w="5942965" h="3188334">
                  <a:moveTo>
                    <a:pt x="1662239" y="3162820"/>
                  </a:moveTo>
                  <a:lnTo>
                    <a:pt x="1660245" y="3152940"/>
                  </a:lnTo>
                  <a:lnTo>
                    <a:pt x="1654810" y="3144863"/>
                  </a:lnTo>
                  <a:lnTo>
                    <a:pt x="1646732" y="3139414"/>
                  </a:lnTo>
                  <a:lnTo>
                    <a:pt x="1636788" y="3137420"/>
                  </a:lnTo>
                  <a:lnTo>
                    <a:pt x="1626908" y="3139414"/>
                  </a:lnTo>
                  <a:lnTo>
                    <a:pt x="1618830" y="3144863"/>
                  </a:lnTo>
                  <a:lnTo>
                    <a:pt x="1613395" y="3152940"/>
                  </a:lnTo>
                  <a:lnTo>
                    <a:pt x="1611388" y="3162820"/>
                  </a:lnTo>
                  <a:lnTo>
                    <a:pt x="1613395" y="3172714"/>
                  </a:lnTo>
                  <a:lnTo>
                    <a:pt x="1618830" y="3180778"/>
                  </a:lnTo>
                  <a:lnTo>
                    <a:pt x="1626908" y="3186226"/>
                  </a:lnTo>
                  <a:lnTo>
                    <a:pt x="1636839" y="3188220"/>
                  </a:lnTo>
                  <a:lnTo>
                    <a:pt x="1646732" y="3186226"/>
                  </a:lnTo>
                  <a:lnTo>
                    <a:pt x="1654810" y="3180778"/>
                  </a:lnTo>
                  <a:lnTo>
                    <a:pt x="1660245" y="3172714"/>
                  </a:lnTo>
                  <a:lnTo>
                    <a:pt x="1662239" y="3162820"/>
                  </a:lnTo>
                  <a:close/>
                </a:path>
                <a:path w="5942965" h="3188334">
                  <a:moveTo>
                    <a:pt x="1662239" y="2029955"/>
                  </a:moveTo>
                  <a:lnTo>
                    <a:pt x="1660245" y="2020074"/>
                  </a:lnTo>
                  <a:lnTo>
                    <a:pt x="1654810" y="2011997"/>
                  </a:lnTo>
                  <a:lnTo>
                    <a:pt x="1646732" y="2006561"/>
                  </a:lnTo>
                  <a:lnTo>
                    <a:pt x="1636788" y="2004555"/>
                  </a:lnTo>
                  <a:lnTo>
                    <a:pt x="1626908" y="2006561"/>
                  </a:lnTo>
                  <a:lnTo>
                    <a:pt x="1618830" y="2011997"/>
                  </a:lnTo>
                  <a:lnTo>
                    <a:pt x="1613395" y="2020074"/>
                  </a:lnTo>
                  <a:lnTo>
                    <a:pt x="1611388" y="2029955"/>
                  </a:lnTo>
                  <a:lnTo>
                    <a:pt x="1613395" y="2039848"/>
                  </a:lnTo>
                  <a:lnTo>
                    <a:pt x="1618830" y="2047925"/>
                  </a:lnTo>
                  <a:lnTo>
                    <a:pt x="1626908" y="2053361"/>
                  </a:lnTo>
                  <a:lnTo>
                    <a:pt x="1636839" y="2055355"/>
                  </a:lnTo>
                  <a:lnTo>
                    <a:pt x="1646732" y="2053361"/>
                  </a:lnTo>
                  <a:lnTo>
                    <a:pt x="1654810" y="2047925"/>
                  </a:lnTo>
                  <a:lnTo>
                    <a:pt x="1660245" y="2039848"/>
                  </a:lnTo>
                  <a:lnTo>
                    <a:pt x="1662239" y="2029955"/>
                  </a:lnTo>
                  <a:close/>
                </a:path>
                <a:path w="5942965" h="3188334">
                  <a:moveTo>
                    <a:pt x="1662239" y="905167"/>
                  </a:moveTo>
                  <a:lnTo>
                    <a:pt x="1660245" y="895286"/>
                  </a:lnTo>
                  <a:lnTo>
                    <a:pt x="1654810" y="887209"/>
                  </a:lnTo>
                  <a:lnTo>
                    <a:pt x="1646732" y="881761"/>
                  </a:lnTo>
                  <a:lnTo>
                    <a:pt x="1636788" y="879767"/>
                  </a:lnTo>
                  <a:lnTo>
                    <a:pt x="1626908" y="881761"/>
                  </a:lnTo>
                  <a:lnTo>
                    <a:pt x="1618830" y="887209"/>
                  </a:lnTo>
                  <a:lnTo>
                    <a:pt x="1613395" y="895286"/>
                  </a:lnTo>
                  <a:lnTo>
                    <a:pt x="1611388" y="905167"/>
                  </a:lnTo>
                  <a:lnTo>
                    <a:pt x="1613395" y="915060"/>
                  </a:lnTo>
                  <a:lnTo>
                    <a:pt x="1618830" y="923124"/>
                  </a:lnTo>
                  <a:lnTo>
                    <a:pt x="1626908" y="928573"/>
                  </a:lnTo>
                  <a:lnTo>
                    <a:pt x="1636839" y="930567"/>
                  </a:lnTo>
                  <a:lnTo>
                    <a:pt x="1646732" y="928573"/>
                  </a:lnTo>
                  <a:lnTo>
                    <a:pt x="1654810" y="923124"/>
                  </a:lnTo>
                  <a:lnTo>
                    <a:pt x="1660245" y="915060"/>
                  </a:lnTo>
                  <a:lnTo>
                    <a:pt x="1662239" y="905167"/>
                  </a:lnTo>
                  <a:close/>
                </a:path>
                <a:path w="5942965" h="3188334">
                  <a:moveTo>
                    <a:pt x="1666557" y="2283053"/>
                  </a:moveTo>
                  <a:lnTo>
                    <a:pt x="1664563" y="2273173"/>
                  </a:lnTo>
                  <a:lnTo>
                    <a:pt x="1659128" y="2265095"/>
                  </a:lnTo>
                  <a:lnTo>
                    <a:pt x="1651050" y="2259660"/>
                  </a:lnTo>
                  <a:lnTo>
                    <a:pt x="1641106" y="2257653"/>
                  </a:lnTo>
                  <a:lnTo>
                    <a:pt x="1631226" y="2259660"/>
                  </a:lnTo>
                  <a:lnTo>
                    <a:pt x="1623148" y="2265095"/>
                  </a:lnTo>
                  <a:lnTo>
                    <a:pt x="1617700" y="2273173"/>
                  </a:lnTo>
                  <a:lnTo>
                    <a:pt x="1615706" y="2283053"/>
                  </a:lnTo>
                  <a:lnTo>
                    <a:pt x="1617700" y="2292947"/>
                  </a:lnTo>
                  <a:lnTo>
                    <a:pt x="1623148" y="2301024"/>
                  </a:lnTo>
                  <a:lnTo>
                    <a:pt x="1631226" y="2306459"/>
                  </a:lnTo>
                  <a:lnTo>
                    <a:pt x="1641157" y="2308453"/>
                  </a:lnTo>
                  <a:lnTo>
                    <a:pt x="1651050" y="2306459"/>
                  </a:lnTo>
                  <a:lnTo>
                    <a:pt x="1659128" y="2301024"/>
                  </a:lnTo>
                  <a:lnTo>
                    <a:pt x="1664563" y="2292947"/>
                  </a:lnTo>
                  <a:lnTo>
                    <a:pt x="1666557" y="2283053"/>
                  </a:lnTo>
                  <a:close/>
                </a:path>
                <a:path w="5942965" h="3188334">
                  <a:moveTo>
                    <a:pt x="1666557" y="1150200"/>
                  </a:moveTo>
                  <a:lnTo>
                    <a:pt x="1664563" y="1140307"/>
                  </a:lnTo>
                  <a:lnTo>
                    <a:pt x="1659128" y="1132230"/>
                  </a:lnTo>
                  <a:lnTo>
                    <a:pt x="1651050" y="1126794"/>
                  </a:lnTo>
                  <a:lnTo>
                    <a:pt x="1641106" y="1124800"/>
                  </a:lnTo>
                  <a:lnTo>
                    <a:pt x="1631226" y="1126794"/>
                  </a:lnTo>
                  <a:lnTo>
                    <a:pt x="1623148" y="1132230"/>
                  </a:lnTo>
                  <a:lnTo>
                    <a:pt x="1617700" y="1140307"/>
                  </a:lnTo>
                  <a:lnTo>
                    <a:pt x="1615706" y="1150200"/>
                  </a:lnTo>
                  <a:lnTo>
                    <a:pt x="1617700" y="1160081"/>
                  </a:lnTo>
                  <a:lnTo>
                    <a:pt x="1623148" y="1168158"/>
                  </a:lnTo>
                  <a:lnTo>
                    <a:pt x="1631226" y="1173594"/>
                  </a:lnTo>
                  <a:lnTo>
                    <a:pt x="1641157" y="1175600"/>
                  </a:lnTo>
                  <a:lnTo>
                    <a:pt x="1651050" y="1173594"/>
                  </a:lnTo>
                  <a:lnTo>
                    <a:pt x="1659128" y="1168158"/>
                  </a:lnTo>
                  <a:lnTo>
                    <a:pt x="1664563" y="1160081"/>
                  </a:lnTo>
                  <a:lnTo>
                    <a:pt x="1666557" y="1150200"/>
                  </a:lnTo>
                  <a:close/>
                </a:path>
                <a:path w="5942965" h="3188334">
                  <a:moveTo>
                    <a:pt x="1666557" y="25400"/>
                  </a:moveTo>
                  <a:lnTo>
                    <a:pt x="1664563" y="15519"/>
                  </a:lnTo>
                  <a:lnTo>
                    <a:pt x="1659128" y="7442"/>
                  </a:lnTo>
                  <a:lnTo>
                    <a:pt x="1651050" y="2006"/>
                  </a:lnTo>
                  <a:lnTo>
                    <a:pt x="1641106" y="0"/>
                  </a:lnTo>
                  <a:lnTo>
                    <a:pt x="1631226" y="2006"/>
                  </a:lnTo>
                  <a:lnTo>
                    <a:pt x="1623148" y="7442"/>
                  </a:lnTo>
                  <a:lnTo>
                    <a:pt x="1617700" y="15519"/>
                  </a:lnTo>
                  <a:lnTo>
                    <a:pt x="1615706" y="25400"/>
                  </a:lnTo>
                  <a:lnTo>
                    <a:pt x="1617700" y="35293"/>
                  </a:lnTo>
                  <a:lnTo>
                    <a:pt x="1623148" y="43370"/>
                  </a:lnTo>
                  <a:lnTo>
                    <a:pt x="1631226" y="48806"/>
                  </a:lnTo>
                  <a:lnTo>
                    <a:pt x="1641157" y="50800"/>
                  </a:lnTo>
                  <a:lnTo>
                    <a:pt x="1651050" y="48806"/>
                  </a:lnTo>
                  <a:lnTo>
                    <a:pt x="1659128" y="43370"/>
                  </a:lnTo>
                  <a:lnTo>
                    <a:pt x="1664563" y="35293"/>
                  </a:lnTo>
                  <a:lnTo>
                    <a:pt x="1666557" y="25400"/>
                  </a:lnTo>
                  <a:close/>
                </a:path>
                <a:path w="5942965" h="3188334">
                  <a:moveTo>
                    <a:pt x="1763890" y="3162820"/>
                  </a:moveTo>
                  <a:lnTo>
                    <a:pt x="1761896" y="3152940"/>
                  </a:lnTo>
                  <a:lnTo>
                    <a:pt x="1756460" y="3144863"/>
                  </a:lnTo>
                  <a:lnTo>
                    <a:pt x="1748383" y="3139414"/>
                  </a:lnTo>
                  <a:lnTo>
                    <a:pt x="1738439" y="3137420"/>
                  </a:lnTo>
                  <a:lnTo>
                    <a:pt x="1728558" y="3139414"/>
                  </a:lnTo>
                  <a:lnTo>
                    <a:pt x="1720481" y="3144863"/>
                  </a:lnTo>
                  <a:lnTo>
                    <a:pt x="1715046" y="3152940"/>
                  </a:lnTo>
                  <a:lnTo>
                    <a:pt x="1713039" y="3162820"/>
                  </a:lnTo>
                  <a:lnTo>
                    <a:pt x="1715046" y="3172714"/>
                  </a:lnTo>
                  <a:lnTo>
                    <a:pt x="1720481" y="3180778"/>
                  </a:lnTo>
                  <a:lnTo>
                    <a:pt x="1728558" y="3186226"/>
                  </a:lnTo>
                  <a:lnTo>
                    <a:pt x="1738490" y="3188220"/>
                  </a:lnTo>
                  <a:lnTo>
                    <a:pt x="1748383" y="3186226"/>
                  </a:lnTo>
                  <a:lnTo>
                    <a:pt x="1756460" y="3180778"/>
                  </a:lnTo>
                  <a:lnTo>
                    <a:pt x="1761896" y="3172714"/>
                  </a:lnTo>
                  <a:lnTo>
                    <a:pt x="1763890" y="3162820"/>
                  </a:lnTo>
                  <a:close/>
                </a:path>
                <a:path w="5942965" h="3188334">
                  <a:moveTo>
                    <a:pt x="1763890" y="2029955"/>
                  </a:moveTo>
                  <a:lnTo>
                    <a:pt x="1761896" y="2020074"/>
                  </a:lnTo>
                  <a:lnTo>
                    <a:pt x="1756460" y="2011997"/>
                  </a:lnTo>
                  <a:lnTo>
                    <a:pt x="1748383" y="2006561"/>
                  </a:lnTo>
                  <a:lnTo>
                    <a:pt x="1738439" y="2004555"/>
                  </a:lnTo>
                  <a:lnTo>
                    <a:pt x="1728558" y="2006561"/>
                  </a:lnTo>
                  <a:lnTo>
                    <a:pt x="1720481" y="2011997"/>
                  </a:lnTo>
                  <a:lnTo>
                    <a:pt x="1715046" y="2020074"/>
                  </a:lnTo>
                  <a:lnTo>
                    <a:pt x="1713039" y="2029955"/>
                  </a:lnTo>
                  <a:lnTo>
                    <a:pt x="1715046" y="2039848"/>
                  </a:lnTo>
                  <a:lnTo>
                    <a:pt x="1720481" y="2047925"/>
                  </a:lnTo>
                  <a:lnTo>
                    <a:pt x="1728558" y="2053361"/>
                  </a:lnTo>
                  <a:lnTo>
                    <a:pt x="1738490" y="2055355"/>
                  </a:lnTo>
                  <a:lnTo>
                    <a:pt x="1748383" y="2053361"/>
                  </a:lnTo>
                  <a:lnTo>
                    <a:pt x="1756460" y="2047925"/>
                  </a:lnTo>
                  <a:lnTo>
                    <a:pt x="1761896" y="2039848"/>
                  </a:lnTo>
                  <a:lnTo>
                    <a:pt x="1763890" y="2029955"/>
                  </a:lnTo>
                  <a:close/>
                </a:path>
                <a:path w="5942965" h="3188334">
                  <a:moveTo>
                    <a:pt x="1763890" y="905167"/>
                  </a:moveTo>
                  <a:lnTo>
                    <a:pt x="1761896" y="895286"/>
                  </a:lnTo>
                  <a:lnTo>
                    <a:pt x="1756460" y="887209"/>
                  </a:lnTo>
                  <a:lnTo>
                    <a:pt x="1748383" y="881761"/>
                  </a:lnTo>
                  <a:lnTo>
                    <a:pt x="1738439" y="879767"/>
                  </a:lnTo>
                  <a:lnTo>
                    <a:pt x="1728558" y="881761"/>
                  </a:lnTo>
                  <a:lnTo>
                    <a:pt x="1720481" y="887209"/>
                  </a:lnTo>
                  <a:lnTo>
                    <a:pt x="1715046" y="895286"/>
                  </a:lnTo>
                  <a:lnTo>
                    <a:pt x="1713039" y="905167"/>
                  </a:lnTo>
                  <a:lnTo>
                    <a:pt x="1715046" y="915060"/>
                  </a:lnTo>
                  <a:lnTo>
                    <a:pt x="1720481" y="923124"/>
                  </a:lnTo>
                  <a:lnTo>
                    <a:pt x="1728558" y="928573"/>
                  </a:lnTo>
                  <a:lnTo>
                    <a:pt x="1738490" y="930567"/>
                  </a:lnTo>
                  <a:lnTo>
                    <a:pt x="1748383" y="928573"/>
                  </a:lnTo>
                  <a:lnTo>
                    <a:pt x="1756460" y="923124"/>
                  </a:lnTo>
                  <a:lnTo>
                    <a:pt x="1761896" y="915060"/>
                  </a:lnTo>
                  <a:lnTo>
                    <a:pt x="1763890" y="905167"/>
                  </a:lnTo>
                  <a:close/>
                </a:path>
                <a:path w="5942965" h="3188334">
                  <a:moveTo>
                    <a:pt x="1768208" y="2283053"/>
                  </a:moveTo>
                  <a:lnTo>
                    <a:pt x="1766214" y="2273173"/>
                  </a:lnTo>
                  <a:lnTo>
                    <a:pt x="1760778" y="2265095"/>
                  </a:lnTo>
                  <a:lnTo>
                    <a:pt x="1752701" y="2259660"/>
                  </a:lnTo>
                  <a:lnTo>
                    <a:pt x="1742757" y="2257653"/>
                  </a:lnTo>
                  <a:lnTo>
                    <a:pt x="1732876" y="2259660"/>
                  </a:lnTo>
                  <a:lnTo>
                    <a:pt x="1724799" y="2265095"/>
                  </a:lnTo>
                  <a:lnTo>
                    <a:pt x="1719351" y="2273173"/>
                  </a:lnTo>
                  <a:lnTo>
                    <a:pt x="1717357" y="2283053"/>
                  </a:lnTo>
                  <a:lnTo>
                    <a:pt x="1719351" y="2292947"/>
                  </a:lnTo>
                  <a:lnTo>
                    <a:pt x="1724799" y="2301024"/>
                  </a:lnTo>
                  <a:lnTo>
                    <a:pt x="1732876" y="2306459"/>
                  </a:lnTo>
                  <a:lnTo>
                    <a:pt x="1742808" y="2308453"/>
                  </a:lnTo>
                  <a:lnTo>
                    <a:pt x="1752701" y="2306459"/>
                  </a:lnTo>
                  <a:lnTo>
                    <a:pt x="1760778" y="2301024"/>
                  </a:lnTo>
                  <a:lnTo>
                    <a:pt x="1766214" y="2292947"/>
                  </a:lnTo>
                  <a:lnTo>
                    <a:pt x="1768208" y="2283053"/>
                  </a:lnTo>
                  <a:close/>
                </a:path>
                <a:path w="5942965" h="3188334">
                  <a:moveTo>
                    <a:pt x="1768208" y="1150200"/>
                  </a:moveTo>
                  <a:lnTo>
                    <a:pt x="1766214" y="1140307"/>
                  </a:lnTo>
                  <a:lnTo>
                    <a:pt x="1760778" y="1132230"/>
                  </a:lnTo>
                  <a:lnTo>
                    <a:pt x="1752701" y="1126794"/>
                  </a:lnTo>
                  <a:lnTo>
                    <a:pt x="1742757" y="1124800"/>
                  </a:lnTo>
                  <a:lnTo>
                    <a:pt x="1732876" y="1126794"/>
                  </a:lnTo>
                  <a:lnTo>
                    <a:pt x="1724799" y="1132230"/>
                  </a:lnTo>
                  <a:lnTo>
                    <a:pt x="1719351" y="1140307"/>
                  </a:lnTo>
                  <a:lnTo>
                    <a:pt x="1717357" y="1150200"/>
                  </a:lnTo>
                  <a:lnTo>
                    <a:pt x="1719351" y="1160081"/>
                  </a:lnTo>
                  <a:lnTo>
                    <a:pt x="1724799" y="1168158"/>
                  </a:lnTo>
                  <a:lnTo>
                    <a:pt x="1732876" y="1173594"/>
                  </a:lnTo>
                  <a:lnTo>
                    <a:pt x="1742808" y="1175600"/>
                  </a:lnTo>
                  <a:lnTo>
                    <a:pt x="1752701" y="1173594"/>
                  </a:lnTo>
                  <a:lnTo>
                    <a:pt x="1760778" y="1168158"/>
                  </a:lnTo>
                  <a:lnTo>
                    <a:pt x="1766214" y="1160081"/>
                  </a:lnTo>
                  <a:lnTo>
                    <a:pt x="1768208" y="1150200"/>
                  </a:lnTo>
                  <a:close/>
                </a:path>
                <a:path w="5942965" h="3188334">
                  <a:moveTo>
                    <a:pt x="1768208" y="25400"/>
                  </a:moveTo>
                  <a:lnTo>
                    <a:pt x="1766214" y="15519"/>
                  </a:lnTo>
                  <a:lnTo>
                    <a:pt x="1760778" y="7442"/>
                  </a:lnTo>
                  <a:lnTo>
                    <a:pt x="1752701" y="2006"/>
                  </a:lnTo>
                  <a:lnTo>
                    <a:pt x="1742757" y="0"/>
                  </a:lnTo>
                  <a:lnTo>
                    <a:pt x="1732876" y="2006"/>
                  </a:lnTo>
                  <a:lnTo>
                    <a:pt x="1724799" y="7442"/>
                  </a:lnTo>
                  <a:lnTo>
                    <a:pt x="1719351" y="15519"/>
                  </a:lnTo>
                  <a:lnTo>
                    <a:pt x="1717357" y="25400"/>
                  </a:lnTo>
                  <a:lnTo>
                    <a:pt x="1719351" y="35293"/>
                  </a:lnTo>
                  <a:lnTo>
                    <a:pt x="1724799" y="43370"/>
                  </a:lnTo>
                  <a:lnTo>
                    <a:pt x="1732876" y="48806"/>
                  </a:lnTo>
                  <a:lnTo>
                    <a:pt x="1742808" y="50800"/>
                  </a:lnTo>
                  <a:lnTo>
                    <a:pt x="1752701" y="48806"/>
                  </a:lnTo>
                  <a:lnTo>
                    <a:pt x="1760778" y="43370"/>
                  </a:lnTo>
                  <a:lnTo>
                    <a:pt x="1766214" y="35293"/>
                  </a:lnTo>
                  <a:lnTo>
                    <a:pt x="1768208" y="25400"/>
                  </a:lnTo>
                  <a:close/>
                </a:path>
                <a:path w="5942965" h="3188334">
                  <a:moveTo>
                    <a:pt x="1865541" y="3162820"/>
                  </a:moveTo>
                  <a:lnTo>
                    <a:pt x="1863547" y="3152940"/>
                  </a:lnTo>
                  <a:lnTo>
                    <a:pt x="1858111" y="3144863"/>
                  </a:lnTo>
                  <a:lnTo>
                    <a:pt x="1850034" y="3139414"/>
                  </a:lnTo>
                  <a:lnTo>
                    <a:pt x="1840090" y="3137420"/>
                  </a:lnTo>
                  <a:lnTo>
                    <a:pt x="1830209" y="3139414"/>
                  </a:lnTo>
                  <a:lnTo>
                    <a:pt x="1822132" y="3144863"/>
                  </a:lnTo>
                  <a:lnTo>
                    <a:pt x="1816696" y="3152940"/>
                  </a:lnTo>
                  <a:lnTo>
                    <a:pt x="1814690" y="3162820"/>
                  </a:lnTo>
                  <a:lnTo>
                    <a:pt x="1816696" y="3172714"/>
                  </a:lnTo>
                  <a:lnTo>
                    <a:pt x="1822132" y="3180778"/>
                  </a:lnTo>
                  <a:lnTo>
                    <a:pt x="1830209" y="3186226"/>
                  </a:lnTo>
                  <a:lnTo>
                    <a:pt x="1840141" y="3188220"/>
                  </a:lnTo>
                  <a:lnTo>
                    <a:pt x="1850034" y="3186226"/>
                  </a:lnTo>
                  <a:lnTo>
                    <a:pt x="1858111" y="3180778"/>
                  </a:lnTo>
                  <a:lnTo>
                    <a:pt x="1863547" y="3172714"/>
                  </a:lnTo>
                  <a:lnTo>
                    <a:pt x="1865541" y="3162820"/>
                  </a:lnTo>
                  <a:close/>
                </a:path>
                <a:path w="5942965" h="3188334">
                  <a:moveTo>
                    <a:pt x="1865541" y="2029955"/>
                  </a:moveTo>
                  <a:lnTo>
                    <a:pt x="1863547" y="2020074"/>
                  </a:lnTo>
                  <a:lnTo>
                    <a:pt x="1858111" y="2011997"/>
                  </a:lnTo>
                  <a:lnTo>
                    <a:pt x="1850034" y="2006561"/>
                  </a:lnTo>
                  <a:lnTo>
                    <a:pt x="1840090" y="2004555"/>
                  </a:lnTo>
                  <a:lnTo>
                    <a:pt x="1830209" y="2006561"/>
                  </a:lnTo>
                  <a:lnTo>
                    <a:pt x="1822132" y="2011997"/>
                  </a:lnTo>
                  <a:lnTo>
                    <a:pt x="1816696" y="2020074"/>
                  </a:lnTo>
                  <a:lnTo>
                    <a:pt x="1814690" y="2029955"/>
                  </a:lnTo>
                  <a:lnTo>
                    <a:pt x="1816696" y="2039848"/>
                  </a:lnTo>
                  <a:lnTo>
                    <a:pt x="1822132" y="2047925"/>
                  </a:lnTo>
                  <a:lnTo>
                    <a:pt x="1830209" y="2053361"/>
                  </a:lnTo>
                  <a:lnTo>
                    <a:pt x="1840141" y="2055355"/>
                  </a:lnTo>
                  <a:lnTo>
                    <a:pt x="1850034" y="2053361"/>
                  </a:lnTo>
                  <a:lnTo>
                    <a:pt x="1858111" y="2047925"/>
                  </a:lnTo>
                  <a:lnTo>
                    <a:pt x="1863547" y="2039848"/>
                  </a:lnTo>
                  <a:lnTo>
                    <a:pt x="1865541" y="2029955"/>
                  </a:lnTo>
                  <a:close/>
                </a:path>
                <a:path w="5942965" h="3188334">
                  <a:moveTo>
                    <a:pt x="1865541" y="905167"/>
                  </a:moveTo>
                  <a:lnTo>
                    <a:pt x="1863547" y="895286"/>
                  </a:lnTo>
                  <a:lnTo>
                    <a:pt x="1858111" y="887209"/>
                  </a:lnTo>
                  <a:lnTo>
                    <a:pt x="1850034" y="881761"/>
                  </a:lnTo>
                  <a:lnTo>
                    <a:pt x="1840090" y="879767"/>
                  </a:lnTo>
                  <a:lnTo>
                    <a:pt x="1830209" y="881761"/>
                  </a:lnTo>
                  <a:lnTo>
                    <a:pt x="1822132" y="887209"/>
                  </a:lnTo>
                  <a:lnTo>
                    <a:pt x="1816696" y="895286"/>
                  </a:lnTo>
                  <a:lnTo>
                    <a:pt x="1814690" y="905167"/>
                  </a:lnTo>
                  <a:lnTo>
                    <a:pt x="1816696" y="915060"/>
                  </a:lnTo>
                  <a:lnTo>
                    <a:pt x="1822132" y="923124"/>
                  </a:lnTo>
                  <a:lnTo>
                    <a:pt x="1830209" y="928573"/>
                  </a:lnTo>
                  <a:lnTo>
                    <a:pt x="1840141" y="930567"/>
                  </a:lnTo>
                  <a:lnTo>
                    <a:pt x="1850034" y="928573"/>
                  </a:lnTo>
                  <a:lnTo>
                    <a:pt x="1858111" y="923124"/>
                  </a:lnTo>
                  <a:lnTo>
                    <a:pt x="1863547" y="915060"/>
                  </a:lnTo>
                  <a:lnTo>
                    <a:pt x="1865541" y="905167"/>
                  </a:lnTo>
                  <a:close/>
                </a:path>
                <a:path w="5942965" h="3188334">
                  <a:moveTo>
                    <a:pt x="1869859" y="2283053"/>
                  </a:moveTo>
                  <a:lnTo>
                    <a:pt x="1867865" y="2273173"/>
                  </a:lnTo>
                  <a:lnTo>
                    <a:pt x="1862429" y="2265095"/>
                  </a:lnTo>
                  <a:lnTo>
                    <a:pt x="1854352" y="2259660"/>
                  </a:lnTo>
                  <a:lnTo>
                    <a:pt x="1844408" y="2257653"/>
                  </a:lnTo>
                  <a:lnTo>
                    <a:pt x="1834527" y="2259660"/>
                  </a:lnTo>
                  <a:lnTo>
                    <a:pt x="1826450" y="2265095"/>
                  </a:lnTo>
                  <a:lnTo>
                    <a:pt x="1821002" y="2273173"/>
                  </a:lnTo>
                  <a:lnTo>
                    <a:pt x="1819008" y="2283053"/>
                  </a:lnTo>
                  <a:lnTo>
                    <a:pt x="1821002" y="2292947"/>
                  </a:lnTo>
                  <a:lnTo>
                    <a:pt x="1826450" y="2301024"/>
                  </a:lnTo>
                  <a:lnTo>
                    <a:pt x="1834527" y="2306459"/>
                  </a:lnTo>
                  <a:lnTo>
                    <a:pt x="1844459" y="2308453"/>
                  </a:lnTo>
                  <a:lnTo>
                    <a:pt x="1854352" y="2306459"/>
                  </a:lnTo>
                  <a:lnTo>
                    <a:pt x="1862429" y="2301024"/>
                  </a:lnTo>
                  <a:lnTo>
                    <a:pt x="1867865" y="2292947"/>
                  </a:lnTo>
                  <a:lnTo>
                    <a:pt x="1869859" y="2283053"/>
                  </a:lnTo>
                  <a:close/>
                </a:path>
                <a:path w="5942965" h="3188334">
                  <a:moveTo>
                    <a:pt x="1869859" y="1150200"/>
                  </a:moveTo>
                  <a:lnTo>
                    <a:pt x="1867865" y="1140307"/>
                  </a:lnTo>
                  <a:lnTo>
                    <a:pt x="1862429" y="1132230"/>
                  </a:lnTo>
                  <a:lnTo>
                    <a:pt x="1854352" y="1126794"/>
                  </a:lnTo>
                  <a:lnTo>
                    <a:pt x="1844408" y="1124800"/>
                  </a:lnTo>
                  <a:lnTo>
                    <a:pt x="1834527" y="1126794"/>
                  </a:lnTo>
                  <a:lnTo>
                    <a:pt x="1826450" y="1132230"/>
                  </a:lnTo>
                  <a:lnTo>
                    <a:pt x="1821002" y="1140307"/>
                  </a:lnTo>
                  <a:lnTo>
                    <a:pt x="1819008" y="1150200"/>
                  </a:lnTo>
                  <a:lnTo>
                    <a:pt x="1821002" y="1160081"/>
                  </a:lnTo>
                  <a:lnTo>
                    <a:pt x="1826450" y="1168158"/>
                  </a:lnTo>
                  <a:lnTo>
                    <a:pt x="1834527" y="1173594"/>
                  </a:lnTo>
                  <a:lnTo>
                    <a:pt x="1844459" y="1175600"/>
                  </a:lnTo>
                  <a:lnTo>
                    <a:pt x="1854352" y="1173594"/>
                  </a:lnTo>
                  <a:lnTo>
                    <a:pt x="1862429" y="1168158"/>
                  </a:lnTo>
                  <a:lnTo>
                    <a:pt x="1867865" y="1160081"/>
                  </a:lnTo>
                  <a:lnTo>
                    <a:pt x="1869859" y="1150200"/>
                  </a:lnTo>
                  <a:close/>
                </a:path>
                <a:path w="5942965" h="3188334">
                  <a:moveTo>
                    <a:pt x="1869859" y="25400"/>
                  </a:moveTo>
                  <a:lnTo>
                    <a:pt x="1867865" y="15519"/>
                  </a:lnTo>
                  <a:lnTo>
                    <a:pt x="1862429" y="7442"/>
                  </a:lnTo>
                  <a:lnTo>
                    <a:pt x="1854352" y="2006"/>
                  </a:lnTo>
                  <a:lnTo>
                    <a:pt x="1844408" y="0"/>
                  </a:lnTo>
                  <a:lnTo>
                    <a:pt x="1834527" y="2006"/>
                  </a:lnTo>
                  <a:lnTo>
                    <a:pt x="1826450" y="7442"/>
                  </a:lnTo>
                  <a:lnTo>
                    <a:pt x="1821002" y="15519"/>
                  </a:lnTo>
                  <a:lnTo>
                    <a:pt x="1819008" y="25400"/>
                  </a:lnTo>
                  <a:lnTo>
                    <a:pt x="1821002" y="35293"/>
                  </a:lnTo>
                  <a:lnTo>
                    <a:pt x="1826450" y="43370"/>
                  </a:lnTo>
                  <a:lnTo>
                    <a:pt x="1834527" y="48806"/>
                  </a:lnTo>
                  <a:lnTo>
                    <a:pt x="1844459" y="50800"/>
                  </a:lnTo>
                  <a:lnTo>
                    <a:pt x="1854352" y="48806"/>
                  </a:lnTo>
                  <a:lnTo>
                    <a:pt x="1862429" y="43370"/>
                  </a:lnTo>
                  <a:lnTo>
                    <a:pt x="1867865" y="35293"/>
                  </a:lnTo>
                  <a:lnTo>
                    <a:pt x="1869859" y="25400"/>
                  </a:lnTo>
                  <a:close/>
                </a:path>
                <a:path w="5942965" h="3188334">
                  <a:moveTo>
                    <a:pt x="1967191" y="3162820"/>
                  </a:moveTo>
                  <a:lnTo>
                    <a:pt x="1965198" y="3152940"/>
                  </a:lnTo>
                  <a:lnTo>
                    <a:pt x="1959762" y="3144863"/>
                  </a:lnTo>
                  <a:lnTo>
                    <a:pt x="1951685" y="3139414"/>
                  </a:lnTo>
                  <a:lnTo>
                    <a:pt x="1941741" y="3137420"/>
                  </a:lnTo>
                  <a:lnTo>
                    <a:pt x="1931860" y="3139414"/>
                  </a:lnTo>
                  <a:lnTo>
                    <a:pt x="1923783" y="3144863"/>
                  </a:lnTo>
                  <a:lnTo>
                    <a:pt x="1918347" y="3152940"/>
                  </a:lnTo>
                  <a:lnTo>
                    <a:pt x="1916341" y="3162820"/>
                  </a:lnTo>
                  <a:lnTo>
                    <a:pt x="1918347" y="3172714"/>
                  </a:lnTo>
                  <a:lnTo>
                    <a:pt x="1923783" y="3180778"/>
                  </a:lnTo>
                  <a:lnTo>
                    <a:pt x="1931860" y="3186226"/>
                  </a:lnTo>
                  <a:lnTo>
                    <a:pt x="1941791" y="3188220"/>
                  </a:lnTo>
                  <a:lnTo>
                    <a:pt x="1951685" y="3186226"/>
                  </a:lnTo>
                  <a:lnTo>
                    <a:pt x="1959762" y="3180778"/>
                  </a:lnTo>
                  <a:lnTo>
                    <a:pt x="1965198" y="3172714"/>
                  </a:lnTo>
                  <a:lnTo>
                    <a:pt x="1967191" y="3162820"/>
                  </a:lnTo>
                  <a:close/>
                </a:path>
                <a:path w="5942965" h="3188334">
                  <a:moveTo>
                    <a:pt x="1967191" y="2029955"/>
                  </a:moveTo>
                  <a:lnTo>
                    <a:pt x="1965198" y="2020074"/>
                  </a:lnTo>
                  <a:lnTo>
                    <a:pt x="1959762" y="2011997"/>
                  </a:lnTo>
                  <a:lnTo>
                    <a:pt x="1951685" y="2006561"/>
                  </a:lnTo>
                  <a:lnTo>
                    <a:pt x="1941741" y="2004555"/>
                  </a:lnTo>
                  <a:lnTo>
                    <a:pt x="1931860" y="2006561"/>
                  </a:lnTo>
                  <a:lnTo>
                    <a:pt x="1923783" y="2011997"/>
                  </a:lnTo>
                  <a:lnTo>
                    <a:pt x="1918347" y="2020074"/>
                  </a:lnTo>
                  <a:lnTo>
                    <a:pt x="1916341" y="2029955"/>
                  </a:lnTo>
                  <a:lnTo>
                    <a:pt x="1918347" y="2039848"/>
                  </a:lnTo>
                  <a:lnTo>
                    <a:pt x="1923783" y="2047925"/>
                  </a:lnTo>
                  <a:lnTo>
                    <a:pt x="1931860" y="2053361"/>
                  </a:lnTo>
                  <a:lnTo>
                    <a:pt x="1941791" y="2055355"/>
                  </a:lnTo>
                  <a:lnTo>
                    <a:pt x="1951685" y="2053361"/>
                  </a:lnTo>
                  <a:lnTo>
                    <a:pt x="1959762" y="2047925"/>
                  </a:lnTo>
                  <a:lnTo>
                    <a:pt x="1965198" y="2039848"/>
                  </a:lnTo>
                  <a:lnTo>
                    <a:pt x="1967191" y="2029955"/>
                  </a:lnTo>
                  <a:close/>
                </a:path>
                <a:path w="5942965" h="3188334">
                  <a:moveTo>
                    <a:pt x="1967191" y="905167"/>
                  </a:moveTo>
                  <a:lnTo>
                    <a:pt x="1965198" y="895286"/>
                  </a:lnTo>
                  <a:lnTo>
                    <a:pt x="1959762" y="887209"/>
                  </a:lnTo>
                  <a:lnTo>
                    <a:pt x="1951685" y="881761"/>
                  </a:lnTo>
                  <a:lnTo>
                    <a:pt x="1941741" y="879767"/>
                  </a:lnTo>
                  <a:lnTo>
                    <a:pt x="1931860" y="881761"/>
                  </a:lnTo>
                  <a:lnTo>
                    <a:pt x="1923783" y="887209"/>
                  </a:lnTo>
                  <a:lnTo>
                    <a:pt x="1918347" y="895286"/>
                  </a:lnTo>
                  <a:lnTo>
                    <a:pt x="1916341" y="905167"/>
                  </a:lnTo>
                  <a:lnTo>
                    <a:pt x="1918347" y="915060"/>
                  </a:lnTo>
                  <a:lnTo>
                    <a:pt x="1923783" y="923124"/>
                  </a:lnTo>
                  <a:lnTo>
                    <a:pt x="1931860" y="928573"/>
                  </a:lnTo>
                  <a:lnTo>
                    <a:pt x="1941791" y="930567"/>
                  </a:lnTo>
                  <a:lnTo>
                    <a:pt x="1951685" y="928573"/>
                  </a:lnTo>
                  <a:lnTo>
                    <a:pt x="1959762" y="923124"/>
                  </a:lnTo>
                  <a:lnTo>
                    <a:pt x="1965198" y="915060"/>
                  </a:lnTo>
                  <a:lnTo>
                    <a:pt x="1967191" y="905167"/>
                  </a:lnTo>
                  <a:close/>
                </a:path>
                <a:path w="5942965" h="3188334">
                  <a:moveTo>
                    <a:pt x="1971509" y="2283053"/>
                  </a:moveTo>
                  <a:lnTo>
                    <a:pt x="1969516" y="2273173"/>
                  </a:lnTo>
                  <a:lnTo>
                    <a:pt x="1964080" y="2265095"/>
                  </a:lnTo>
                  <a:lnTo>
                    <a:pt x="1956003" y="2259660"/>
                  </a:lnTo>
                  <a:lnTo>
                    <a:pt x="1946059" y="2257653"/>
                  </a:lnTo>
                  <a:lnTo>
                    <a:pt x="1936178" y="2259660"/>
                  </a:lnTo>
                  <a:lnTo>
                    <a:pt x="1928101" y="2265095"/>
                  </a:lnTo>
                  <a:lnTo>
                    <a:pt x="1922653" y="2273173"/>
                  </a:lnTo>
                  <a:lnTo>
                    <a:pt x="1920659" y="2283053"/>
                  </a:lnTo>
                  <a:lnTo>
                    <a:pt x="1922653" y="2292947"/>
                  </a:lnTo>
                  <a:lnTo>
                    <a:pt x="1928101" y="2301024"/>
                  </a:lnTo>
                  <a:lnTo>
                    <a:pt x="1936178" y="2306459"/>
                  </a:lnTo>
                  <a:lnTo>
                    <a:pt x="1946109" y="2308453"/>
                  </a:lnTo>
                  <a:lnTo>
                    <a:pt x="1956003" y="2306459"/>
                  </a:lnTo>
                  <a:lnTo>
                    <a:pt x="1964080" y="2301024"/>
                  </a:lnTo>
                  <a:lnTo>
                    <a:pt x="1969516" y="2292947"/>
                  </a:lnTo>
                  <a:lnTo>
                    <a:pt x="1971509" y="2283053"/>
                  </a:lnTo>
                  <a:close/>
                </a:path>
                <a:path w="5942965" h="3188334">
                  <a:moveTo>
                    <a:pt x="1971509" y="1150200"/>
                  </a:moveTo>
                  <a:lnTo>
                    <a:pt x="1969516" y="1140307"/>
                  </a:lnTo>
                  <a:lnTo>
                    <a:pt x="1964080" y="1132230"/>
                  </a:lnTo>
                  <a:lnTo>
                    <a:pt x="1956003" y="1126794"/>
                  </a:lnTo>
                  <a:lnTo>
                    <a:pt x="1946059" y="1124800"/>
                  </a:lnTo>
                  <a:lnTo>
                    <a:pt x="1936178" y="1126794"/>
                  </a:lnTo>
                  <a:lnTo>
                    <a:pt x="1928101" y="1132230"/>
                  </a:lnTo>
                  <a:lnTo>
                    <a:pt x="1922653" y="1140307"/>
                  </a:lnTo>
                  <a:lnTo>
                    <a:pt x="1920659" y="1150200"/>
                  </a:lnTo>
                  <a:lnTo>
                    <a:pt x="1922653" y="1160081"/>
                  </a:lnTo>
                  <a:lnTo>
                    <a:pt x="1928101" y="1168158"/>
                  </a:lnTo>
                  <a:lnTo>
                    <a:pt x="1936178" y="1173594"/>
                  </a:lnTo>
                  <a:lnTo>
                    <a:pt x="1946109" y="1175600"/>
                  </a:lnTo>
                  <a:lnTo>
                    <a:pt x="1956003" y="1173594"/>
                  </a:lnTo>
                  <a:lnTo>
                    <a:pt x="1964080" y="1168158"/>
                  </a:lnTo>
                  <a:lnTo>
                    <a:pt x="1969516" y="1160081"/>
                  </a:lnTo>
                  <a:lnTo>
                    <a:pt x="1971509" y="1150200"/>
                  </a:lnTo>
                  <a:close/>
                </a:path>
                <a:path w="5942965" h="3188334">
                  <a:moveTo>
                    <a:pt x="1971509" y="25400"/>
                  </a:moveTo>
                  <a:lnTo>
                    <a:pt x="1969516" y="15519"/>
                  </a:lnTo>
                  <a:lnTo>
                    <a:pt x="1964080" y="7442"/>
                  </a:lnTo>
                  <a:lnTo>
                    <a:pt x="1956003" y="2006"/>
                  </a:lnTo>
                  <a:lnTo>
                    <a:pt x="1946059" y="0"/>
                  </a:lnTo>
                  <a:lnTo>
                    <a:pt x="1936178" y="2006"/>
                  </a:lnTo>
                  <a:lnTo>
                    <a:pt x="1928101" y="7442"/>
                  </a:lnTo>
                  <a:lnTo>
                    <a:pt x="1922653" y="15519"/>
                  </a:lnTo>
                  <a:lnTo>
                    <a:pt x="1920659" y="25400"/>
                  </a:lnTo>
                  <a:lnTo>
                    <a:pt x="1922653" y="35293"/>
                  </a:lnTo>
                  <a:lnTo>
                    <a:pt x="1928101" y="43370"/>
                  </a:lnTo>
                  <a:lnTo>
                    <a:pt x="1936178" y="48806"/>
                  </a:lnTo>
                  <a:lnTo>
                    <a:pt x="1946109" y="50800"/>
                  </a:lnTo>
                  <a:lnTo>
                    <a:pt x="1956003" y="48806"/>
                  </a:lnTo>
                  <a:lnTo>
                    <a:pt x="1964080" y="43370"/>
                  </a:lnTo>
                  <a:lnTo>
                    <a:pt x="1969516" y="35293"/>
                  </a:lnTo>
                  <a:lnTo>
                    <a:pt x="1971509" y="25400"/>
                  </a:lnTo>
                  <a:close/>
                </a:path>
                <a:path w="5942965" h="3188334">
                  <a:moveTo>
                    <a:pt x="2068842" y="3162820"/>
                  </a:moveTo>
                  <a:lnTo>
                    <a:pt x="2066848" y="3152940"/>
                  </a:lnTo>
                  <a:lnTo>
                    <a:pt x="2061413" y="3144863"/>
                  </a:lnTo>
                  <a:lnTo>
                    <a:pt x="2053336" y="3139414"/>
                  </a:lnTo>
                  <a:lnTo>
                    <a:pt x="2043391" y="3137420"/>
                  </a:lnTo>
                  <a:lnTo>
                    <a:pt x="2033511" y="3139414"/>
                  </a:lnTo>
                  <a:lnTo>
                    <a:pt x="2025434" y="3144863"/>
                  </a:lnTo>
                  <a:lnTo>
                    <a:pt x="2019998" y="3152940"/>
                  </a:lnTo>
                  <a:lnTo>
                    <a:pt x="2017991" y="3162820"/>
                  </a:lnTo>
                  <a:lnTo>
                    <a:pt x="2019998" y="3172714"/>
                  </a:lnTo>
                  <a:lnTo>
                    <a:pt x="2025434" y="3180778"/>
                  </a:lnTo>
                  <a:lnTo>
                    <a:pt x="2033511" y="3186226"/>
                  </a:lnTo>
                  <a:lnTo>
                    <a:pt x="2043442" y="3188220"/>
                  </a:lnTo>
                  <a:lnTo>
                    <a:pt x="2053336" y="3186226"/>
                  </a:lnTo>
                  <a:lnTo>
                    <a:pt x="2061413" y="3180778"/>
                  </a:lnTo>
                  <a:lnTo>
                    <a:pt x="2066848" y="3172714"/>
                  </a:lnTo>
                  <a:lnTo>
                    <a:pt x="2068842" y="3162820"/>
                  </a:lnTo>
                  <a:close/>
                </a:path>
                <a:path w="5942965" h="3188334">
                  <a:moveTo>
                    <a:pt x="2068842" y="2029955"/>
                  </a:moveTo>
                  <a:lnTo>
                    <a:pt x="2066848" y="2020074"/>
                  </a:lnTo>
                  <a:lnTo>
                    <a:pt x="2061413" y="2011997"/>
                  </a:lnTo>
                  <a:lnTo>
                    <a:pt x="2053336" y="2006561"/>
                  </a:lnTo>
                  <a:lnTo>
                    <a:pt x="2043391" y="2004555"/>
                  </a:lnTo>
                  <a:lnTo>
                    <a:pt x="2033511" y="2006561"/>
                  </a:lnTo>
                  <a:lnTo>
                    <a:pt x="2025434" y="2011997"/>
                  </a:lnTo>
                  <a:lnTo>
                    <a:pt x="2019998" y="2020074"/>
                  </a:lnTo>
                  <a:lnTo>
                    <a:pt x="2017991" y="2029955"/>
                  </a:lnTo>
                  <a:lnTo>
                    <a:pt x="2019998" y="2039848"/>
                  </a:lnTo>
                  <a:lnTo>
                    <a:pt x="2025434" y="2047925"/>
                  </a:lnTo>
                  <a:lnTo>
                    <a:pt x="2033511" y="2053361"/>
                  </a:lnTo>
                  <a:lnTo>
                    <a:pt x="2043442" y="2055355"/>
                  </a:lnTo>
                  <a:lnTo>
                    <a:pt x="2053336" y="2053361"/>
                  </a:lnTo>
                  <a:lnTo>
                    <a:pt x="2061413" y="2047925"/>
                  </a:lnTo>
                  <a:lnTo>
                    <a:pt x="2066848" y="2039848"/>
                  </a:lnTo>
                  <a:lnTo>
                    <a:pt x="2068842" y="2029955"/>
                  </a:lnTo>
                  <a:close/>
                </a:path>
                <a:path w="5942965" h="3188334">
                  <a:moveTo>
                    <a:pt x="2068842" y="905167"/>
                  </a:moveTo>
                  <a:lnTo>
                    <a:pt x="2066848" y="895286"/>
                  </a:lnTo>
                  <a:lnTo>
                    <a:pt x="2061413" y="887209"/>
                  </a:lnTo>
                  <a:lnTo>
                    <a:pt x="2053336" y="881761"/>
                  </a:lnTo>
                  <a:lnTo>
                    <a:pt x="2043391" y="879767"/>
                  </a:lnTo>
                  <a:lnTo>
                    <a:pt x="2033511" y="881761"/>
                  </a:lnTo>
                  <a:lnTo>
                    <a:pt x="2025434" y="887209"/>
                  </a:lnTo>
                  <a:lnTo>
                    <a:pt x="2019998" y="895286"/>
                  </a:lnTo>
                  <a:lnTo>
                    <a:pt x="2017991" y="905167"/>
                  </a:lnTo>
                  <a:lnTo>
                    <a:pt x="2019998" y="915060"/>
                  </a:lnTo>
                  <a:lnTo>
                    <a:pt x="2025434" y="923124"/>
                  </a:lnTo>
                  <a:lnTo>
                    <a:pt x="2033511" y="928573"/>
                  </a:lnTo>
                  <a:lnTo>
                    <a:pt x="2043442" y="930567"/>
                  </a:lnTo>
                  <a:lnTo>
                    <a:pt x="2053336" y="928573"/>
                  </a:lnTo>
                  <a:lnTo>
                    <a:pt x="2061413" y="923124"/>
                  </a:lnTo>
                  <a:lnTo>
                    <a:pt x="2066848" y="915060"/>
                  </a:lnTo>
                  <a:lnTo>
                    <a:pt x="2068842" y="905167"/>
                  </a:lnTo>
                  <a:close/>
                </a:path>
                <a:path w="5942965" h="3188334">
                  <a:moveTo>
                    <a:pt x="2073160" y="2283053"/>
                  </a:moveTo>
                  <a:lnTo>
                    <a:pt x="2071166" y="2273173"/>
                  </a:lnTo>
                  <a:lnTo>
                    <a:pt x="2065731" y="2265095"/>
                  </a:lnTo>
                  <a:lnTo>
                    <a:pt x="2057654" y="2259660"/>
                  </a:lnTo>
                  <a:lnTo>
                    <a:pt x="2047709" y="2257653"/>
                  </a:lnTo>
                  <a:lnTo>
                    <a:pt x="2037829" y="2259660"/>
                  </a:lnTo>
                  <a:lnTo>
                    <a:pt x="2029752" y="2265095"/>
                  </a:lnTo>
                  <a:lnTo>
                    <a:pt x="2024303" y="2273173"/>
                  </a:lnTo>
                  <a:lnTo>
                    <a:pt x="2022309" y="2283053"/>
                  </a:lnTo>
                  <a:lnTo>
                    <a:pt x="2024303" y="2292947"/>
                  </a:lnTo>
                  <a:lnTo>
                    <a:pt x="2029752" y="2301024"/>
                  </a:lnTo>
                  <a:lnTo>
                    <a:pt x="2037829" y="2306459"/>
                  </a:lnTo>
                  <a:lnTo>
                    <a:pt x="2047760" y="2308453"/>
                  </a:lnTo>
                  <a:lnTo>
                    <a:pt x="2057654" y="2306459"/>
                  </a:lnTo>
                  <a:lnTo>
                    <a:pt x="2065731" y="2301024"/>
                  </a:lnTo>
                  <a:lnTo>
                    <a:pt x="2071166" y="2292947"/>
                  </a:lnTo>
                  <a:lnTo>
                    <a:pt x="2073160" y="2283053"/>
                  </a:lnTo>
                  <a:close/>
                </a:path>
                <a:path w="5942965" h="3188334">
                  <a:moveTo>
                    <a:pt x="2073160" y="1150200"/>
                  </a:moveTo>
                  <a:lnTo>
                    <a:pt x="2071166" y="1140307"/>
                  </a:lnTo>
                  <a:lnTo>
                    <a:pt x="2065731" y="1132230"/>
                  </a:lnTo>
                  <a:lnTo>
                    <a:pt x="2057654" y="1126794"/>
                  </a:lnTo>
                  <a:lnTo>
                    <a:pt x="2047709" y="1124800"/>
                  </a:lnTo>
                  <a:lnTo>
                    <a:pt x="2037829" y="1126794"/>
                  </a:lnTo>
                  <a:lnTo>
                    <a:pt x="2029752" y="1132230"/>
                  </a:lnTo>
                  <a:lnTo>
                    <a:pt x="2024303" y="1140307"/>
                  </a:lnTo>
                  <a:lnTo>
                    <a:pt x="2022309" y="1150200"/>
                  </a:lnTo>
                  <a:lnTo>
                    <a:pt x="2024303" y="1160081"/>
                  </a:lnTo>
                  <a:lnTo>
                    <a:pt x="2029752" y="1168158"/>
                  </a:lnTo>
                  <a:lnTo>
                    <a:pt x="2037829" y="1173594"/>
                  </a:lnTo>
                  <a:lnTo>
                    <a:pt x="2047760" y="1175600"/>
                  </a:lnTo>
                  <a:lnTo>
                    <a:pt x="2057654" y="1173594"/>
                  </a:lnTo>
                  <a:lnTo>
                    <a:pt x="2065731" y="1168158"/>
                  </a:lnTo>
                  <a:lnTo>
                    <a:pt x="2071166" y="1160081"/>
                  </a:lnTo>
                  <a:lnTo>
                    <a:pt x="2073160" y="1150200"/>
                  </a:lnTo>
                  <a:close/>
                </a:path>
                <a:path w="5942965" h="3188334">
                  <a:moveTo>
                    <a:pt x="2073160" y="25400"/>
                  </a:moveTo>
                  <a:lnTo>
                    <a:pt x="2071166" y="15519"/>
                  </a:lnTo>
                  <a:lnTo>
                    <a:pt x="2065731" y="7442"/>
                  </a:lnTo>
                  <a:lnTo>
                    <a:pt x="2057654" y="2006"/>
                  </a:lnTo>
                  <a:lnTo>
                    <a:pt x="2047709" y="0"/>
                  </a:lnTo>
                  <a:lnTo>
                    <a:pt x="2037829" y="2006"/>
                  </a:lnTo>
                  <a:lnTo>
                    <a:pt x="2029752" y="7442"/>
                  </a:lnTo>
                  <a:lnTo>
                    <a:pt x="2024303" y="15519"/>
                  </a:lnTo>
                  <a:lnTo>
                    <a:pt x="2022309" y="25400"/>
                  </a:lnTo>
                  <a:lnTo>
                    <a:pt x="2024303" y="35293"/>
                  </a:lnTo>
                  <a:lnTo>
                    <a:pt x="2029752" y="43370"/>
                  </a:lnTo>
                  <a:lnTo>
                    <a:pt x="2037829" y="48806"/>
                  </a:lnTo>
                  <a:lnTo>
                    <a:pt x="2047760" y="50800"/>
                  </a:lnTo>
                  <a:lnTo>
                    <a:pt x="2057654" y="48806"/>
                  </a:lnTo>
                  <a:lnTo>
                    <a:pt x="2065731" y="43370"/>
                  </a:lnTo>
                  <a:lnTo>
                    <a:pt x="2071166" y="35293"/>
                  </a:lnTo>
                  <a:lnTo>
                    <a:pt x="2073160" y="25400"/>
                  </a:lnTo>
                  <a:close/>
                </a:path>
                <a:path w="5942965" h="3188334">
                  <a:moveTo>
                    <a:pt x="2170493" y="3162820"/>
                  </a:moveTo>
                  <a:lnTo>
                    <a:pt x="2168499" y="3152940"/>
                  </a:lnTo>
                  <a:lnTo>
                    <a:pt x="2163064" y="3144863"/>
                  </a:lnTo>
                  <a:lnTo>
                    <a:pt x="2154986" y="3139414"/>
                  </a:lnTo>
                  <a:lnTo>
                    <a:pt x="2145042" y="3137420"/>
                  </a:lnTo>
                  <a:lnTo>
                    <a:pt x="2135162" y="3139414"/>
                  </a:lnTo>
                  <a:lnTo>
                    <a:pt x="2127085" y="3144863"/>
                  </a:lnTo>
                  <a:lnTo>
                    <a:pt x="2121649" y="3152940"/>
                  </a:lnTo>
                  <a:lnTo>
                    <a:pt x="2119642" y="3162820"/>
                  </a:lnTo>
                  <a:lnTo>
                    <a:pt x="2121649" y="3172714"/>
                  </a:lnTo>
                  <a:lnTo>
                    <a:pt x="2127085" y="3180778"/>
                  </a:lnTo>
                  <a:lnTo>
                    <a:pt x="2135162" y="3186226"/>
                  </a:lnTo>
                  <a:lnTo>
                    <a:pt x="2145093" y="3188220"/>
                  </a:lnTo>
                  <a:lnTo>
                    <a:pt x="2154986" y="3186226"/>
                  </a:lnTo>
                  <a:lnTo>
                    <a:pt x="2163064" y="3180778"/>
                  </a:lnTo>
                  <a:lnTo>
                    <a:pt x="2168499" y="3172714"/>
                  </a:lnTo>
                  <a:lnTo>
                    <a:pt x="2170493" y="3162820"/>
                  </a:lnTo>
                  <a:close/>
                </a:path>
                <a:path w="5942965" h="3188334">
                  <a:moveTo>
                    <a:pt x="2170493" y="2029955"/>
                  </a:moveTo>
                  <a:lnTo>
                    <a:pt x="2168499" y="2020074"/>
                  </a:lnTo>
                  <a:lnTo>
                    <a:pt x="2163064" y="2011997"/>
                  </a:lnTo>
                  <a:lnTo>
                    <a:pt x="2154986" y="2006561"/>
                  </a:lnTo>
                  <a:lnTo>
                    <a:pt x="2145042" y="2004555"/>
                  </a:lnTo>
                  <a:lnTo>
                    <a:pt x="2135162" y="2006561"/>
                  </a:lnTo>
                  <a:lnTo>
                    <a:pt x="2127085" y="2011997"/>
                  </a:lnTo>
                  <a:lnTo>
                    <a:pt x="2121649" y="2020074"/>
                  </a:lnTo>
                  <a:lnTo>
                    <a:pt x="2119642" y="2029955"/>
                  </a:lnTo>
                  <a:lnTo>
                    <a:pt x="2121649" y="2039848"/>
                  </a:lnTo>
                  <a:lnTo>
                    <a:pt x="2127085" y="2047925"/>
                  </a:lnTo>
                  <a:lnTo>
                    <a:pt x="2135162" y="2053361"/>
                  </a:lnTo>
                  <a:lnTo>
                    <a:pt x="2145093" y="2055355"/>
                  </a:lnTo>
                  <a:lnTo>
                    <a:pt x="2154986" y="2053361"/>
                  </a:lnTo>
                  <a:lnTo>
                    <a:pt x="2163064" y="2047925"/>
                  </a:lnTo>
                  <a:lnTo>
                    <a:pt x="2168499" y="2039848"/>
                  </a:lnTo>
                  <a:lnTo>
                    <a:pt x="2170493" y="2029955"/>
                  </a:lnTo>
                  <a:close/>
                </a:path>
                <a:path w="5942965" h="3188334">
                  <a:moveTo>
                    <a:pt x="2170493" y="905167"/>
                  </a:moveTo>
                  <a:lnTo>
                    <a:pt x="2168499" y="895286"/>
                  </a:lnTo>
                  <a:lnTo>
                    <a:pt x="2163064" y="887209"/>
                  </a:lnTo>
                  <a:lnTo>
                    <a:pt x="2154986" y="881761"/>
                  </a:lnTo>
                  <a:lnTo>
                    <a:pt x="2145042" y="879767"/>
                  </a:lnTo>
                  <a:lnTo>
                    <a:pt x="2135162" y="881761"/>
                  </a:lnTo>
                  <a:lnTo>
                    <a:pt x="2127085" y="887209"/>
                  </a:lnTo>
                  <a:lnTo>
                    <a:pt x="2121649" y="895286"/>
                  </a:lnTo>
                  <a:lnTo>
                    <a:pt x="2119642" y="905167"/>
                  </a:lnTo>
                  <a:lnTo>
                    <a:pt x="2121649" y="915060"/>
                  </a:lnTo>
                  <a:lnTo>
                    <a:pt x="2127085" y="923124"/>
                  </a:lnTo>
                  <a:lnTo>
                    <a:pt x="2135162" y="928573"/>
                  </a:lnTo>
                  <a:lnTo>
                    <a:pt x="2145093" y="930567"/>
                  </a:lnTo>
                  <a:lnTo>
                    <a:pt x="2154986" y="928573"/>
                  </a:lnTo>
                  <a:lnTo>
                    <a:pt x="2163064" y="923124"/>
                  </a:lnTo>
                  <a:lnTo>
                    <a:pt x="2168499" y="915060"/>
                  </a:lnTo>
                  <a:lnTo>
                    <a:pt x="2170493" y="905167"/>
                  </a:lnTo>
                  <a:close/>
                </a:path>
                <a:path w="5942965" h="3188334">
                  <a:moveTo>
                    <a:pt x="2174811" y="2283053"/>
                  </a:moveTo>
                  <a:lnTo>
                    <a:pt x="2172817" y="2273173"/>
                  </a:lnTo>
                  <a:lnTo>
                    <a:pt x="2167382" y="2265095"/>
                  </a:lnTo>
                  <a:lnTo>
                    <a:pt x="2159304" y="2259660"/>
                  </a:lnTo>
                  <a:lnTo>
                    <a:pt x="2149360" y="2257653"/>
                  </a:lnTo>
                  <a:lnTo>
                    <a:pt x="2139480" y="2259660"/>
                  </a:lnTo>
                  <a:lnTo>
                    <a:pt x="2131403" y="2265095"/>
                  </a:lnTo>
                  <a:lnTo>
                    <a:pt x="2125954" y="2273173"/>
                  </a:lnTo>
                  <a:lnTo>
                    <a:pt x="2123960" y="2283053"/>
                  </a:lnTo>
                  <a:lnTo>
                    <a:pt x="2125954" y="2292947"/>
                  </a:lnTo>
                  <a:lnTo>
                    <a:pt x="2131403" y="2301024"/>
                  </a:lnTo>
                  <a:lnTo>
                    <a:pt x="2139480" y="2306459"/>
                  </a:lnTo>
                  <a:lnTo>
                    <a:pt x="2149411" y="2308453"/>
                  </a:lnTo>
                  <a:lnTo>
                    <a:pt x="2159304" y="2306459"/>
                  </a:lnTo>
                  <a:lnTo>
                    <a:pt x="2167382" y="2301024"/>
                  </a:lnTo>
                  <a:lnTo>
                    <a:pt x="2172817" y="2292947"/>
                  </a:lnTo>
                  <a:lnTo>
                    <a:pt x="2174811" y="2283053"/>
                  </a:lnTo>
                  <a:close/>
                </a:path>
                <a:path w="5942965" h="3188334">
                  <a:moveTo>
                    <a:pt x="2174811" y="1150200"/>
                  </a:moveTo>
                  <a:lnTo>
                    <a:pt x="2172817" y="1140307"/>
                  </a:lnTo>
                  <a:lnTo>
                    <a:pt x="2167382" y="1132230"/>
                  </a:lnTo>
                  <a:lnTo>
                    <a:pt x="2159304" y="1126794"/>
                  </a:lnTo>
                  <a:lnTo>
                    <a:pt x="2149360" y="1124800"/>
                  </a:lnTo>
                  <a:lnTo>
                    <a:pt x="2139480" y="1126794"/>
                  </a:lnTo>
                  <a:lnTo>
                    <a:pt x="2131403" y="1132230"/>
                  </a:lnTo>
                  <a:lnTo>
                    <a:pt x="2125954" y="1140307"/>
                  </a:lnTo>
                  <a:lnTo>
                    <a:pt x="2123960" y="1150200"/>
                  </a:lnTo>
                  <a:lnTo>
                    <a:pt x="2125954" y="1160081"/>
                  </a:lnTo>
                  <a:lnTo>
                    <a:pt x="2131403" y="1168158"/>
                  </a:lnTo>
                  <a:lnTo>
                    <a:pt x="2139480" y="1173594"/>
                  </a:lnTo>
                  <a:lnTo>
                    <a:pt x="2149411" y="1175600"/>
                  </a:lnTo>
                  <a:lnTo>
                    <a:pt x="2159304" y="1173594"/>
                  </a:lnTo>
                  <a:lnTo>
                    <a:pt x="2167382" y="1168158"/>
                  </a:lnTo>
                  <a:lnTo>
                    <a:pt x="2172817" y="1160081"/>
                  </a:lnTo>
                  <a:lnTo>
                    <a:pt x="2174811" y="1150200"/>
                  </a:lnTo>
                  <a:close/>
                </a:path>
                <a:path w="5942965" h="3188334">
                  <a:moveTo>
                    <a:pt x="2174811" y="25400"/>
                  </a:moveTo>
                  <a:lnTo>
                    <a:pt x="2172817" y="15519"/>
                  </a:lnTo>
                  <a:lnTo>
                    <a:pt x="2167382" y="7442"/>
                  </a:lnTo>
                  <a:lnTo>
                    <a:pt x="2159304" y="2006"/>
                  </a:lnTo>
                  <a:lnTo>
                    <a:pt x="2149360" y="0"/>
                  </a:lnTo>
                  <a:lnTo>
                    <a:pt x="2139480" y="2006"/>
                  </a:lnTo>
                  <a:lnTo>
                    <a:pt x="2131403" y="7442"/>
                  </a:lnTo>
                  <a:lnTo>
                    <a:pt x="2125954" y="15519"/>
                  </a:lnTo>
                  <a:lnTo>
                    <a:pt x="2123960" y="25400"/>
                  </a:lnTo>
                  <a:lnTo>
                    <a:pt x="2125954" y="35293"/>
                  </a:lnTo>
                  <a:lnTo>
                    <a:pt x="2131403" y="43370"/>
                  </a:lnTo>
                  <a:lnTo>
                    <a:pt x="2139480" y="48806"/>
                  </a:lnTo>
                  <a:lnTo>
                    <a:pt x="2149411" y="50800"/>
                  </a:lnTo>
                  <a:lnTo>
                    <a:pt x="2159304" y="48806"/>
                  </a:lnTo>
                  <a:lnTo>
                    <a:pt x="2167382" y="43370"/>
                  </a:lnTo>
                  <a:lnTo>
                    <a:pt x="2172817" y="35293"/>
                  </a:lnTo>
                  <a:lnTo>
                    <a:pt x="2174811" y="25400"/>
                  </a:lnTo>
                  <a:close/>
                </a:path>
                <a:path w="5942965" h="3188334">
                  <a:moveTo>
                    <a:pt x="2272144" y="3162820"/>
                  </a:moveTo>
                  <a:lnTo>
                    <a:pt x="2270150" y="3152940"/>
                  </a:lnTo>
                  <a:lnTo>
                    <a:pt x="2264714" y="3144863"/>
                  </a:lnTo>
                  <a:lnTo>
                    <a:pt x="2256637" y="3139414"/>
                  </a:lnTo>
                  <a:lnTo>
                    <a:pt x="2246693" y="3137420"/>
                  </a:lnTo>
                  <a:lnTo>
                    <a:pt x="2236813" y="3139414"/>
                  </a:lnTo>
                  <a:lnTo>
                    <a:pt x="2228735" y="3144863"/>
                  </a:lnTo>
                  <a:lnTo>
                    <a:pt x="2223300" y="3152940"/>
                  </a:lnTo>
                  <a:lnTo>
                    <a:pt x="2221293" y="3162820"/>
                  </a:lnTo>
                  <a:lnTo>
                    <a:pt x="2223300" y="3172714"/>
                  </a:lnTo>
                  <a:lnTo>
                    <a:pt x="2228735" y="3180778"/>
                  </a:lnTo>
                  <a:lnTo>
                    <a:pt x="2236813" y="3186226"/>
                  </a:lnTo>
                  <a:lnTo>
                    <a:pt x="2246744" y="3188220"/>
                  </a:lnTo>
                  <a:lnTo>
                    <a:pt x="2256637" y="3186226"/>
                  </a:lnTo>
                  <a:lnTo>
                    <a:pt x="2264714" y="3180778"/>
                  </a:lnTo>
                  <a:lnTo>
                    <a:pt x="2270150" y="3172714"/>
                  </a:lnTo>
                  <a:lnTo>
                    <a:pt x="2272144" y="3162820"/>
                  </a:lnTo>
                  <a:close/>
                </a:path>
                <a:path w="5942965" h="3188334">
                  <a:moveTo>
                    <a:pt x="2272144" y="2029955"/>
                  </a:moveTo>
                  <a:lnTo>
                    <a:pt x="2270150" y="2020074"/>
                  </a:lnTo>
                  <a:lnTo>
                    <a:pt x="2264714" y="2011997"/>
                  </a:lnTo>
                  <a:lnTo>
                    <a:pt x="2256637" y="2006561"/>
                  </a:lnTo>
                  <a:lnTo>
                    <a:pt x="2246693" y="2004555"/>
                  </a:lnTo>
                  <a:lnTo>
                    <a:pt x="2236813" y="2006561"/>
                  </a:lnTo>
                  <a:lnTo>
                    <a:pt x="2228735" y="2011997"/>
                  </a:lnTo>
                  <a:lnTo>
                    <a:pt x="2223300" y="2020074"/>
                  </a:lnTo>
                  <a:lnTo>
                    <a:pt x="2221293" y="2029955"/>
                  </a:lnTo>
                  <a:lnTo>
                    <a:pt x="2223300" y="2039848"/>
                  </a:lnTo>
                  <a:lnTo>
                    <a:pt x="2228735" y="2047925"/>
                  </a:lnTo>
                  <a:lnTo>
                    <a:pt x="2236813" y="2053361"/>
                  </a:lnTo>
                  <a:lnTo>
                    <a:pt x="2246744" y="2055355"/>
                  </a:lnTo>
                  <a:lnTo>
                    <a:pt x="2256637" y="2053361"/>
                  </a:lnTo>
                  <a:lnTo>
                    <a:pt x="2264714" y="2047925"/>
                  </a:lnTo>
                  <a:lnTo>
                    <a:pt x="2270150" y="2039848"/>
                  </a:lnTo>
                  <a:lnTo>
                    <a:pt x="2272144" y="2029955"/>
                  </a:lnTo>
                  <a:close/>
                </a:path>
                <a:path w="5942965" h="3188334">
                  <a:moveTo>
                    <a:pt x="2272144" y="905167"/>
                  </a:moveTo>
                  <a:lnTo>
                    <a:pt x="2270150" y="895286"/>
                  </a:lnTo>
                  <a:lnTo>
                    <a:pt x="2264714" y="887209"/>
                  </a:lnTo>
                  <a:lnTo>
                    <a:pt x="2256637" y="881761"/>
                  </a:lnTo>
                  <a:lnTo>
                    <a:pt x="2246693" y="879767"/>
                  </a:lnTo>
                  <a:lnTo>
                    <a:pt x="2236813" y="881761"/>
                  </a:lnTo>
                  <a:lnTo>
                    <a:pt x="2228735" y="887209"/>
                  </a:lnTo>
                  <a:lnTo>
                    <a:pt x="2223300" y="895286"/>
                  </a:lnTo>
                  <a:lnTo>
                    <a:pt x="2221293" y="905167"/>
                  </a:lnTo>
                  <a:lnTo>
                    <a:pt x="2223300" y="915060"/>
                  </a:lnTo>
                  <a:lnTo>
                    <a:pt x="2228735" y="923124"/>
                  </a:lnTo>
                  <a:lnTo>
                    <a:pt x="2236813" y="928573"/>
                  </a:lnTo>
                  <a:lnTo>
                    <a:pt x="2246744" y="930567"/>
                  </a:lnTo>
                  <a:lnTo>
                    <a:pt x="2256637" y="928573"/>
                  </a:lnTo>
                  <a:lnTo>
                    <a:pt x="2264714" y="923124"/>
                  </a:lnTo>
                  <a:lnTo>
                    <a:pt x="2270150" y="915060"/>
                  </a:lnTo>
                  <a:lnTo>
                    <a:pt x="2272144" y="905167"/>
                  </a:lnTo>
                  <a:close/>
                </a:path>
                <a:path w="5942965" h="3188334">
                  <a:moveTo>
                    <a:pt x="2276462" y="2283053"/>
                  </a:moveTo>
                  <a:lnTo>
                    <a:pt x="2274468" y="2273173"/>
                  </a:lnTo>
                  <a:lnTo>
                    <a:pt x="2269032" y="2265095"/>
                  </a:lnTo>
                  <a:lnTo>
                    <a:pt x="2260955" y="2259660"/>
                  </a:lnTo>
                  <a:lnTo>
                    <a:pt x="2251011" y="2257653"/>
                  </a:lnTo>
                  <a:lnTo>
                    <a:pt x="2241131" y="2259660"/>
                  </a:lnTo>
                  <a:lnTo>
                    <a:pt x="2233053" y="2265095"/>
                  </a:lnTo>
                  <a:lnTo>
                    <a:pt x="2227605" y="2273173"/>
                  </a:lnTo>
                  <a:lnTo>
                    <a:pt x="2225611" y="2283053"/>
                  </a:lnTo>
                  <a:lnTo>
                    <a:pt x="2227605" y="2292947"/>
                  </a:lnTo>
                  <a:lnTo>
                    <a:pt x="2233053" y="2301024"/>
                  </a:lnTo>
                  <a:lnTo>
                    <a:pt x="2241131" y="2306459"/>
                  </a:lnTo>
                  <a:lnTo>
                    <a:pt x="2251062" y="2308453"/>
                  </a:lnTo>
                  <a:lnTo>
                    <a:pt x="2260955" y="2306459"/>
                  </a:lnTo>
                  <a:lnTo>
                    <a:pt x="2269032" y="2301024"/>
                  </a:lnTo>
                  <a:lnTo>
                    <a:pt x="2274468" y="2292947"/>
                  </a:lnTo>
                  <a:lnTo>
                    <a:pt x="2276462" y="2283053"/>
                  </a:lnTo>
                  <a:close/>
                </a:path>
                <a:path w="5942965" h="3188334">
                  <a:moveTo>
                    <a:pt x="2276462" y="1150200"/>
                  </a:moveTo>
                  <a:lnTo>
                    <a:pt x="2274468" y="1140307"/>
                  </a:lnTo>
                  <a:lnTo>
                    <a:pt x="2269032" y="1132230"/>
                  </a:lnTo>
                  <a:lnTo>
                    <a:pt x="2260955" y="1126794"/>
                  </a:lnTo>
                  <a:lnTo>
                    <a:pt x="2251011" y="1124800"/>
                  </a:lnTo>
                  <a:lnTo>
                    <a:pt x="2241131" y="1126794"/>
                  </a:lnTo>
                  <a:lnTo>
                    <a:pt x="2233053" y="1132230"/>
                  </a:lnTo>
                  <a:lnTo>
                    <a:pt x="2227605" y="1140307"/>
                  </a:lnTo>
                  <a:lnTo>
                    <a:pt x="2225611" y="1150200"/>
                  </a:lnTo>
                  <a:lnTo>
                    <a:pt x="2227605" y="1160081"/>
                  </a:lnTo>
                  <a:lnTo>
                    <a:pt x="2233053" y="1168158"/>
                  </a:lnTo>
                  <a:lnTo>
                    <a:pt x="2241131" y="1173594"/>
                  </a:lnTo>
                  <a:lnTo>
                    <a:pt x="2251062" y="1175600"/>
                  </a:lnTo>
                  <a:lnTo>
                    <a:pt x="2260955" y="1173594"/>
                  </a:lnTo>
                  <a:lnTo>
                    <a:pt x="2269032" y="1168158"/>
                  </a:lnTo>
                  <a:lnTo>
                    <a:pt x="2274468" y="1160081"/>
                  </a:lnTo>
                  <a:lnTo>
                    <a:pt x="2276462" y="1150200"/>
                  </a:lnTo>
                  <a:close/>
                </a:path>
                <a:path w="5942965" h="3188334">
                  <a:moveTo>
                    <a:pt x="2276462" y="25400"/>
                  </a:moveTo>
                  <a:lnTo>
                    <a:pt x="2274468" y="15519"/>
                  </a:lnTo>
                  <a:lnTo>
                    <a:pt x="2269032" y="7442"/>
                  </a:lnTo>
                  <a:lnTo>
                    <a:pt x="2260955" y="2006"/>
                  </a:lnTo>
                  <a:lnTo>
                    <a:pt x="2251011" y="0"/>
                  </a:lnTo>
                  <a:lnTo>
                    <a:pt x="2241131" y="2006"/>
                  </a:lnTo>
                  <a:lnTo>
                    <a:pt x="2233053" y="7442"/>
                  </a:lnTo>
                  <a:lnTo>
                    <a:pt x="2227605" y="15519"/>
                  </a:lnTo>
                  <a:lnTo>
                    <a:pt x="2225611" y="25400"/>
                  </a:lnTo>
                  <a:lnTo>
                    <a:pt x="2227605" y="35293"/>
                  </a:lnTo>
                  <a:lnTo>
                    <a:pt x="2233053" y="43370"/>
                  </a:lnTo>
                  <a:lnTo>
                    <a:pt x="2241131" y="48806"/>
                  </a:lnTo>
                  <a:lnTo>
                    <a:pt x="2251062" y="50800"/>
                  </a:lnTo>
                  <a:lnTo>
                    <a:pt x="2260955" y="48806"/>
                  </a:lnTo>
                  <a:lnTo>
                    <a:pt x="2269032" y="43370"/>
                  </a:lnTo>
                  <a:lnTo>
                    <a:pt x="2274468" y="35293"/>
                  </a:lnTo>
                  <a:lnTo>
                    <a:pt x="2276462" y="25400"/>
                  </a:lnTo>
                  <a:close/>
                </a:path>
                <a:path w="5942965" h="3188334">
                  <a:moveTo>
                    <a:pt x="2373795" y="3162820"/>
                  </a:moveTo>
                  <a:lnTo>
                    <a:pt x="2371801" y="3152940"/>
                  </a:lnTo>
                  <a:lnTo>
                    <a:pt x="2366365" y="3144863"/>
                  </a:lnTo>
                  <a:lnTo>
                    <a:pt x="2358288" y="3139414"/>
                  </a:lnTo>
                  <a:lnTo>
                    <a:pt x="2348344" y="3137420"/>
                  </a:lnTo>
                  <a:lnTo>
                    <a:pt x="2338463" y="3139414"/>
                  </a:lnTo>
                  <a:lnTo>
                    <a:pt x="2330386" y="3144863"/>
                  </a:lnTo>
                  <a:lnTo>
                    <a:pt x="2324951" y="3152940"/>
                  </a:lnTo>
                  <a:lnTo>
                    <a:pt x="2322944" y="3162820"/>
                  </a:lnTo>
                  <a:lnTo>
                    <a:pt x="2324951" y="3172714"/>
                  </a:lnTo>
                  <a:lnTo>
                    <a:pt x="2330386" y="3180778"/>
                  </a:lnTo>
                  <a:lnTo>
                    <a:pt x="2338463" y="3186226"/>
                  </a:lnTo>
                  <a:lnTo>
                    <a:pt x="2348395" y="3188220"/>
                  </a:lnTo>
                  <a:lnTo>
                    <a:pt x="2358288" y="3186226"/>
                  </a:lnTo>
                  <a:lnTo>
                    <a:pt x="2366365" y="3180778"/>
                  </a:lnTo>
                  <a:lnTo>
                    <a:pt x="2371801" y="3172714"/>
                  </a:lnTo>
                  <a:lnTo>
                    <a:pt x="2373795" y="3162820"/>
                  </a:lnTo>
                  <a:close/>
                </a:path>
                <a:path w="5942965" h="3188334">
                  <a:moveTo>
                    <a:pt x="2373795" y="2029955"/>
                  </a:moveTo>
                  <a:lnTo>
                    <a:pt x="2371801" y="2020074"/>
                  </a:lnTo>
                  <a:lnTo>
                    <a:pt x="2366365" y="2011997"/>
                  </a:lnTo>
                  <a:lnTo>
                    <a:pt x="2358288" y="2006561"/>
                  </a:lnTo>
                  <a:lnTo>
                    <a:pt x="2348344" y="2004555"/>
                  </a:lnTo>
                  <a:lnTo>
                    <a:pt x="2338463" y="2006561"/>
                  </a:lnTo>
                  <a:lnTo>
                    <a:pt x="2330386" y="2011997"/>
                  </a:lnTo>
                  <a:lnTo>
                    <a:pt x="2324951" y="2020074"/>
                  </a:lnTo>
                  <a:lnTo>
                    <a:pt x="2322944" y="2029955"/>
                  </a:lnTo>
                  <a:lnTo>
                    <a:pt x="2324951" y="2039848"/>
                  </a:lnTo>
                  <a:lnTo>
                    <a:pt x="2330386" y="2047925"/>
                  </a:lnTo>
                  <a:lnTo>
                    <a:pt x="2338463" y="2053361"/>
                  </a:lnTo>
                  <a:lnTo>
                    <a:pt x="2348395" y="2055355"/>
                  </a:lnTo>
                  <a:lnTo>
                    <a:pt x="2358288" y="2053361"/>
                  </a:lnTo>
                  <a:lnTo>
                    <a:pt x="2366365" y="2047925"/>
                  </a:lnTo>
                  <a:lnTo>
                    <a:pt x="2371801" y="2039848"/>
                  </a:lnTo>
                  <a:lnTo>
                    <a:pt x="2373795" y="2029955"/>
                  </a:lnTo>
                  <a:close/>
                </a:path>
                <a:path w="5942965" h="3188334">
                  <a:moveTo>
                    <a:pt x="2373795" y="905167"/>
                  </a:moveTo>
                  <a:lnTo>
                    <a:pt x="2371801" y="895286"/>
                  </a:lnTo>
                  <a:lnTo>
                    <a:pt x="2366365" y="887209"/>
                  </a:lnTo>
                  <a:lnTo>
                    <a:pt x="2358288" y="881761"/>
                  </a:lnTo>
                  <a:lnTo>
                    <a:pt x="2348344" y="879767"/>
                  </a:lnTo>
                  <a:lnTo>
                    <a:pt x="2338463" y="881761"/>
                  </a:lnTo>
                  <a:lnTo>
                    <a:pt x="2330386" y="887209"/>
                  </a:lnTo>
                  <a:lnTo>
                    <a:pt x="2324951" y="895286"/>
                  </a:lnTo>
                  <a:lnTo>
                    <a:pt x="2322944" y="905167"/>
                  </a:lnTo>
                  <a:lnTo>
                    <a:pt x="2324951" y="915060"/>
                  </a:lnTo>
                  <a:lnTo>
                    <a:pt x="2330386" y="923124"/>
                  </a:lnTo>
                  <a:lnTo>
                    <a:pt x="2338463" y="928573"/>
                  </a:lnTo>
                  <a:lnTo>
                    <a:pt x="2348395" y="930567"/>
                  </a:lnTo>
                  <a:lnTo>
                    <a:pt x="2358288" y="928573"/>
                  </a:lnTo>
                  <a:lnTo>
                    <a:pt x="2366365" y="923124"/>
                  </a:lnTo>
                  <a:lnTo>
                    <a:pt x="2371801" y="915060"/>
                  </a:lnTo>
                  <a:lnTo>
                    <a:pt x="2373795" y="905167"/>
                  </a:lnTo>
                  <a:close/>
                </a:path>
                <a:path w="5942965" h="3188334">
                  <a:moveTo>
                    <a:pt x="2378113" y="2283053"/>
                  </a:moveTo>
                  <a:lnTo>
                    <a:pt x="2376119" y="2273173"/>
                  </a:lnTo>
                  <a:lnTo>
                    <a:pt x="2370683" y="2265095"/>
                  </a:lnTo>
                  <a:lnTo>
                    <a:pt x="2362606" y="2259660"/>
                  </a:lnTo>
                  <a:lnTo>
                    <a:pt x="2352662" y="2257653"/>
                  </a:lnTo>
                  <a:lnTo>
                    <a:pt x="2342781" y="2259660"/>
                  </a:lnTo>
                  <a:lnTo>
                    <a:pt x="2334704" y="2265095"/>
                  </a:lnTo>
                  <a:lnTo>
                    <a:pt x="2329256" y="2273173"/>
                  </a:lnTo>
                  <a:lnTo>
                    <a:pt x="2327262" y="2283053"/>
                  </a:lnTo>
                  <a:lnTo>
                    <a:pt x="2329256" y="2292947"/>
                  </a:lnTo>
                  <a:lnTo>
                    <a:pt x="2334704" y="2301024"/>
                  </a:lnTo>
                  <a:lnTo>
                    <a:pt x="2342781" y="2306459"/>
                  </a:lnTo>
                  <a:lnTo>
                    <a:pt x="2352713" y="2308453"/>
                  </a:lnTo>
                  <a:lnTo>
                    <a:pt x="2362606" y="2306459"/>
                  </a:lnTo>
                  <a:lnTo>
                    <a:pt x="2370683" y="2301024"/>
                  </a:lnTo>
                  <a:lnTo>
                    <a:pt x="2376119" y="2292947"/>
                  </a:lnTo>
                  <a:lnTo>
                    <a:pt x="2378113" y="2283053"/>
                  </a:lnTo>
                  <a:close/>
                </a:path>
                <a:path w="5942965" h="3188334">
                  <a:moveTo>
                    <a:pt x="2378113" y="1150200"/>
                  </a:moveTo>
                  <a:lnTo>
                    <a:pt x="2376119" y="1140307"/>
                  </a:lnTo>
                  <a:lnTo>
                    <a:pt x="2370683" y="1132230"/>
                  </a:lnTo>
                  <a:lnTo>
                    <a:pt x="2362606" y="1126794"/>
                  </a:lnTo>
                  <a:lnTo>
                    <a:pt x="2352662" y="1124800"/>
                  </a:lnTo>
                  <a:lnTo>
                    <a:pt x="2342781" y="1126794"/>
                  </a:lnTo>
                  <a:lnTo>
                    <a:pt x="2334704" y="1132230"/>
                  </a:lnTo>
                  <a:lnTo>
                    <a:pt x="2329256" y="1140307"/>
                  </a:lnTo>
                  <a:lnTo>
                    <a:pt x="2327262" y="1150200"/>
                  </a:lnTo>
                  <a:lnTo>
                    <a:pt x="2329256" y="1160081"/>
                  </a:lnTo>
                  <a:lnTo>
                    <a:pt x="2334704" y="1168158"/>
                  </a:lnTo>
                  <a:lnTo>
                    <a:pt x="2342781" y="1173594"/>
                  </a:lnTo>
                  <a:lnTo>
                    <a:pt x="2352713" y="1175600"/>
                  </a:lnTo>
                  <a:lnTo>
                    <a:pt x="2362606" y="1173594"/>
                  </a:lnTo>
                  <a:lnTo>
                    <a:pt x="2370683" y="1168158"/>
                  </a:lnTo>
                  <a:lnTo>
                    <a:pt x="2376119" y="1160081"/>
                  </a:lnTo>
                  <a:lnTo>
                    <a:pt x="2378113" y="1150200"/>
                  </a:lnTo>
                  <a:close/>
                </a:path>
                <a:path w="5942965" h="3188334">
                  <a:moveTo>
                    <a:pt x="2378113" y="25400"/>
                  </a:moveTo>
                  <a:lnTo>
                    <a:pt x="2376119" y="15519"/>
                  </a:lnTo>
                  <a:lnTo>
                    <a:pt x="2370683" y="7442"/>
                  </a:lnTo>
                  <a:lnTo>
                    <a:pt x="2362606" y="2006"/>
                  </a:lnTo>
                  <a:lnTo>
                    <a:pt x="2352662" y="0"/>
                  </a:lnTo>
                  <a:lnTo>
                    <a:pt x="2342781" y="2006"/>
                  </a:lnTo>
                  <a:lnTo>
                    <a:pt x="2334704" y="7442"/>
                  </a:lnTo>
                  <a:lnTo>
                    <a:pt x="2329256" y="15519"/>
                  </a:lnTo>
                  <a:lnTo>
                    <a:pt x="2327262" y="25400"/>
                  </a:lnTo>
                  <a:lnTo>
                    <a:pt x="2329256" y="35293"/>
                  </a:lnTo>
                  <a:lnTo>
                    <a:pt x="2334704" y="43370"/>
                  </a:lnTo>
                  <a:lnTo>
                    <a:pt x="2342781" y="48806"/>
                  </a:lnTo>
                  <a:lnTo>
                    <a:pt x="2352713" y="50800"/>
                  </a:lnTo>
                  <a:lnTo>
                    <a:pt x="2362606" y="48806"/>
                  </a:lnTo>
                  <a:lnTo>
                    <a:pt x="2370683" y="43370"/>
                  </a:lnTo>
                  <a:lnTo>
                    <a:pt x="2376119" y="35293"/>
                  </a:lnTo>
                  <a:lnTo>
                    <a:pt x="2378113" y="25400"/>
                  </a:lnTo>
                  <a:close/>
                </a:path>
                <a:path w="5942965" h="3188334">
                  <a:moveTo>
                    <a:pt x="2475446" y="3162820"/>
                  </a:moveTo>
                  <a:lnTo>
                    <a:pt x="2473452" y="3152940"/>
                  </a:lnTo>
                  <a:lnTo>
                    <a:pt x="2468016" y="3144863"/>
                  </a:lnTo>
                  <a:lnTo>
                    <a:pt x="2459939" y="3139414"/>
                  </a:lnTo>
                  <a:lnTo>
                    <a:pt x="2449995" y="3137420"/>
                  </a:lnTo>
                  <a:lnTo>
                    <a:pt x="2440114" y="3139414"/>
                  </a:lnTo>
                  <a:lnTo>
                    <a:pt x="2432037" y="3144863"/>
                  </a:lnTo>
                  <a:lnTo>
                    <a:pt x="2426601" y="3152940"/>
                  </a:lnTo>
                  <a:lnTo>
                    <a:pt x="2424595" y="3162820"/>
                  </a:lnTo>
                  <a:lnTo>
                    <a:pt x="2426601" y="3172714"/>
                  </a:lnTo>
                  <a:lnTo>
                    <a:pt x="2432037" y="3180778"/>
                  </a:lnTo>
                  <a:lnTo>
                    <a:pt x="2440114" y="3186226"/>
                  </a:lnTo>
                  <a:lnTo>
                    <a:pt x="2450046" y="3188220"/>
                  </a:lnTo>
                  <a:lnTo>
                    <a:pt x="2459939" y="3186226"/>
                  </a:lnTo>
                  <a:lnTo>
                    <a:pt x="2468016" y="3180778"/>
                  </a:lnTo>
                  <a:lnTo>
                    <a:pt x="2473452" y="3172714"/>
                  </a:lnTo>
                  <a:lnTo>
                    <a:pt x="2475446" y="3162820"/>
                  </a:lnTo>
                  <a:close/>
                </a:path>
                <a:path w="5942965" h="3188334">
                  <a:moveTo>
                    <a:pt x="2475446" y="2029955"/>
                  </a:moveTo>
                  <a:lnTo>
                    <a:pt x="2473452" y="2020074"/>
                  </a:lnTo>
                  <a:lnTo>
                    <a:pt x="2468016" y="2011997"/>
                  </a:lnTo>
                  <a:lnTo>
                    <a:pt x="2459939" y="2006561"/>
                  </a:lnTo>
                  <a:lnTo>
                    <a:pt x="2449995" y="2004555"/>
                  </a:lnTo>
                  <a:lnTo>
                    <a:pt x="2440114" y="2006561"/>
                  </a:lnTo>
                  <a:lnTo>
                    <a:pt x="2432037" y="2011997"/>
                  </a:lnTo>
                  <a:lnTo>
                    <a:pt x="2426601" y="2020074"/>
                  </a:lnTo>
                  <a:lnTo>
                    <a:pt x="2424595" y="2029955"/>
                  </a:lnTo>
                  <a:lnTo>
                    <a:pt x="2426601" y="2039848"/>
                  </a:lnTo>
                  <a:lnTo>
                    <a:pt x="2432037" y="2047925"/>
                  </a:lnTo>
                  <a:lnTo>
                    <a:pt x="2440114" y="2053361"/>
                  </a:lnTo>
                  <a:lnTo>
                    <a:pt x="2450046" y="2055355"/>
                  </a:lnTo>
                  <a:lnTo>
                    <a:pt x="2459939" y="2053361"/>
                  </a:lnTo>
                  <a:lnTo>
                    <a:pt x="2468016" y="2047925"/>
                  </a:lnTo>
                  <a:lnTo>
                    <a:pt x="2473452" y="2039848"/>
                  </a:lnTo>
                  <a:lnTo>
                    <a:pt x="2475446" y="2029955"/>
                  </a:lnTo>
                  <a:close/>
                </a:path>
                <a:path w="5942965" h="3188334">
                  <a:moveTo>
                    <a:pt x="2475446" y="905167"/>
                  </a:moveTo>
                  <a:lnTo>
                    <a:pt x="2473452" y="895286"/>
                  </a:lnTo>
                  <a:lnTo>
                    <a:pt x="2468016" y="887209"/>
                  </a:lnTo>
                  <a:lnTo>
                    <a:pt x="2459939" y="881761"/>
                  </a:lnTo>
                  <a:lnTo>
                    <a:pt x="2449995" y="879767"/>
                  </a:lnTo>
                  <a:lnTo>
                    <a:pt x="2440114" y="881761"/>
                  </a:lnTo>
                  <a:lnTo>
                    <a:pt x="2432037" y="887209"/>
                  </a:lnTo>
                  <a:lnTo>
                    <a:pt x="2426601" y="895286"/>
                  </a:lnTo>
                  <a:lnTo>
                    <a:pt x="2424595" y="905167"/>
                  </a:lnTo>
                  <a:lnTo>
                    <a:pt x="2426601" y="915060"/>
                  </a:lnTo>
                  <a:lnTo>
                    <a:pt x="2432037" y="923124"/>
                  </a:lnTo>
                  <a:lnTo>
                    <a:pt x="2440114" y="928573"/>
                  </a:lnTo>
                  <a:lnTo>
                    <a:pt x="2450046" y="930567"/>
                  </a:lnTo>
                  <a:lnTo>
                    <a:pt x="2459939" y="928573"/>
                  </a:lnTo>
                  <a:lnTo>
                    <a:pt x="2468016" y="923124"/>
                  </a:lnTo>
                  <a:lnTo>
                    <a:pt x="2473452" y="915060"/>
                  </a:lnTo>
                  <a:lnTo>
                    <a:pt x="2475446" y="905167"/>
                  </a:lnTo>
                  <a:close/>
                </a:path>
                <a:path w="5942965" h="3188334">
                  <a:moveTo>
                    <a:pt x="2479764" y="2283053"/>
                  </a:moveTo>
                  <a:lnTo>
                    <a:pt x="2477770" y="2273173"/>
                  </a:lnTo>
                  <a:lnTo>
                    <a:pt x="2472334" y="2265095"/>
                  </a:lnTo>
                  <a:lnTo>
                    <a:pt x="2464257" y="2259660"/>
                  </a:lnTo>
                  <a:lnTo>
                    <a:pt x="2454313" y="2257653"/>
                  </a:lnTo>
                  <a:lnTo>
                    <a:pt x="2444432" y="2259660"/>
                  </a:lnTo>
                  <a:lnTo>
                    <a:pt x="2436355" y="2265095"/>
                  </a:lnTo>
                  <a:lnTo>
                    <a:pt x="2430907" y="2273173"/>
                  </a:lnTo>
                  <a:lnTo>
                    <a:pt x="2428913" y="2283053"/>
                  </a:lnTo>
                  <a:lnTo>
                    <a:pt x="2430907" y="2292947"/>
                  </a:lnTo>
                  <a:lnTo>
                    <a:pt x="2436355" y="2301024"/>
                  </a:lnTo>
                  <a:lnTo>
                    <a:pt x="2444432" y="2306459"/>
                  </a:lnTo>
                  <a:lnTo>
                    <a:pt x="2454364" y="2308453"/>
                  </a:lnTo>
                  <a:lnTo>
                    <a:pt x="2464257" y="2306459"/>
                  </a:lnTo>
                  <a:lnTo>
                    <a:pt x="2472334" y="2301024"/>
                  </a:lnTo>
                  <a:lnTo>
                    <a:pt x="2477770" y="2292947"/>
                  </a:lnTo>
                  <a:lnTo>
                    <a:pt x="2479764" y="2283053"/>
                  </a:lnTo>
                  <a:close/>
                </a:path>
                <a:path w="5942965" h="3188334">
                  <a:moveTo>
                    <a:pt x="2479764" y="1150200"/>
                  </a:moveTo>
                  <a:lnTo>
                    <a:pt x="2477770" y="1140307"/>
                  </a:lnTo>
                  <a:lnTo>
                    <a:pt x="2472334" y="1132230"/>
                  </a:lnTo>
                  <a:lnTo>
                    <a:pt x="2464257" y="1126794"/>
                  </a:lnTo>
                  <a:lnTo>
                    <a:pt x="2454313" y="1124800"/>
                  </a:lnTo>
                  <a:lnTo>
                    <a:pt x="2444432" y="1126794"/>
                  </a:lnTo>
                  <a:lnTo>
                    <a:pt x="2436355" y="1132230"/>
                  </a:lnTo>
                  <a:lnTo>
                    <a:pt x="2430907" y="1140307"/>
                  </a:lnTo>
                  <a:lnTo>
                    <a:pt x="2428913" y="1150200"/>
                  </a:lnTo>
                  <a:lnTo>
                    <a:pt x="2430907" y="1160081"/>
                  </a:lnTo>
                  <a:lnTo>
                    <a:pt x="2436355" y="1168158"/>
                  </a:lnTo>
                  <a:lnTo>
                    <a:pt x="2444432" y="1173594"/>
                  </a:lnTo>
                  <a:lnTo>
                    <a:pt x="2454364" y="1175600"/>
                  </a:lnTo>
                  <a:lnTo>
                    <a:pt x="2464257" y="1173594"/>
                  </a:lnTo>
                  <a:lnTo>
                    <a:pt x="2472334" y="1168158"/>
                  </a:lnTo>
                  <a:lnTo>
                    <a:pt x="2477770" y="1160081"/>
                  </a:lnTo>
                  <a:lnTo>
                    <a:pt x="2479764" y="1150200"/>
                  </a:lnTo>
                  <a:close/>
                </a:path>
                <a:path w="5942965" h="3188334">
                  <a:moveTo>
                    <a:pt x="2479764" y="25400"/>
                  </a:moveTo>
                  <a:lnTo>
                    <a:pt x="2477770" y="15519"/>
                  </a:lnTo>
                  <a:lnTo>
                    <a:pt x="2472334" y="7442"/>
                  </a:lnTo>
                  <a:lnTo>
                    <a:pt x="2464257" y="2006"/>
                  </a:lnTo>
                  <a:lnTo>
                    <a:pt x="2454313" y="0"/>
                  </a:lnTo>
                  <a:lnTo>
                    <a:pt x="2444432" y="2006"/>
                  </a:lnTo>
                  <a:lnTo>
                    <a:pt x="2436355" y="7442"/>
                  </a:lnTo>
                  <a:lnTo>
                    <a:pt x="2430907" y="15519"/>
                  </a:lnTo>
                  <a:lnTo>
                    <a:pt x="2428913" y="25400"/>
                  </a:lnTo>
                  <a:lnTo>
                    <a:pt x="2430907" y="35293"/>
                  </a:lnTo>
                  <a:lnTo>
                    <a:pt x="2436355" y="43370"/>
                  </a:lnTo>
                  <a:lnTo>
                    <a:pt x="2444432" y="48806"/>
                  </a:lnTo>
                  <a:lnTo>
                    <a:pt x="2454364" y="50800"/>
                  </a:lnTo>
                  <a:lnTo>
                    <a:pt x="2464257" y="48806"/>
                  </a:lnTo>
                  <a:lnTo>
                    <a:pt x="2472334" y="43370"/>
                  </a:lnTo>
                  <a:lnTo>
                    <a:pt x="2477770" y="35293"/>
                  </a:lnTo>
                  <a:lnTo>
                    <a:pt x="2479764" y="25400"/>
                  </a:lnTo>
                  <a:close/>
                </a:path>
                <a:path w="5942965" h="3188334">
                  <a:moveTo>
                    <a:pt x="2577096" y="3162820"/>
                  </a:moveTo>
                  <a:lnTo>
                    <a:pt x="2575102" y="3152940"/>
                  </a:lnTo>
                  <a:lnTo>
                    <a:pt x="2569667" y="3144863"/>
                  </a:lnTo>
                  <a:lnTo>
                    <a:pt x="2561590" y="3139414"/>
                  </a:lnTo>
                  <a:lnTo>
                    <a:pt x="2551646" y="3137420"/>
                  </a:lnTo>
                  <a:lnTo>
                    <a:pt x="2541765" y="3139414"/>
                  </a:lnTo>
                  <a:lnTo>
                    <a:pt x="2533688" y="3144863"/>
                  </a:lnTo>
                  <a:lnTo>
                    <a:pt x="2528252" y="3152940"/>
                  </a:lnTo>
                  <a:lnTo>
                    <a:pt x="2526246" y="3162820"/>
                  </a:lnTo>
                  <a:lnTo>
                    <a:pt x="2528252" y="3172714"/>
                  </a:lnTo>
                  <a:lnTo>
                    <a:pt x="2533688" y="3180778"/>
                  </a:lnTo>
                  <a:lnTo>
                    <a:pt x="2541765" y="3186226"/>
                  </a:lnTo>
                  <a:lnTo>
                    <a:pt x="2551696" y="3188220"/>
                  </a:lnTo>
                  <a:lnTo>
                    <a:pt x="2561590" y="3186226"/>
                  </a:lnTo>
                  <a:lnTo>
                    <a:pt x="2569667" y="3180778"/>
                  </a:lnTo>
                  <a:lnTo>
                    <a:pt x="2575102" y="3172714"/>
                  </a:lnTo>
                  <a:lnTo>
                    <a:pt x="2577096" y="3162820"/>
                  </a:lnTo>
                  <a:close/>
                </a:path>
                <a:path w="5942965" h="3188334">
                  <a:moveTo>
                    <a:pt x="2577096" y="2029955"/>
                  </a:moveTo>
                  <a:lnTo>
                    <a:pt x="2575102" y="2020074"/>
                  </a:lnTo>
                  <a:lnTo>
                    <a:pt x="2569667" y="2011997"/>
                  </a:lnTo>
                  <a:lnTo>
                    <a:pt x="2561590" y="2006561"/>
                  </a:lnTo>
                  <a:lnTo>
                    <a:pt x="2551646" y="2004555"/>
                  </a:lnTo>
                  <a:lnTo>
                    <a:pt x="2541765" y="2006561"/>
                  </a:lnTo>
                  <a:lnTo>
                    <a:pt x="2533688" y="2011997"/>
                  </a:lnTo>
                  <a:lnTo>
                    <a:pt x="2528252" y="2020074"/>
                  </a:lnTo>
                  <a:lnTo>
                    <a:pt x="2526246" y="2029955"/>
                  </a:lnTo>
                  <a:lnTo>
                    <a:pt x="2528252" y="2039848"/>
                  </a:lnTo>
                  <a:lnTo>
                    <a:pt x="2533688" y="2047925"/>
                  </a:lnTo>
                  <a:lnTo>
                    <a:pt x="2541765" y="2053361"/>
                  </a:lnTo>
                  <a:lnTo>
                    <a:pt x="2551696" y="2055355"/>
                  </a:lnTo>
                  <a:lnTo>
                    <a:pt x="2561590" y="2053361"/>
                  </a:lnTo>
                  <a:lnTo>
                    <a:pt x="2569667" y="2047925"/>
                  </a:lnTo>
                  <a:lnTo>
                    <a:pt x="2575102" y="2039848"/>
                  </a:lnTo>
                  <a:lnTo>
                    <a:pt x="2577096" y="2029955"/>
                  </a:lnTo>
                  <a:close/>
                </a:path>
                <a:path w="5942965" h="3188334">
                  <a:moveTo>
                    <a:pt x="2577096" y="905167"/>
                  </a:moveTo>
                  <a:lnTo>
                    <a:pt x="2575102" y="895286"/>
                  </a:lnTo>
                  <a:lnTo>
                    <a:pt x="2569667" y="887209"/>
                  </a:lnTo>
                  <a:lnTo>
                    <a:pt x="2561590" y="881761"/>
                  </a:lnTo>
                  <a:lnTo>
                    <a:pt x="2551646" y="879767"/>
                  </a:lnTo>
                  <a:lnTo>
                    <a:pt x="2541765" y="881761"/>
                  </a:lnTo>
                  <a:lnTo>
                    <a:pt x="2533688" y="887209"/>
                  </a:lnTo>
                  <a:lnTo>
                    <a:pt x="2528252" y="895286"/>
                  </a:lnTo>
                  <a:lnTo>
                    <a:pt x="2526246" y="905167"/>
                  </a:lnTo>
                  <a:lnTo>
                    <a:pt x="2528252" y="915060"/>
                  </a:lnTo>
                  <a:lnTo>
                    <a:pt x="2533688" y="923124"/>
                  </a:lnTo>
                  <a:lnTo>
                    <a:pt x="2541765" y="928573"/>
                  </a:lnTo>
                  <a:lnTo>
                    <a:pt x="2551696" y="930567"/>
                  </a:lnTo>
                  <a:lnTo>
                    <a:pt x="2561590" y="928573"/>
                  </a:lnTo>
                  <a:lnTo>
                    <a:pt x="2569667" y="923124"/>
                  </a:lnTo>
                  <a:lnTo>
                    <a:pt x="2575102" y="915060"/>
                  </a:lnTo>
                  <a:lnTo>
                    <a:pt x="2577096" y="905167"/>
                  </a:lnTo>
                  <a:close/>
                </a:path>
                <a:path w="5942965" h="3188334">
                  <a:moveTo>
                    <a:pt x="2581414" y="2283053"/>
                  </a:moveTo>
                  <a:lnTo>
                    <a:pt x="2579420" y="2273173"/>
                  </a:lnTo>
                  <a:lnTo>
                    <a:pt x="2573985" y="2265095"/>
                  </a:lnTo>
                  <a:lnTo>
                    <a:pt x="2565908" y="2259660"/>
                  </a:lnTo>
                  <a:lnTo>
                    <a:pt x="2555964" y="2257653"/>
                  </a:lnTo>
                  <a:lnTo>
                    <a:pt x="2546083" y="2259660"/>
                  </a:lnTo>
                  <a:lnTo>
                    <a:pt x="2538006" y="2265095"/>
                  </a:lnTo>
                  <a:lnTo>
                    <a:pt x="2532557" y="2273173"/>
                  </a:lnTo>
                  <a:lnTo>
                    <a:pt x="2530564" y="2283053"/>
                  </a:lnTo>
                  <a:lnTo>
                    <a:pt x="2532557" y="2292947"/>
                  </a:lnTo>
                  <a:lnTo>
                    <a:pt x="2538006" y="2301024"/>
                  </a:lnTo>
                  <a:lnTo>
                    <a:pt x="2546083" y="2306459"/>
                  </a:lnTo>
                  <a:lnTo>
                    <a:pt x="2556014" y="2308453"/>
                  </a:lnTo>
                  <a:lnTo>
                    <a:pt x="2565908" y="2306459"/>
                  </a:lnTo>
                  <a:lnTo>
                    <a:pt x="2573985" y="2301024"/>
                  </a:lnTo>
                  <a:lnTo>
                    <a:pt x="2579420" y="2292947"/>
                  </a:lnTo>
                  <a:lnTo>
                    <a:pt x="2581414" y="2283053"/>
                  </a:lnTo>
                  <a:close/>
                </a:path>
                <a:path w="5942965" h="3188334">
                  <a:moveTo>
                    <a:pt x="2581414" y="1150200"/>
                  </a:moveTo>
                  <a:lnTo>
                    <a:pt x="2579420" y="1140307"/>
                  </a:lnTo>
                  <a:lnTo>
                    <a:pt x="2573985" y="1132230"/>
                  </a:lnTo>
                  <a:lnTo>
                    <a:pt x="2565908" y="1126794"/>
                  </a:lnTo>
                  <a:lnTo>
                    <a:pt x="2555964" y="1124800"/>
                  </a:lnTo>
                  <a:lnTo>
                    <a:pt x="2546083" y="1126794"/>
                  </a:lnTo>
                  <a:lnTo>
                    <a:pt x="2538006" y="1132230"/>
                  </a:lnTo>
                  <a:lnTo>
                    <a:pt x="2532557" y="1140307"/>
                  </a:lnTo>
                  <a:lnTo>
                    <a:pt x="2530564" y="1150200"/>
                  </a:lnTo>
                  <a:lnTo>
                    <a:pt x="2532557" y="1160081"/>
                  </a:lnTo>
                  <a:lnTo>
                    <a:pt x="2538006" y="1168158"/>
                  </a:lnTo>
                  <a:lnTo>
                    <a:pt x="2546083" y="1173594"/>
                  </a:lnTo>
                  <a:lnTo>
                    <a:pt x="2556014" y="1175600"/>
                  </a:lnTo>
                  <a:lnTo>
                    <a:pt x="2565908" y="1173594"/>
                  </a:lnTo>
                  <a:lnTo>
                    <a:pt x="2573985" y="1168158"/>
                  </a:lnTo>
                  <a:lnTo>
                    <a:pt x="2579420" y="1160081"/>
                  </a:lnTo>
                  <a:lnTo>
                    <a:pt x="2581414" y="1150200"/>
                  </a:lnTo>
                  <a:close/>
                </a:path>
                <a:path w="5942965" h="3188334">
                  <a:moveTo>
                    <a:pt x="2581414" y="25400"/>
                  </a:moveTo>
                  <a:lnTo>
                    <a:pt x="2579420" y="15519"/>
                  </a:lnTo>
                  <a:lnTo>
                    <a:pt x="2573985" y="7442"/>
                  </a:lnTo>
                  <a:lnTo>
                    <a:pt x="2565908" y="2006"/>
                  </a:lnTo>
                  <a:lnTo>
                    <a:pt x="2555964" y="0"/>
                  </a:lnTo>
                  <a:lnTo>
                    <a:pt x="2546083" y="2006"/>
                  </a:lnTo>
                  <a:lnTo>
                    <a:pt x="2538006" y="7442"/>
                  </a:lnTo>
                  <a:lnTo>
                    <a:pt x="2532557" y="15519"/>
                  </a:lnTo>
                  <a:lnTo>
                    <a:pt x="2530564" y="25400"/>
                  </a:lnTo>
                  <a:lnTo>
                    <a:pt x="2532557" y="35293"/>
                  </a:lnTo>
                  <a:lnTo>
                    <a:pt x="2538006" y="43370"/>
                  </a:lnTo>
                  <a:lnTo>
                    <a:pt x="2546083" y="48806"/>
                  </a:lnTo>
                  <a:lnTo>
                    <a:pt x="2556014" y="50800"/>
                  </a:lnTo>
                  <a:lnTo>
                    <a:pt x="2565908" y="48806"/>
                  </a:lnTo>
                  <a:lnTo>
                    <a:pt x="2573985" y="43370"/>
                  </a:lnTo>
                  <a:lnTo>
                    <a:pt x="2579420" y="35293"/>
                  </a:lnTo>
                  <a:lnTo>
                    <a:pt x="2581414" y="25400"/>
                  </a:lnTo>
                  <a:close/>
                </a:path>
                <a:path w="5942965" h="3188334">
                  <a:moveTo>
                    <a:pt x="2678747" y="3162820"/>
                  </a:moveTo>
                  <a:lnTo>
                    <a:pt x="2676753" y="3152940"/>
                  </a:lnTo>
                  <a:lnTo>
                    <a:pt x="2671318" y="3144863"/>
                  </a:lnTo>
                  <a:lnTo>
                    <a:pt x="2663240" y="3139414"/>
                  </a:lnTo>
                  <a:lnTo>
                    <a:pt x="2653296" y="3137420"/>
                  </a:lnTo>
                  <a:lnTo>
                    <a:pt x="2643416" y="3139414"/>
                  </a:lnTo>
                  <a:lnTo>
                    <a:pt x="2635339" y="3144863"/>
                  </a:lnTo>
                  <a:lnTo>
                    <a:pt x="2629890" y="3152940"/>
                  </a:lnTo>
                  <a:lnTo>
                    <a:pt x="2627896" y="3162820"/>
                  </a:lnTo>
                  <a:lnTo>
                    <a:pt x="2629890" y="3172714"/>
                  </a:lnTo>
                  <a:lnTo>
                    <a:pt x="2635339" y="3180778"/>
                  </a:lnTo>
                  <a:lnTo>
                    <a:pt x="2643416" y="3186226"/>
                  </a:lnTo>
                  <a:lnTo>
                    <a:pt x="2653347" y="3188220"/>
                  </a:lnTo>
                  <a:lnTo>
                    <a:pt x="2663240" y="3186226"/>
                  </a:lnTo>
                  <a:lnTo>
                    <a:pt x="2671318" y="3180778"/>
                  </a:lnTo>
                  <a:lnTo>
                    <a:pt x="2676753" y="3172714"/>
                  </a:lnTo>
                  <a:lnTo>
                    <a:pt x="2678747" y="3162820"/>
                  </a:lnTo>
                  <a:close/>
                </a:path>
                <a:path w="5942965" h="3188334">
                  <a:moveTo>
                    <a:pt x="2678747" y="2029955"/>
                  </a:moveTo>
                  <a:lnTo>
                    <a:pt x="2676753" y="2020074"/>
                  </a:lnTo>
                  <a:lnTo>
                    <a:pt x="2671318" y="2011997"/>
                  </a:lnTo>
                  <a:lnTo>
                    <a:pt x="2663240" y="2006561"/>
                  </a:lnTo>
                  <a:lnTo>
                    <a:pt x="2653296" y="2004555"/>
                  </a:lnTo>
                  <a:lnTo>
                    <a:pt x="2643416" y="2006561"/>
                  </a:lnTo>
                  <a:lnTo>
                    <a:pt x="2635339" y="2011997"/>
                  </a:lnTo>
                  <a:lnTo>
                    <a:pt x="2629890" y="2020074"/>
                  </a:lnTo>
                  <a:lnTo>
                    <a:pt x="2627896" y="2029955"/>
                  </a:lnTo>
                  <a:lnTo>
                    <a:pt x="2629890" y="2039848"/>
                  </a:lnTo>
                  <a:lnTo>
                    <a:pt x="2635339" y="2047925"/>
                  </a:lnTo>
                  <a:lnTo>
                    <a:pt x="2643416" y="2053361"/>
                  </a:lnTo>
                  <a:lnTo>
                    <a:pt x="2653347" y="2055355"/>
                  </a:lnTo>
                  <a:lnTo>
                    <a:pt x="2663240" y="2053361"/>
                  </a:lnTo>
                  <a:lnTo>
                    <a:pt x="2671318" y="2047925"/>
                  </a:lnTo>
                  <a:lnTo>
                    <a:pt x="2676753" y="2039848"/>
                  </a:lnTo>
                  <a:lnTo>
                    <a:pt x="2678747" y="2029955"/>
                  </a:lnTo>
                  <a:close/>
                </a:path>
                <a:path w="5942965" h="3188334">
                  <a:moveTo>
                    <a:pt x="2678747" y="905167"/>
                  </a:moveTo>
                  <a:lnTo>
                    <a:pt x="2676753" y="895286"/>
                  </a:lnTo>
                  <a:lnTo>
                    <a:pt x="2671318" y="887209"/>
                  </a:lnTo>
                  <a:lnTo>
                    <a:pt x="2663240" y="881761"/>
                  </a:lnTo>
                  <a:lnTo>
                    <a:pt x="2653296" y="879767"/>
                  </a:lnTo>
                  <a:lnTo>
                    <a:pt x="2643416" y="881761"/>
                  </a:lnTo>
                  <a:lnTo>
                    <a:pt x="2635339" y="887209"/>
                  </a:lnTo>
                  <a:lnTo>
                    <a:pt x="2629890" y="895286"/>
                  </a:lnTo>
                  <a:lnTo>
                    <a:pt x="2627896" y="905167"/>
                  </a:lnTo>
                  <a:lnTo>
                    <a:pt x="2629890" y="915060"/>
                  </a:lnTo>
                  <a:lnTo>
                    <a:pt x="2635339" y="923124"/>
                  </a:lnTo>
                  <a:lnTo>
                    <a:pt x="2643416" y="928573"/>
                  </a:lnTo>
                  <a:lnTo>
                    <a:pt x="2653347" y="930567"/>
                  </a:lnTo>
                  <a:lnTo>
                    <a:pt x="2663240" y="928573"/>
                  </a:lnTo>
                  <a:lnTo>
                    <a:pt x="2671318" y="923124"/>
                  </a:lnTo>
                  <a:lnTo>
                    <a:pt x="2676753" y="915060"/>
                  </a:lnTo>
                  <a:lnTo>
                    <a:pt x="2678747" y="905167"/>
                  </a:lnTo>
                  <a:close/>
                </a:path>
                <a:path w="5942965" h="3188334">
                  <a:moveTo>
                    <a:pt x="2683065" y="2283053"/>
                  </a:moveTo>
                  <a:lnTo>
                    <a:pt x="2681071" y="2273173"/>
                  </a:lnTo>
                  <a:lnTo>
                    <a:pt x="2675636" y="2265095"/>
                  </a:lnTo>
                  <a:lnTo>
                    <a:pt x="2667558" y="2259660"/>
                  </a:lnTo>
                  <a:lnTo>
                    <a:pt x="2657614" y="2257653"/>
                  </a:lnTo>
                  <a:lnTo>
                    <a:pt x="2647734" y="2259660"/>
                  </a:lnTo>
                  <a:lnTo>
                    <a:pt x="2639657" y="2265095"/>
                  </a:lnTo>
                  <a:lnTo>
                    <a:pt x="2634208" y="2273173"/>
                  </a:lnTo>
                  <a:lnTo>
                    <a:pt x="2632214" y="2283053"/>
                  </a:lnTo>
                  <a:lnTo>
                    <a:pt x="2634208" y="2292947"/>
                  </a:lnTo>
                  <a:lnTo>
                    <a:pt x="2639657" y="2301024"/>
                  </a:lnTo>
                  <a:lnTo>
                    <a:pt x="2647734" y="2306459"/>
                  </a:lnTo>
                  <a:lnTo>
                    <a:pt x="2657665" y="2308453"/>
                  </a:lnTo>
                  <a:lnTo>
                    <a:pt x="2667558" y="2306459"/>
                  </a:lnTo>
                  <a:lnTo>
                    <a:pt x="2675636" y="2301024"/>
                  </a:lnTo>
                  <a:lnTo>
                    <a:pt x="2681071" y="2292947"/>
                  </a:lnTo>
                  <a:lnTo>
                    <a:pt x="2683065" y="2283053"/>
                  </a:lnTo>
                  <a:close/>
                </a:path>
                <a:path w="5942965" h="3188334">
                  <a:moveTo>
                    <a:pt x="2683065" y="1150200"/>
                  </a:moveTo>
                  <a:lnTo>
                    <a:pt x="2681071" y="1140307"/>
                  </a:lnTo>
                  <a:lnTo>
                    <a:pt x="2675636" y="1132230"/>
                  </a:lnTo>
                  <a:lnTo>
                    <a:pt x="2667558" y="1126794"/>
                  </a:lnTo>
                  <a:lnTo>
                    <a:pt x="2657614" y="1124800"/>
                  </a:lnTo>
                  <a:lnTo>
                    <a:pt x="2647734" y="1126794"/>
                  </a:lnTo>
                  <a:lnTo>
                    <a:pt x="2639657" y="1132230"/>
                  </a:lnTo>
                  <a:lnTo>
                    <a:pt x="2634208" y="1140307"/>
                  </a:lnTo>
                  <a:lnTo>
                    <a:pt x="2632214" y="1150200"/>
                  </a:lnTo>
                  <a:lnTo>
                    <a:pt x="2634208" y="1160081"/>
                  </a:lnTo>
                  <a:lnTo>
                    <a:pt x="2639657" y="1168158"/>
                  </a:lnTo>
                  <a:lnTo>
                    <a:pt x="2647734" y="1173594"/>
                  </a:lnTo>
                  <a:lnTo>
                    <a:pt x="2657665" y="1175600"/>
                  </a:lnTo>
                  <a:lnTo>
                    <a:pt x="2667558" y="1173594"/>
                  </a:lnTo>
                  <a:lnTo>
                    <a:pt x="2675636" y="1168158"/>
                  </a:lnTo>
                  <a:lnTo>
                    <a:pt x="2681071" y="1160081"/>
                  </a:lnTo>
                  <a:lnTo>
                    <a:pt x="2683065" y="1150200"/>
                  </a:lnTo>
                  <a:close/>
                </a:path>
                <a:path w="5942965" h="3188334">
                  <a:moveTo>
                    <a:pt x="2683065" y="25400"/>
                  </a:moveTo>
                  <a:lnTo>
                    <a:pt x="2681071" y="15519"/>
                  </a:lnTo>
                  <a:lnTo>
                    <a:pt x="2675636" y="7442"/>
                  </a:lnTo>
                  <a:lnTo>
                    <a:pt x="2667558" y="2006"/>
                  </a:lnTo>
                  <a:lnTo>
                    <a:pt x="2657614" y="0"/>
                  </a:lnTo>
                  <a:lnTo>
                    <a:pt x="2647734" y="2006"/>
                  </a:lnTo>
                  <a:lnTo>
                    <a:pt x="2639657" y="7442"/>
                  </a:lnTo>
                  <a:lnTo>
                    <a:pt x="2634208" y="15519"/>
                  </a:lnTo>
                  <a:lnTo>
                    <a:pt x="2632214" y="25400"/>
                  </a:lnTo>
                  <a:lnTo>
                    <a:pt x="2634208" y="35293"/>
                  </a:lnTo>
                  <a:lnTo>
                    <a:pt x="2639657" y="43370"/>
                  </a:lnTo>
                  <a:lnTo>
                    <a:pt x="2647734" y="48806"/>
                  </a:lnTo>
                  <a:lnTo>
                    <a:pt x="2657665" y="50800"/>
                  </a:lnTo>
                  <a:lnTo>
                    <a:pt x="2667558" y="48806"/>
                  </a:lnTo>
                  <a:lnTo>
                    <a:pt x="2675636" y="43370"/>
                  </a:lnTo>
                  <a:lnTo>
                    <a:pt x="2681071" y="35293"/>
                  </a:lnTo>
                  <a:lnTo>
                    <a:pt x="2683065" y="25400"/>
                  </a:lnTo>
                  <a:close/>
                </a:path>
                <a:path w="5942965" h="3188334">
                  <a:moveTo>
                    <a:pt x="2780398" y="3162820"/>
                  </a:moveTo>
                  <a:lnTo>
                    <a:pt x="2778404" y="3152940"/>
                  </a:lnTo>
                  <a:lnTo>
                    <a:pt x="2772968" y="3144863"/>
                  </a:lnTo>
                  <a:lnTo>
                    <a:pt x="2764891" y="3139414"/>
                  </a:lnTo>
                  <a:lnTo>
                    <a:pt x="2754947" y="3137420"/>
                  </a:lnTo>
                  <a:lnTo>
                    <a:pt x="2745067" y="3139414"/>
                  </a:lnTo>
                  <a:lnTo>
                    <a:pt x="2736989" y="3144863"/>
                  </a:lnTo>
                  <a:lnTo>
                    <a:pt x="2731541" y="3152940"/>
                  </a:lnTo>
                  <a:lnTo>
                    <a:pt x="2729547" y="3162820"/>
                  </a:lnTo>
                  <a:lnTo>
                    <a:pt x="2731541" y="3172714"/>
                  </a:lnTo>
                  <a:lnTo>
                    <a:pt x="2736989" y="3180778"/>
                  </a:lnTo>
                  <a:lnTo>
                    <a:pt x="2745067" y="3186226"/>
                  </a:lnTo>
                  <a:lnTo>
                    <a:pt x="2754998" y="3188220"/>
                  </a:lnTo>
                  <a:lnTo>
                    <a:pt x="2764891" y="3186226"/>
                  </a:lnTo>
                  <a:lnTo>
                    <a:pt x="2772968" y="3180778"/>
                  </a:lnTo>
                  <a:lnTo>
                    <a:pt x="2778404" y="3172714"/>
                  </a:lnTo>
                  <a:lnTo>
                    <a:pt x="2780398" y="3162820"/>
                  </a:lnTo>
                  <a:close/>
                </a:path>
                <a:path w="5942965" h="3188334">
                  <a:moveTo>
                    <a:pt x="2780398" y="2029955"/>
                  </a:moveTo>
                  <a:lnTo>
                    <a:pt x="2778404" y="2020074"/>
                  </a:lnTo>
                  <a:lnTo>
                    <a:pt x="2772968" y="2011997"/>
                  </a:lnTo>
                  <a:lnTo>
                    <a:pt x="2764891" y="2006561"/>
                  </a:lnTo>
                  <a:lnTo>
                    <a:pt x="2754947" y="2004555"/>
                  </a:lnTo>
                  <a:lnTo>
                    <a:pt x="2745067" y="2006561"/>
                  </a:lnTo>
                  <a:lnTo>
                    <a:pt x="2736989" y="2011997"/>
                  </a:lnTo>
                  <a:lnTo>
                    <a:pt x="2731541" y="2020074"/>
                  </a:lnTo>
                  <a:lnTo>
                    <a:pt x="2729547" y="2029955"/>
                  </a:lnTo>
                  <a:lnTo>
                    <a:pt x="2731541" y="2039848"/>
                  </a:lnTo>
                  <a:lnTo>
                    <a:pt x="2736989" y="2047925"/>
                  </a:lnTo>
                  <a:lnTo>
                    <a:pt x="2745067" y="2053361"/>
                  </a:lnTo>
                  <a:lnTo>
                    <a:pt x="2754998" y="2055355"/>
                  </a:lnTo>
                  <a:lnTo>
                    <a:pt x="2764891" y="2053361"/>
                  </a:lnTo>
                  <a:lnTo>
                    <a:pt x="2772968" y="2047925"/>
                  </a:lnTo>
                  <a:lnTo>
                    <a:pt x="2778404" y="2039848"/>
                  </a:lnTo>
                  <a:lnTo>
                    <a:pt x="2780398" y="2029955"/>
                  </a:lnTo>
                  <a:close/>
                </a:path>
                <a:path w="5942965" h="3188334">
                  <a:moveTo>
                    <a:pt x="2780398" y="905167"/>
                  </a:moveTo>
                  <a:lnTo>
                    <a:pt x="2778404" y="895286"/>
                  </a:lnTo>
                  <a:lnTo>
                    <a:pt x="2772968" y="887209"/>
                  </a:lnTo>
                  <a:lnTo>
                    <a:pt x="2764891" y="881761"/>
                  </a:lnTo>
                  <a:lnTo>
                    <a:pt x="2754947" y="879767"/>
                  </a:lnTo>
                  <a:lnTo>
                    <a:pt x="2745067" y="881761"/>
                  </a:lnTo>
                  <a:lnTo>
                    <a:pt x="2736989" y="887209"/>
                  </a:lnTo>
                  <a:lnTo>
                    <a:pt x="2731541" y="895286"/>
                  </a:lnTo>
                  <a:lnTo>
                    <a:pt x="2729547" y="905167"/>
                  </a:lnTo>
                  <a:lnTo>
                    <a:pt x="2731541" y="915060"/>
                  </a:lnTo>
                  <a:lnTo>
                    <a:pt x="2736989" y="923124"/>
                  </a:lnTo>
                  <a:lnTo>
                    <a:pt x="2745067" y="928573"/>
                  </a:lnTo>
                  <a:lnTo>
                    <a:pt x="2754998" y="930567"/>
                  </a:lnTo>
                  <a:lnTo>
                    <a:pt x="2764891" y="928573"/>
                  </a:lnTo>
                  <a:lnTo>
                    <a:pt x="2772968" y="923124"/>
                  </a:lnTo>
                  <a:lnTo>
                    <a:pt x="2778404" y="915060"/>
                  </a:lnTo>
                  <a:lnTo>
                    <a:pt x="2780398" y="905167"/>
                  </a:lnTo>
                  <a:close/>
                </a:path>
                <a:path w="5942965" h="3188334">
                  <a:moveTo>
                    <a:pt x="2784716" y="2283053"/>
                  </a:moveTo>
                  <a:lnTo>
                    <a:pt x="2782722" y="2273173"/>
                  </a:lnTo>
                  <a:lnTo>
                    <a:pt x="2777286" y="2265095"/>
                  </a:lnTo>
                  <a:lnTo>
                    <a:pt x="2769209" y="2259660"/>
                  </a:lnTo>
                  <a:lnTo>
                    <a:pt x="2759265" y="2257653"/>
                  </a:lnTo>
                  <a:lnTo>
                    <a:pt x="2749385" y="2259660"/>
                  </a:lnTo>
                  <a:lnTo>
                    <a:pt x="2741307" y="2265095"/>
                  </a:lnTo>
                  <a:lnTo>
                    <a:pt x="2735859" y="2273173"/>
                  </a:lnTo>
                  <a:lnTo>
                    <a:pt x="2733865" y="2283053"/>
                  </a:lnTo>
                  <a:lnTo>
                    <a:pt x="2735859" y="2292947"/>
                  </a:lnTo>
                  <a:lnTo>
                    <a:pt x="2741307" y="2301024"/>
                  </a:lnTo>
                  <a:lnTo>
                    <a:pt x="2749385" y="2306459"/>
                  </a:lnTo>
                  <a:lnTo>
                    <a:pt x="2759316" y="2308453"/>
                  </a:lnTo>
                  <a:lnTo>
                    <a:pt x="2769209" y="2306459"/>
                  </a:lnTo>
                  <a:lnTo>
                    <a:pt x="2777286" y="2301024"/>
                  </a:lnTo>
                  <a:lnTo>
                    <a:pt x="2782722" y="2292947"/>
                  </a:lnTo>
                  <a:lnTo>
                    <a:pt x="2784716" y="2283053"/>
                  </a:lnTo>
                  <a:close/>
                </a:path>
                <a:path w="5942965" h="3188334">
                  <a:moveTo>
                    <a:pt x="2784716" y="1150200"/>
                  </a:moveTo>
                  <a:lnTo>
                    <a:pt x="2782722" y="1140307"/>
                  </a:lnTo>
                  <a:lnTo>
                    <a:pt x="2777286" y="1132230"/>
                  </a:lnTo>
                  <a:lnTo>
                    <a:pt x="2769209" y="1126794"/>
                  </a:lnTo>
                  <a:lnTo>
                    <a:pt x="2759265" y="1124800"/>
                  </a:lnTo>
                  <a:lnTo>
                    <a:pt x="2749385" y="1126794"/>
                  </a:lnTo>
                  <a:lnTo>
                    <a:pt x="2741307" y="1132230"/>
                  </a:lnTo>
                  <a:lnTo>
                    <a:pt x="2735859" y="1140307"/>
                  </a:lnTo>
                  <a:lnTo>
                    <a:pt x="2733865" y="1150200"/>
                  </a:lnTo>
                  <a:lnTo>
                    <a:pt x="2735859" y="1160081"/>
                  </a:lnTo>
                  <a:lnTo>
                    <a:pt x="2741307" y="1168158"/>
                  </a:lnTo>
                  <a:lnTo>
                    <a:pt x="2749385" y="1173594"/>
                  </a:lnTo>
                  <a:lnTo>
                    <a:pt x="2759316" y="1175600"/>
                  </a:lnTo>
                  <a:lnTo>
                    <a:pt x="2769209" y="1173594"/>
                  </a:lnTo>
                  <a:lnTo>
                    <a:pt x="2777286" y="1168158"/>
                  </a:lnTo>
                  <a:lnTo>
                    <a:pt x="2782722" y="1160081"/>
                  </a:lnTo>
                  <a:lnTo>
                    <a:pt x="2784716" y="1150200"/>
                  </a:lnTo>
                  <a:close/>
                </a:path>
                <a:path w="5942965" h="3188334">
                  <a:moveTo>
                    <a:pt x="2784716" y="25400"/>
                  </a:moveTo>
                  <a:lnTo>
                    <a:pt x="2782722" y="15519"/>
                  </a:lnTo>
                  <a:lnTo>
                    <a:pt x="2777286" y="7442"/>
                  </a:lnTo>
                  <a:lnTo>
                    <a:pt x="2769209" y="2006"/>
                  </a:lnTo>
                  <a:lnTo>
                    <a:pt x="2759265" y="0"/>
                  </a:lnTo>
                  <a:lnTo>
                    <a:pt x="2749385" y="2006"/>
                  </a:lnTo>
                  <a:lnTo>
                    <a:pt x="2741307" y="7442"/>
                  </a:lnTo>
                  <a:lnTo>
                    <a:pt x="2735859" y="15519"/>
                  </a:lnTo>
                  <a:lnTo>
                    <a:pt x="2733865" y="25400"/>
                  </a:lnTo>
                  <a:lnTo>
                    <a:pt x="2735859" y="35293"/>
                  </a:lnTo>
                  <a:lnTo>
                    <a:pt x="2741307" y="43370"/>
                  </a:lnTo>
                  <a:lnTo>
                    <a:pt x="2749385" y="48806"/>
                  </a:lnTo>
                  <a:lnTo>
                    <a:pt x="2759316" y="50800"/>
                  </a:lnTo>
                  <a:lnTo>
                    <a:pt x="2769209" y="48806"/>
                  </a:lnTo>
                  <a:lnTo>
                    <a:pt x="2777286" y="43370"/>
                  </a:lnTo>
                  <a:lnTo>
                    <a:pt x="2782722" y="35293"/>
                  </a:lnTo>
                  <a:lnTo>
                    <a:pt x="2784716" y="25400"/>
                  </a:lnTo>
                  <a:close/>
                </a:path>
                <a:path w="5942965" h="3188334">
                  <a:moveTo>
                    <a:pt x="2882049" y="3162820"/>
                  </a:moveTo>
                  <a:lnTo>
                    <a:pt x="2880055" y="3152940"/>
                  </a:lnTo>
                  <a:lnTo>
                    <a:pt x="2874619" y="3144863"/>
                  </a:lnTo>
                  <a:lnTo>
                    <a:pt x="2866542" y="3139414"/>
                  </a:lnTo>
                  <a:lnTo>
                    <a:pt x="2856598" y="3137420"/>
                  </a:lnTo>
                  <a:lnTo>
                    <a:pt x="2846717" y="3139414"/>
                  </a:lnTo>
                  <a:lnTo>
                    <a:pt x="2838640" y="3144863"/>
                  </a:lnTo>
                  <a:lnTo>
                    <a:pt x="2833192" y="3152940"/>
                  </a:lnTo>
                  <a:lnTo>
                    <a:pt x="2831198" y="3162820"/>
                  </a:lnTo>
                  <a:lnTo>
                    <a:pt x="2833192" y="3172714"/>
                  </a:lnTo>
                  <a:lnTo>
                    <a:pt x="2838640" y="3180778"/>
                  </a:lnTo>
                  <a:lnTo>
                    <a:pt x="2846717" y="3186226"/>
                  </a:lnTo>
                  <a:lnTo>
                    <a:pt x="2856649" y="3188220"/>
                  </a:lnTo>
                  <a:lnTo>
                    <a:pt x="2866542" y="3186226"/>
                  </a:lnTo>
                  <a:lnTo>
                    <a:pt x="2874619" y="3180778"/>
                  </a:lnTo>
                  <a:lnTo>
                    <a:pt x="2880055" y="3172714"/>
                  </a:lnTo>
                  <a:lnTo>
                    <a:pt x="2882049" y="3162820"/>
                  </a:lnTo>
                  <a:close/>
                </a:path>
                <a:path w="5942965" h="3188334">
                  <a:moveTo>
                    <a:pt x="2882049" y="2029955"/>
                  </a:moveTo>
                  <a:lnTo>
                    <a:pt x="2880055" y="2020074"/>
                  </a:lnTo>
                  <a:lnTo>
                    <a:pt x="2874619" y="2011997"/>
                  </a:lnTo>
                  <a:lnTo>
                    <a:pt x="2866542" y="2006561"/>
                  </a:lnTo>
                  <a:lnTo>
                    <a:pt x="2856598" y="2004555"/>
                  </a:lnTo>
                  <a:lnTo>
                    <a:pt x="2846717" y="2006561"/>
                  </a:lnTo>
                  <a:lnTo>
                    <a:pt x="2838640" y="2011997"/>
                  </a:lnTo>
                  <a:lnTo>
                    <a:pt x="2833192" y="2020074"/>
                  </a:lnTo>
                  <a:lnTo>
                    <a:pt x="2831198" y="2029955"/>
                  </a:lnTo>
                  <a:lnTo>
                    <a:pt x="2833192" y="2039848"/>
                  </a:lnTo>
                  <a:lnTo>
                    <a:pt x="2838640" y="2047925"/>
                  </a:lnTo>
                  <a:lnTo>
                    <a:pt x="2846717" y="2053361"/>
                  </a:lnTo>
                  <a:lnTo>
                    <a:pt x="2856649" y="2055355"/>
                  </a:lnTo>
                  <a:lnTo>
                    <a:pt x="2866542" y="2053361"/>
                  </a:lnTo>
                  <a:lnTo>
                    <a:pt x="2874619" y="2047925"/>
                  </a:lnTo>
                  <a:lnTo>
                    <a:pt x="2880055" y="2039848"/>
                  </a:lnTo>
                  <a:lnTo>
                    <a:pt x="2882049" y="2029955"/>
                  </a:lnTo>
                  <a:close/>
                </a:path>
                <a:path w="5942965" h="3188334">
                  <a:moveTo>
                    <a:pt x="2882049" y="905167"/>
                  </a:moveTo>
                  <a:lnTo>
                    <a:pt x="2880055" y="895286"/>
                  </a:lnTo>
                  <a:lnTo>
                    <a:pt x="2874619" y="887209"/>
                  </a:lnTo>
                  <a:lnTo>
                    <a:pt x="2866542" y="881761"/>
                  </a:lnTo>
                  <a:lnTo>
                    <a:pt x="2856598" y="879767"/>
                  </a:lnTo>
                  <a:lnTo>
                    <a:pt x="2846717" y="881761"/>
                  </a:lnTo>
                  <a:lnTo>
                    <a:pt x="2838640" y="887209"/>
                  </a:lnTo>
                  <a:lnTo>
                    <a:pt x="2833192" y="895286"/>
                  </a:lnTo>
                  <a:lnTo>
                    <a:pt x="2831198" y="905167"/>
                  </a:lnTo>
                  <a:lnTo>
                    <a:pt x="2833192" y="915060"/>
                  </a:lnTo>
                  <a:lnTo>
                    <a:pt x="2838640" y="923124"/>
                  </a:lnTo>
                  <a:lnTo>
                    <a:pt x="2846717" y="928573"/>
                  </a:lnTo>
                  <a:lnTo>
                    <a:pt x="2856649" y="930567"/>
                  </a:lnTo>
                  <a:lnTo>
                    <a:pt x="2866542" y="928573"/>
                  </a:lnTo>
                  <a:lnTo>
                    <a:pt x="2874619" y="923124"/>
                  </a:lnTo>
                  <a:lnTo>
                    <a:pt x="2880055" y="915060"/>
                  </a:lnTo>
                  <a:lnTo>
                    <a:pt x="2882049" y="905167"/>
                  </a:lnTo>
                  <a:close/>
                </a:path>
                <a:path w="5942965" h="3188334">
                  <a:moveTo>
                    <a:pt x="2886367" y="2283053"/>
                  </a:moveTo>
                  <a:lnTo>
                    <a:pt x="2884373" y="2273173"/>
                  </a:lnTo>
                  <a:lnTo>
                    <a:pt x="2878937" y="2265095"/>
                  </a:lnTo>
                  <a:lnTo>
                    <a:pt x="2870860" y="2259660"/>
                  </a:lnTo>
                  <a:lnTo>
                    <a:pt x="2860916" y="2257653"/>
                  </a:lnTo>
                  <a:lnTo>
                    <a:pt x="2851035" y="2259660"/>
                  </a:lnTo>
                  <a:lnTo>
                    <a:pt x="2842958" y="2265095"/>
                  </a:lnTo>
                  <a:lnTo>
                    <a:pt x="2837510" y="2273173"/>
                  </a:lnTo>
                  <a:lnTo>
                    <a:pt x="2835516" y="2283053"/>
                  </a:lnTo>
                  <a:lnTo>
                    <a:pt x="2837510" y="2292947"/>
                  </a:lnTo>
                  <a:lnTo>
                    <a:pt x="2842958" y="2301024"/>
                  </a:lnTo>
                  <a:lnTo>
                    <a:pt x="2851035" y="2306459"/>
                  </a:lnTo>
                  <a:lnTo>
                    <a:pt x="2860967" y="2308453"/>
                  </a:lnTo>
                  <a:lnTo>
                    <a:pt x="2870860" y="2306459"/>
                  </a:lnTo>
                  <a:lnTo>
                    <a:pt x="2878937" y="2301024"/>
                  </a:lnTo>
                  <a:lnTo>
                    <a:pt x="2884373" y="2292947"/>
                  </a:lnTo>
                  <a:lnTo>
                    <a:pt x="2886367" y="2283053"/>
                  </a:lnTo>
                  <a:close/>
                </a:path>
                <a:path w="5942965" h="3188334">
                  <a:moveTo>
                    <a:pt x="2886367" y="1150200"/>
                  </a:moveTo>
                  <a:lnTo>
                    <a:pt x="2884373" y="1140307"/>
                  </a:lnTo>
                  <a:lnTo>
                    <a:pt x="2878937" y="1132230"/>
                  </a:lnTo>
                  <a:lnTo>
                    <a:pt x="2870860" y="1126794"/>
                  </a:lnTo>
                  <a:lnTo>
                    <a:pt x="2860916" y="1124800"/>
                  </a:lnTo>
                  <a:lnTo>
                    <a:pt x="2851035" y="1126794"/>
                  </a:lnTo>
                  <a:lnTo>
                    <a:pt x="2842958" y="1132230"/>
                  </a:lnTo>
                  <a:lnTo>
                    <a:pt x="2837510" y="1140307"/>
                  </a:lnTo>
                  <a:lnTo>
                    <a:pt x="2835516" y="1150200"/>
                  </a:lnTo>
                  <a:lnTo>
                    <a:pt x="2837510" y="1160081"/>
                  </a:lnTo>
                  <a:lnTo>
                    <a:pt x="2842958" y="1168158"/>
                  </a:lnTo>
                  <a:lnTo>
                    <a:pt x="2851035" y="1173594"/>
                  </a:lnTo>
                  <a:lnTo>
                    <a:pt x="2860967" y="1175600"/>
                  </a:lnTo>
                  <a:lnTo>
                    <a:pt x="2870860" y="1173594"/>
                  </a:lnTo>
                  <a:lnTo>
                    <a:pt x="2878937" y="1168158"/>
                  </a:lnTo>
                  <a:lnTo>
                    <a:pt x="2884373" y="1160081"/>
                  </a:lnTo>
                  <a:lnTo>
                    <a:pt x="2886367" y="1150200"/>
                  </a:lnTo>
                  <a:close/>
                </a:path>
                <a:path w="5942965" h="3188334">
                  <a:moveTo>
                    <a:pt x="2886367" y="25400"/>
                  </a:moveTo>
                  <a:lnTo>
                    <a:pt x="2884373" y="15519"/>
                  </a:lnTo>
                  <a:lnTo>
                    <a:pt x="2878937" y="7442"/>
                  </a:lnTo>
                  <a:lnTo>
                    <a:pt x="2870860" y="2006"/>
                  </a:lnTo>
                  <a:lnTo>
                    <a:pt x="2860916" y="0"/>
                  </a:lnTo>
                  <a:lnTo>
                    <a:pt x="2851035" y="2006"/>
                  </a:lnTo>
                  <a:lnTo>
                    <a:pt x="2842958" y="7442"/>
                  </a:lnTo>
                  <a:lnTo>
                    <a:pt x="2837510" y="15519"/>
                  </a:lnTo>
                  <a:lnTo>
                    <a:pt x="2835516" y="25400"/>
                  </a:lnTo>
                  <a:lnTo>
                    <a:pt x="2837510" y="35293"/>
                  </a:lnTo>
                  <a:lnTo>
                    <a:pt x="2842958" y="43370"/>
                  </a:lnTo>
                  <a:lnTo>
                    <a:pt x="2851035" y="48806"/>
                  </a:lnTo>
                  <a:lnTo>
                    <a:pt x="2860967" y="50800"/>
                  </a:lnTo>
                  <a:lnTo>
                    <a:pt x="2870860" y="48806"/>
                  </a:lnTo>
                  <a:lnTo>
                    <a:pt x="2878937" y="43370"/>
                  </a:lnTo>
                  <a:lnTo>
                    <a:pt x="2884373" y="35293"/>
                  </a:lnTo>
                  <a:lnTo>
                    <a:pt x="2886367" y="25400"/>
                  </a:lnTo>
                  <a:close/>
                </a:path>
                <a:path w="5942965" h="3188334">
                  <a:moveTo>
                    <a:pt x="2983700" y="3162820"/>
                  </a:moveTo>
                  <a:lnTo>
                    <a:pt x="2981706" y="3152940"/>
                  </a:lnTo>
                  <a:lnTo>
                    <a:pt x="2976270" y="3144863"/>
                  </a:lnTo>
                  <a:lnTo>
                    <a:pt x="2968193" y="3139414"/>
                  </a:lnTo>
                  <a:lnTo>
                    <a:pt x="2958249" y="3137420"/>
                  </a:lnTo>
                  <a:lnTo>
                    <a:pt x="2948368" y="3139414"/>
                  </a:lnTo>
                  <a:lnTo>
                    <a:pt x="2940291" y="3144863"/>
                  </a:lnTo>
                  <a:lnTo>
                    <a:pt x="2934843" y="3152940"/>
                  </a:lnTo>
                  <a:lnTo>
                    <a:pt x="2932849" y="3162820"/>
                  </a:lnTo>
                  <a:lnTo>
                    <a:pt x="2934843" y="3172714"/>
                  </a:lnTo>
                  <a:lnTo>
                    <a:pt x="2940291" y="3180778"/>
                  </a:lnTo>
                  <a:lnTo>
                    <a:pt x="2948368" y="3186226"/>
                  </a:lnTo>
                  <a:lnTo>
                    <a:pt x="2958300" y="3188220"/>
                  </a:lnTo>
                  <a:lnTo>
                    <a:pt x="2968193" y="3186226"/>
                  </a:lnTo>
                  <a:lnTo>
                    <a:pt x="2976270" y="3180778"/>
                  </a:lnTo>
                  <a:lnTo>
                    <a:pt x="2981706" y="3172714"/>
                  </a:lnTo>
                  <a:lnTo>
                    <a:pt x="2983700" y="3162820"/>
                  </a:lnTo>
                  <a:close/>
                </a:path>
                <a:path w="5942965" h="3188334">
                  <a:moveTo>
                    <a:pt x="2983700" y="2029955"/>
                  </a:moveTo>
                  <a:lnTo>
                    <a:pt x="2981706" y="2020074"/>
                  </a:lnTo>
                  <a:lnTo>
                    <a:pt x="2976270" y="2011997"/>
                  </a:lnTo>
                  <a:lnTo>
                    <a:pt x="2968193" y="2006561"/>
                  </a:lnTo>
                  <a:lnTo>
                    <a:pt x="2958249" y="2004555"/>
                  </a:lnTo>
                  <a:lnTo>
                    <a:pt x="2948368" y="2006561"/>
                  </a:lnTo>
                  <a:lnTo>
                    <a:pt x="2940291" y="2011997"/>
                  </a:lnTo>
                  <a:lnTo>
                    <a:pt x="2934843" y="2020074"/>
                  </a:lnTo>
                  <a:lnTo>
                    <a:pt x="2932849" y="2029955"/>
                  </a:lnTo>
                  <a:lnTo>
                    <a:pt x="2934843" y="2039848"/>
                  </a:lnTo>
                  <a:lnTo>
                    <a:pt x="2940291" y="2047925"/>
                  </a:lnTo>
                  <a:lnTo>
                    <a:pt x="2948368" y="2053361"/>
                  </a:lnTo>
                  <a:lnTo>
                    <a:pt x="2958300" y="2055355"/>
                  </a:lnTo>
                  <a:lnTo>
                    <a:pt x="2968193" y="2053361"/>
                  </a:lnTo>
                  <a:lnTo>
                    <a:pt x="2976270" y="2047925"/>
                  </a:lnTo>
                  <a:lnTo>
                    <a:pt x="2981706" y="2039848"/>
                  </a:lnTo>
                  <a:lnTo>
                    <a:pt x="2983700" y="2029955"/>
                  </a:lnTo>
                  <a:close/>
                </a:path>
                <a:path w="5942965" h="3188334">
                  <a:moveTo>
                    <a:pt x="2983700" y="905167"/>
                  </a:moveTo>
                  <a:lnTo>
                    <a:pt x="2981706" y="895286"/>
                  </a:lnTo>
                  <a:lnTo>
                    <a:pt x="2976270" y="887209"/>
                  </a:lnTo>
                  <a:lnTo>
                    <a:pt x="2968193" y="881761"/>
                  </a:lnTo>
                  <a:lnTo>
                    <a:pt x="2958249" y="879767"/>
                  </a:lnTo>
                  <a:lnTo>
                    <a:pt x="2948368" y="881761"/>
                  </a:lnTo>
                  <a:lnTo>
                    <a:pt x="2940291" y="887209"/>
                  </a:lnTo>
                  <a:lnTo>
                    <a:pt x="2934843" y="895286"/>
                  </a:lnTo>
                  <a:lnTo>
                    <a:pt x="2932849" y="905167"/>
                  </a:lnTo>
                  <a:lnTo>
                    <a:pt x="2934843" y="915060"/>
                  </a:lnTo>
                  <a:lnTo>
                    <a:pt x="2940291" y="923124"/>
                  </a:lnTo>
                  <a:lnTo>
                    <a:pt x="2948368" y="928573"/>
                  </a:lnTo>
                  <a:lnTo>
                    <a:pt x="2958300" y="930567"/>
                  </a:lnTo>
                  <a:lnTo>
                    <a:pt x="2968193" y="928573"/>
                  </a:lnTo>
                  <a:lnTo>
                    <a:pt x="2976270" y="923124"/>
                  </a:lnTo>
                  <a:lnTo>
                    <a:pt x="2981706" y="915060"/>
                  </a:lnTo>
                  <a:lnTo>
                    <a:pt x="2983700" y="905167"/>
                  </a:lnTo>
                  <a:close/>
                </a:path>
                <a:path w="5942965" h="3188334">
                  <a:moveTo>
                    <a:pt x="2988018" y="2283053"/>
                  </a:moveTo>
                  <a:lnTo>
                    <a:pt x="2986024" y="2273173"/>
                  </a:lnTo>
                  <a:lnTo>
                    <a:pt x="2980588" y="2265095"/>
                  </a:lnTo>
                  <a:lnTo>
                    <a:pt x="2972511" y="2259660"/>
                  </a:lnTo>
                  <a:lnTo>
                    <a:pt x="2962567" y="2257653"/>
                  </a:lnTo>
                  <a:lnTo>
                    <a:pt x="2952686" y="2259660"/>
                  </a:lnTo>
                  <a:lnTo>
                    <a:pt x="2944609" y="2265095"/>
                  </a:lnTo>
                  <a:lnTo>
                    <a:pt x="2939161" y="2273173"/>
                  </a:lnTo>
                  <a:lnTo>
                    <a:pt x="2937167" y="2283053"/>
                  </a:lnTo>
                  <a:lnTo>
                    <a:pt x="2939161" y="2292947"/>
                  </a:lnTo>
                  <a:lnTo>
                    <a:pt x="2944609" y="2301024"/>
                  </a:lnTo>
                  <a:lnTo>
                    <a:pt x="2952686" y="2306459"/>
                  </a:lnTo>
                  <a:lnTo>
                    <a:pt x="2962618" y="2308453"/>
                  </a:lnTo>
                  <a:lnTo>
                    <a:pt x="2972511" y="2306459"/>
                  </a:lnTo>
                  <a:lnTo>
                    <a:pt x="2980588" y="2301024"/>
                  </a:lnTo>
                  <a:lnTo>
                    <a:pt x="2986024" y="2292947"/>
                  </a:lnTo>
                  <a:lnTo>
                    <a:pt x="2988018" y="2283053"/>
                  </a:lnTo>
                  <a:close/>
                </a:path>
                <a:path w="5942965" h="3188334">
                  <a:moveTo>
                    <a:pt x="2988018" y="1150200"/>
                  </a:moveTo>
                  <a:lnTo>
                    <a:pt x="2986024" y="1140307"/>
                  </a:lnTo>
                  <a:lnTo>
                    <a:pt x="2980588" y="1132230"/>
                  </a:lnTo>
                  <a:lnTo>
                    <a:pt x="2972511" y="1126794"/>
                  </a:lnTo>
                  <a:lnTo>
                    <a:pt x="2962567" y="1124800"/>
                  </a:lnTo>
                  <a:lnTo>
                    <a:pt x="2952686" y="1126794"/>
                  </a:lnTo>
                  <a:lnTo>
                    <a:pt x="2944609" y="1132230"/>
                  </a:lnTo>
                  <a:lnTo>
                    <a:pt x="2939161" y="1140307"/>
                  </a:lnTo>
                  <a:lnTo>
                    <a:pt x="2937167" y="1150200"/>
                  </a:lnTo>
                  <a:lnTo>
                    <a:pt x="2939161" y="1160081"/>
                  </a:lnTo>
                  <a:lnTo>
                    <a:pt x="2944609" y="1168158"/>
                  </a:lnTo>
                  <a:lnTo>
                    <a:pt x="2952686" y="1173594"/>
                  </a:lnTo>
                  <a:lnTo>
                    <a:pt x="2962618" y="1175600"/>
                  </a:lnTo>
                  <a:lnTo>
                    <a:pt x="2972511" y="1173594"/>
                  </a:lnTo>
                  <a:lnTo>
                    <a:pt x="2980588" y="1168158"/>
                  </a:lnTo>
                  <a:lnTo>
                    <a:pt x="2986024" y="1160081"/>
                  </a:lnTo>
                  <a:lnTo>
                    <a:pt x="2988018" y="1150200"/>
                  </a:lnTo>
                  <a:close/>
                </a:path>
                <a:path w="5942965" h="3188334">
                  <a:moveTo>
                    <a:pt x="2988018" y="25400"/>
                  </a:moveTo>
                  <a:lnTo>
                    <a:pt x="2986024" y="15519"/>
                  </a:lnTo>
                  <a:lnTo>
                    <a:pt x="2980588" y="7442"/>
                  </a:lnTo>
                  <a:lnTo>
                    <a:pt x="2972511" y="2006"/>
                  </a:lnTo>
                  <a:lnTo>
                    <a:pt x="2962567" y="0"/>
                  </a:lnTo>
                  <a:lnTo>
                    <a:pt x="2952686" y="2006"/>
                  </a:lnTo>
                  <a:lnTo>
                    <a:pt x="2944609" y="7442"/>
                  </a:lnTo>
                  <a:lnTo>
                    <a:pt x="2939161" y="15519"/>
                  </a:lnTo>
                  <a:lnTo>
                    <a:pt x="2937167" y="25400"/>
                  </a:lnTo>
                  <a:lnTo>
                    <a:pt x="2939161" y="35293"/>
                  </a:lnTo>
                  <a:lnTo>
                    <a:pt x="2944609" y="43370"/>
                  </a:lnTo>
                  <a:lnTo>
                    <a:pt x="2952686" y="48806"/>
                  </a:lnTo>
                  <a:lnTo>
                    <a:pt x="2962618" y="50800"/>
                  </a:lnTo>
                  <a:lnTo>
                    <a:pt x="2972511" y="48806"/>
                  </a:lnTo>
                  <a:lnTo>
                    <a:pt x="2980588" y="43370"/>
                  </a:lnTo>
                  <a:lnTo>
                    <a:pt x="2986024" y="35293"/>
                  </a:lnTo>
                  <a:lnTo>
                    <a:pt x="2988018" y="25400"/>
                  </a:lnTo>
                  <a:close/>
                </a:path>
                <a:path w="5942965" h="3188334">
                  <a:moveTo>
                    <a:pt x="3085350" y="3162820"/>
                  </a:moveTo>
                  <a:lnTo>
                    <a:pt x="3083356" y="3152940"/>
                  </a:lnTo>
                  <a:lnTo>
                    <a:pt x="3077921" y="3144863"/>
                  </a:lnTo>
                  <a:lnTo>
                    <a:pt x="3069844" y="3139414"/>
                  </a:lnTo>
                  <a:lnTo>
                    <a:pt x="3059900" y="3137420"/>
                  </a:lnTo>
                  <a:lnTo>
                    <a:pt x="3050019" y="3139414"/>
                  </a:lnTo>
                  <a:lnTo>
                    <a:pt x="3041942" y="3144863"/>
                  </a:lnTo>
                  <a:lnTo>
                    <a:pt x="3036493" y="3152940"/>
                  </a:lnTo>
                  <a:lnTo>
                    <a:pt x="3034500" y="3162820"/>
                  </a:lnTo>
                  <a:lnTo>
                    <a:pt x="3036493" y="3172714"/>
                  </a:lnTo>
                  <a:lnTo>
                    <a:pt x="3041942" y="3180778"/>
                  </a:lnTo>
                  <a:lnTo>
                    <a:pt x="3050019" y="3186226"/>
                  </a:lnTo>
                  <a:lnTo>
                    <a:pt x="3059950" y="3188220"/>
                  </a:lnTo>
                  <a:lnTo>
                    <a:pt x="3069844" y="3186226"/>
                  </a:lnTo>
                  <a:lnTo>
                    <a:pt x="3077921" y="3180778"/>
                  </a:lnTo>
                  <a:lnTo>
                    <a:pt x="3083356" y="3172714"/>
                  </a:lnTo>
                  <a:lnTo>
                    <a:pt x="3085350" y="3162820"/>
                  </a:lnTo>
                  <a:close/>
                </a:path>
                <a:path w="5942965" h="3188334">
                  <a:moveTo>
                    <a:pt x="3085350" y="2029955"/>
                  </a:moveTo>
                  <a:lnTo>
                    <a:pt x="3083356" y="2020074"/>
                  </a:lnTo>
                  <a:lnTo>
                    <a:pt x="3077921" y="2011997"/>
                  </a:lnTo>
                  <a:lnTo>
                    <a:pt x="3069844" y="2006561"/>
                  </a:lnTo>
                  <a:lnTo>
                    <a:pt x="3059900" y="2004555"/>
                  </a:lnTo>
                  <a:lnTo>
                    <a:pt x="3050019" y="2006561"/>
                  </a:lnTo>
                  <a:lnTo>
                    <a:pt x="3041942" y="2011997"/>
                  </a:lnTo>
                  <a:lnTo>
                    <a:pt x="3036493" y="2020074"/>
                  </a:lnTo>
                  <a:lnTo>
                    <a:pt x="3034500" y="2029955"/>
                  </a:lnTo>
                  <a:lnTo>
                    <a:pt x="3036493" y="2039848"/>
                  </a:lnTo>
                  <a:lnTo>
                    <a:pt x="3041942" y="2047925"/>
                  </a:lnTo>
                  <a:lnTo>
                    <a:pt x="3050019" y="2053361"/>
                  </a:lnTo>
                  <a:lnTo>
                    <a:pt x="3059950" y="2055355"/>
                  </a:lnTo>
                  <a:lnTo>
                    <a:pt x="3069844" y="2053361"/>
                  </a:lnTo>
                  <a:lnTo>
                    <a:pt x="3077921" y="2047925"/>
                  </a:lnTo>
                  <a:lnTo>
                    <a:pt x="3083356" y="2039848"/>
                  </a:lnTo>
                  <a:lnTo>
                    <a:pt x="3085350" y="2029955"/>
                  </a:lnTo>
                  <a:close/>
                </a:path>
                <a:path w="5942965" h="3188334">
                  <a:moveTo>
                    <a:pt x="3085350" y="905167"/>
                  </a:moveTo>
                  <a:lnTo>
                    <a:pt x="3083356" y="895286"/>
                  </a:lnTo>
                  <a:lnTo>
                    <a:pt x="3077921" y="887209"/>
                  </a:lnTo>
                  <a:lnTo>
                    <a:pt x="3069844" y="881761"/>
                  </a:lnTo>
                  <a:lnTo>
                    <a:pt x="3059900" y="879767"/>
                  </a:lnTo>
                  <a:lnTo>
                    <a:pt x="3050019" y="881761"/>
                  </a:lnTo>
                  <a:lnTo>
                    <a:pt x="3041942" y="887209"/>
                  </a:lnTo>
                  <a:lnTo>
                    <a:pt x="3036493" y="895286"/>
                  </a:lnTo>
                  <a:lnTo>
                    <a:pt x="3034500" y="905167"/>
                  </a:lnTo>
                  <a:lnTo>
                    <a:pt x="3036493" y="915060"/>
                  </a:lnTo>
                  <a:lnTo>
                    <a:pt x="3041942" y="923124"/>
                  </a:lnTo>
                  <a:lnTo>
                    <a:pt x="3050019" y="928573"/>
                  </a:lnTo>
                  <a:lnTo>
                    <a:pt x="3059950" y="930567"/>
                  </a:lnTo>
                  <a:lnTo>
                    <a:pt x="3069844" y="928573"/>
                  </a:lnTo>
                  <a:lnTo>
                    <a:pt x="3077921" y="923124"/>
                  </a:lnTo>
                  <a:lnTo>
                    <a:pt x="3083356" y="915060"/>
                  </a:lnTo>
                  <a:lnTo>
                    <a:pt x="3085350" y="905167"/>
                  </a:lnTo>
                  <a:close/>
                </a:path>
                <a:path w="5942965" h="3188334">
                  <a:moveTo>
                    <a:pt x="3089668" y="2283053"/>
                  </a:moveTo>
                  <a:lnTo>
                    <a:pt x="3087674" y="2273173"/>
                  </a:lnTo>
                  <a:lnTo>
                    <a:pt x="3082239" y="2265095"/>
                  </a:lnTo>
                  <a:lnTo>
                    <a:pt x="3074162" y="2259660"/>
                  </a:lnTo>
                  <a:lnTo>
                    <a:pt x="3064218" y="2257653"/>
                  </a:lnTo>
                  <a:lnTo>
                    <a:pt x="3054337" y="2259660"/>
                  </a:lnTo>
                  <a:lnTo>
                    <a:pt x="3046260" y="2265095"/>
                  </a:lnTo>
                  <a:lnTo>
                    <a:pt x="3040811" y="2273173"/>
                  </a:lnTo>
                  <a:lnTo>
                    <a:pt x="3038818" y="2283053"/>
                  </a:lnTo>
                  <a:lnTo>
                    <a:pt x="3040811" y="2292947"/>
                  </a:lnTo>
                  <a:lnTo>
                    <a:pt x="3046260" y="2301024"/>
                  </a:lnTo>
                  <a:lnTo>
                    <a:pt x="3054337" y="2306459"/>
                  </a:lnTo>
                  <a:lnTo>
                    <a:pt x="3064268" y="2308453"/>
                  </a:lnTo>
                  <a:lnTo>
                    <a:pt x="3074162" y="2306459"/>
                  </a:lnTo>
                  <a:lnTo>
                    <a:pt x="3082239" y="2301024"/>
                  </a:lnTo>
                  <a:lnTo>
                    <a:pt x="3087674" y="2292947"/>
                  </a:lnTo>
                  <a:lnTo>
                    <a:pt x="3089668" y="2283053"/>
                  </a:lnTo>
                  <a:close/>
                </a:path>
                <a:path w="5942965" h="3188334">
                  <a:moveTo>
                    <a:pt x="3089668" y="1150200"/>
                  </a:moveTo>
                  <a:lnTo>
                    <a:pt x="3087674" y="1140307"/>
                  </a:lnTo>
                  <a:lnTo>
                    <a:pt x="3082239" y="1132230"/>
                  </a:lnTo>
                  <a:lnTo>
                    <a:pt x="3074162" y="1126794"/>
                  </a:lnTo>
                  <a:lnTo>
                    <a:pt x="3064218" y="1124800"/>
                  </a:lnTo>
                  <a:lnTo>
                    <a:pt x="3054337" y="1126794"/>
                  </a:lnTo>
                  <a:lnTo>
                    <a:pt x="3046260" y="1132230"/>
                  </a:lnTo>
                  <a:lnTo>
                    <a:pt x="3040811" y="1140307"/>
                  </a:lnTo>
                  <a:lnTo>
                    <a:pt x="3038818" y="1150200"/>
                  </a:lnTo>
                  <a:lnTo>
                    <a:pt x="3040811" y="1160081"/>
                  </a:lnTo>
                  <a:lnTo>
                    <a:pt x="3046260" y="1168158"/>
                  </a:lnTo>
                  <a:lnTo>
                    <a:pt x="3054337" y="1173594"/>
                  </a:lnTo>
                  <a:lnTo>
                    <a:pt x="3064268" y="1175600"/>
                  </a:lnTo>
                  <a:lnTo>
                    <a:pt x="3074162" y="1173594"/>
                  </a:lnTo>
                  <a:lnTo>
                    <a:pt x="3082239" y="1168158"/>
                  </a:lnTo>
                  <a:lnTo>
                    <a:pt x="3087674" y="1160081"/>
                  </a:lnTo>
                  <a:lnTo>
                    <a:pt x="3089668" y="1150200"/>
                  </a:lnTo>
                  <a:close/>
                </a:path>
                <a:path w="5942965" h="3188334">
                  <a:moveTo>
                    <a:pt x="3089668" y="25400"/>
                  </a:moveTo>
                  <a:lnTo>
                    <a:pt x="3087674" y="15519"/>
                  </a:lnTo>
                  <a:lnTo>
                    <a:pt x="3082239" y="7442"/>
                  </a:lnTo>
                  <a:lnTo>
                    <a:pt x="3074162" y="2006"/>
                  </a:lnTo>
                  <a:lnTo>
                    <a:pt x="3064218" y="0"/>
                  </a:lnTo>
                  <a:lnTo>
                    <a:pt x="3054337" y="2006"/>
                  </a:lnTo>
                  <a:lnTo>
                    <a:pt x="3046260" y="7442"/>
                  </a:lnTo>
                  <a:lnTo>
                    <a:pt x="3040811" y="15519"/>
                  </a:lnTo>
                  <a:lnTo>
                    <a:pt x="3038818" y="25400"/>
                  </a:lnTo>
                  <a:lnTo>
                    <a:pt x="3040811" y="35293"/>
                  </a:lnTo>
                  <a:lnTo>
                    <a:pt x="3046260" y="43370"/>
                  </a:lnTo>
                  <a:lnTo>
                    <a:pt x="3054337" y="48806"/>
                  </a:lnTo>
                  <a:lnTo>
                    <a:pt x="3064268" y="50800"/>
                  </a:lnTo>
                  <a:lnTo>
                    <a:pt x="3074162" y="48806"/>
                  </a:lnTo>
                  <a:lnTo>
                    <a:pt x="3082239" y="43370"/>
                  </a:lnTo>
                  <a:lnTo>
                    <a:pt x="3087674" y="35293"/>
                  </a:lnTo>
                  <a:lnTo>
                    <a:pt x="3089668" y="25400"/>
                  </a:lnTo>
                  <a:close/>
                </a:path>
                <a:path w="5942965" h="3188334">
                  <a:moveTo>
                    <a:pt x="3187001" y="3162820"/>
                  </a:moveTo>
                  <a:lnTo>
                    <a:pt x="3185007" y="3152940"/>
                  </a:lnTo>
                  <a:lnTo>
                    <a:pt x="3179572" y="3144863"/>
                  </a:lnTo>
                  <a:lnTo>
                    <a:pt x="3171494" y="3139414"/>
                  </a:lnTo>
                  <a:lnTo>
                    <a:pt x="3161550" y="3137420"/>
                  </a:lnTo>
                  <a:lnTo>
                    <a:pt x="3151670" y="3139414"/>
                  </a:lnTo>
                  <a:lnTo>
                    <a:pt x="3143593" y="3144863"/>
                  </a:lnTo>
                  <a:lnTo>
                    <a:pt x="3138144" y="3152940"/>
                  </a:lnTo>
                  <a:lnTo>
                    <a:pt x="3136150" y="3162820"/>
                  </a:lnTo>
                  <a:lnTo>
                    <a:pt x="3138144" y="3172714"/>
                  </a:lnTo>
                  <a:lnTo>
                    <a:pt x="3143593" y="3180778"/>
                  </a:lnTo>
                  <a:lnTo>
                    <a:pt x="3151670" y="3186226"/>
                  </a:lnTo>
                  <a:lnTo>
                    <a:pt x="3161601" y="3188220"/>
                  </a:lnTo>
                  <a:lnTo>
                    <a:pt x="3171494" y="3186226"/>
                  </a:lnTo>
                  <a:lnTo>
                    <a:pt x="3179572" y="3180778"/>
                  </a:lnTo>
                  <a:lnTo>
                    <a:pt x="3185007" y="3172714"/>
                  </a:lnTo>
                  <a:lnTo>
                    <a:pt x="3187001" y="3162820"/>
                  </a:lnTo>
                  <a:close/>
                </a:path>
                <a:path w="5942965" h="3188334">
                  <a:moveTo>
                    <a:pt x="3187001" y="2029955"/>
                  </a:moveTo>
                  <a:lnTo>
                    <a:pt x="3185007" y="2020074"/>
                  </a:lnTo>
                  <a:lnTo>
                    <a:pt x="3179572" y="2011997"/>
                  </a:lnTo>
                  <a:lnTo>
                    <a:pt x="3171494" y="2006561"/>
                  </a:lnTo>
                  <a:lnTo>
                    <a:pt x="3161550" y="2004555"/>
                  </a:lnTo>
                  <a:lnTo>
                    <a:pt x="3151670" y="2006561"/>
                  </a:lnTo>
                  <a:lnTo>
                    <a:pt x="3143593" y="2011997"/>
                  </a:lnTo>
                  <a:lnTo>
                    <a:pt x="3138144" y="2020074"/>
                  </a:lnTo>
                  <a:lnTo>
                    <a:pt x="3136150" y="2029955"/>
                  </a:lnTo>
                  <a:lnTo>
                    <a:pt x="3138144" y="2039848"/>
                  </a:lnTo>
                  <a:lnTo>
                    <a:pt x="3143593" y="2047925"/>
                  </a:lnTo>
                  <a:lnTo>
                    <a:pt x="3151670" y="2053361"/>
                  </a:lnTo>
                  <a:lnTo>
                    <a:pt x="3161601" y="2055355"/>
                  </a:lnTo>
                  <a:lnTo>
                    <a:pt x="3171494" y="2053361"/>
                  </a:lnTo>
                  <a:lnTo>
                    <a:pt x="3179572" y="2047925"/>
                  </a:lnTo>
                  <a:lnTo>
                    <a:pt x="3185007" y="2039848"/>
                  </a:lnTo>
                  <a:lnTo>
                    <a:pt x="3187001" y="2029955"/>
                  </a:lnTo>
                  <a:close/>
                </a:path>
                <a:path w="5942965" h="3188334">
                  <a:moveTo>
                    <a:pt x="3187001" y="905167"/>
                  </a:moveTo>
                  <a:lnTo>
                    <a:pt x="3185007" y="895286"/>
                  </a:lnTo>
                  <a:lnTo>
                    <a:pt x="3179572" y="887209"/>
                  </a:lnTo>
                  <a:lnTo>
                    <a:pt x="3171494" y="881761"/>
                  </a:lnTo>
                  <a:lnTo>
                    <a:pt x="3161550" y="879767"/>
                  </a:lnTo>
                  <a:lnTo>
                    <a:pt x="3151670" y="881761"/>
                  </a:lnTo>
                  <a:lnTo>
                    <a:pt x="3143593" y="887209"/>
                  </a:lnTo>
                  <a:lnTo>
                    <a:pt x="3138144" y="895286"/>
                  </a:lnTo>
                  <a:lnTo>
                    <a:pt x="3136150" y="905167"/>
                  </a:lnTo>
                  <a:lnTo>
                    <a:pt x="3138144" y="915060"/>
                  </a:lnTo>
                  <a:lnTo>
                    <a:pt x="3143593" y="923124"/>
                  </a:lnTo>
                  <a:lnTo>
                    <a:pt x="3151670" y="928573"/>
                  </a:lnTo>
                  <a:lnTo>
                    <a:pt x="3161601" y="930567"/>
                  </a:lnTo>
                  <a:lnTo>
                    <a:pt x="3171494" y="928573"/>
                  </a:lnTo>
                  <a:lnTo>
                    <a:pt x="3179572" y="923124"/>
                  </a:lnTo>
                  <a:lnTo>
                    <a:pt x="3185007" y="915060"/>
                  </a:lnTo>
                  <a:lnTo>
                    <a:pt x="3187001" y="905167"/>
                  </a:lnTo>
                  <a:close/>
                </a:path>
                <a:path w="5942965" h="3188334">
                  <a:moveTo>
                    <a:pt x="3191319" y="2283053"/>
                  </a:moveTo>
                  <a:lnTo>
                    <a:pt x="3189325" y="2273173"/>
                  </a:lnTo>
                  <a:lnTo>
                    <a:pt x="3183877" y="2265095"/>
                  </a:lnTo>
                  <a:lnTo>
                    <a:pt x="3175812" y="2259660"/>
                  </a:lnTo>
                  <a:lnTo>
                    <a:pt x="3165868" y="2257653"/>
                  </a:lnTo>
                  <a:lnTo>
                    <a:pt x="3155988" y="2259660"/>
                  </a:lnTo>
                  <a:lnTo>
                    <a:pt x="3147911" y="2265095"/>
                  </a:lnTo>
                  <a:lnTo>
                    <a:pt x="3142462" y="2273173"/>
                  </a:lnTo>
                  <a:lnTo>
                    <a:pt x="3140468" y="2283053"/>
                  </a:lnTo>
                  <a:lnTo>
                    <a:pt x="3142462" y="2292947"/>
                  </a:lnTo>
                  <a:lnTo>
                    <a:pt x="3147911" y="2301024"/>
                  </a:lnTo>
                  <a:lnTo>
                    <a:pt x="3155988" y="2306459"/>
                  </a:lnTo>
                  <a:lnTo>
                    <a:pt x="3165919" y="2308453"/>
                  </a:lnTo>
                  <a:lnTo>
                    <a:pt x="3175812" y="2306459"/>
                  </a:lnTo>
                  <a:lnTo>
                    <a:pt x="3183877" y="2301024"/>
                  </a:lnTo>
                  <a:lnTo>
                    <a:pt x="3189325" y="2292947"/>
                  </a:lnTo>
                  <a:lnTo>
                    <a:pt x="3191319" y="2283053"/>
                  </a:lnTo>
                  <a:close/>
                </a:path>
                <a:path w="5942965" h="3188334">
                  <a:moveTo>
                    <a:pt x="3191319" y="1150200"/>
                  </a:moveTo>
                  <a:lnTo>
                    <a:pt x="3189325" y="1140307"/>
                  </a:lnTo>
                  <a:lnTo>
                    <a:pt x="3183877" y="1132230"/>
                  </a:lnTo>
                  <a:lnTo>
                    <a:pt x="3175812" y="1126794"/>
                  </a:lnTo>
                  <a:lnTo>
                    <a:pt x="3165868" y="1124800"/>
                  </a:lnTo>
                  <a:lnTo>
                    <a:pt x="3155988" y="1126794"/>
                  </a:lnTo>
                  <a:lnTo>
                    <a:pt x="3147911" y="1132230"/>
                  </a:lnTo>
                  <a:lnTo>
                    <a:pt x="3142462" y="1140307"/>
                  </a:lnTo>
                  <a:lnTo>
                    <a:pt x="3140468" y="1150200"/>
                  </a:lnTo>
                  <a:lnTo>
                    <a:pt x="3142462" y="1160081"/>
                  </a:lnTo>
                  <a:lnTo>
                    <a:pt x="3147911" y="1168158"/>
                  </a:lnTo>
                  <a:lnTo>
                    <a:pt x="3155988" y="1173594"/>
                  </a:lnTo>
                  <a:lnTo>
                    <a:pt x="3165919" y="1175600"/>
                  </a:lnTo>
                  <a:lnTo>
                    <a:pt x="3175812" y="1173594"/>
                  </a:lnTo>
                  <a:lnTo>
                    <a:pt x="3183877" y="1168158"/>
                  </a:lnTo>
                  <a:lnTo>
                    <a:pt x="3189325" y="1160081"/>
                  </a:lnTo>
                  <a:lnTo>
                    <a:pt x="3191319" y="1150200"/>
                  </a:lnTo>
                  <a:close/>
                </a:path>
                <a:path w="5942965" h="3188334">
                  <a:moveTo>
                    <a:pt x="3191319" y="25400"/>
                  </a:moveTo>
                  <a:lnTo>
                    <a:pt x="3189325" y="15519"/>
                  </a:lnTo>
                  <a:lnTo>
                    <a:pt x="3183877" y="7442"/>
                  </a:lnTo>
                  <a:lnTo>
                    <a:pt x="3175812" y="2006"/>
                  </a:lnTo>
                  <a:lnTo>
                    <a:pt x="3165868" y="0"/>
                  </a:lnTo>
                  <a:lnTo>
                    <a:pt x="3155988" y="2006"/>
                  </a:lnTo>
                  <a:lnTo>
                    <a:pt x="3147911" y="7442"/>
                  </a:lnTo>
                  <a:lnTo>
                    <a:pt x="3142462" y="15519"/>
                  </a:lnTo>
                  <a:lnTo>
                    <a:pt x="3140468" y="25400"/>
                  </a:lnTo>
                  <a:lnTo>
                    <a:pt x="3142462" y="35293"/>
                  </a:lnTo>
                  <a:lnTo>
                    <a:pt x="3147911" y="43370"/>
                  </a:lnTo>
                  <a:lnTo>
                    <a:pt x="3155988" y="48806"/>
                  </a:lnTo>
                  <a:lnTo>
                    <a:pt x="3165919" y="50800"/>
                  </a:lnTo>
                  <a:lnTo>
                    <a:pt x="3175812" y="48806"/>
                  </a:lnTo>
                  <a:lnTo>
                    <a:pt x="3183877" y="43370"/>
                  </a:lnTo>
                  <a:lnTo>
                    <a:pt x="3189325" y="35293"/>
                  </a:lnTo>
                  <a:lnTo>
                    <a:pt x="3191319" y="25400"/>
                  </a:lnTo>
                  <a:close/>
                </a:path>
                <a:path w="5942965" h="3188334">
                  <a:moveTo>
                    <a:pt x="3288652" y="3162820"/>
                  </a:moveTo>
                  <a:lnTo>
                    <a:pt x="3286658" y="3152940"/>
                  </a:lnTo>
                  <a:lnTo>
                    <a:pt x="3281222" y="3144863"/>
                  </a:lnTo>
                  <a:lnTo>
                    <a:pt x="3273145" y="3139414"/>
                  </a:lnTo>
                  <a:lnTo>
                    <a:pt x="3263201" y="3137420"/>
                  </a:lnTo>
                  <a:lnTo>
                    <a:pt x="3253321" y="3139414"/>
                  </a:lnTo>
                  <a:lnTo>
                    <a:pt x="3245243" y="3144863"/>
                  </a:lnTo>
                  <a:lnTo>
                    <a:pt x="3239795" y="3152940"/>
                  </a:lnTo>
                  <a:lnTo>
                    <a:pt x="3237801" y="3162820"/>
                  </a:lnTo>
                  <a:lnTo>
                    <a:pt x="3239795" y="3172714"/>
                  </a:lnTo>
                  <a:lnTo>
                    <a:pt x="3245243" y="3180778"/>
                  </a:lnTo>
                  <a:lnTo>
                    <a:pt x="3253321" y="3186226"/>
                  </a:lnTo>
                  <a:lnTo>
                    <a:pt x="3263252" y="3188220"/>
                  </a:lnTo>
                  <a:lnTo>
                    <a:pt x="3273145" y="3186226"/>
                  </a:lnTo>
                  <a:lnTo>
                    <a:pt x="3281222" y="3180778"/>
                  </a:lnTo>
                  <a:lnTo>
                    <a:pt x="3286658" y="3172714"/>
                  </a:lnTo>
                  <a:lnTo>
                    <a:pt x="3288652" y="3162820"/>
                  </a:lnTo>
                  <a:close/>
                </a:path>
                <a:path w="5942965" h="3188334">
                  <a:moveTo>
                    <a:pt x="3288652" y="2029955"/>
                  </a:moveTo>
                  <a:lnTo>
                    <a:pt x="3286658" y="2020074"/>
                  </a:lnTo>
                  <a:lnTo>
                    <a:pt x="3281222" y="2011997"/>
                  </a:lnTo>
                  <a:lnTo>
                    <a:pt x="3273145" y="2006561"/>
                  </a:lnTo>
                  <a:lnTo>
                    <a:pt x="3263201" y="2004555"/>
                  </a:lnTo>
                  <a:lnTo>
                    <a:pt x="3253321" y="2006561"/>
                  </a:lnTo>
                  <a:lnTo>
                    <a:pt x="3245243" y="2011997"/>
                  </a:lnTo>
                  <a:lnTo>
                    <a:pt x="3239795" y="2020074"/>
                  </a:lnTo>
                  <a:lnTo>
                    <a:pt x="3237801" y="2029955"/>
                  </a:lnTo>
                  <a:lnTo>
                    <a:pt x="3239795" y="2039848"/>
                  </a:lnTo>
                  <a:lnTo>
                    <a:pt x="3245243" y="2047925"/>
                  </a:lnTo>
                  <a:lnTo>
                    <a:pt x="3253321" y="2053361"/>
                  </a:lnTo>
                  <a:lnTo>
                    <a:pt x="3263252" y="2055355"/>
                  </a:lnTo>
                  <a:lnTo>
                    <a:pt x="3273145" y="2053361"/>
                  </a:lnTo>
                  <a:lnTo>
                    <a:pt x="3281222" y="2047925"/>
                  </a:lnTo>
                  <a:lnTo>
                    <a:pt x="3286658" y="2039848"/>
                  </a:lnTo>
                  <a:lnTo>
                    <a:pt x="3288652" y="2029955"/>
                  </a:lnTo>
                  <a:close/>
                </a:path>
                <a:path w="5942965" h="3188334">
                  <a:moveTo>
                    <a:pt x="3288652" y="905167"/>
                  </a:moveTo>
                  <a:lnTo>
                    <a:pt x="3286658" y="895286"/>
                  </a:lnTo>
                  <a:lnTo>
                    <a:pt x="3281222" y="887209"/>
                  </a:lnTo>
                  <a:lnTo>
                    <a:pt x="3273145" y="881761"/>
                  </a:lnTo>
                  <a:lnTo>
                    <a:pt x="3263201" y="879767"/>
                  </a:lnTo>
                  <a:lnTo>
                    <a:pt x="3253321" y="881761"/>
                  </a:lnTo>
                  <a:lnTo>
                    <a:pt x="3245243" y="887209"/>
                  </a:lnTo>
                  <a:lnTo>
                    <a:pt x="3239795" y="895286"/>
                  </a:lnTo>
                  <a:lnTo>
                    <a:pt x="3237801" y="905167"/>
                  </a:lnTo>
                  <a:lnTo>
                    <a:pt x="3239795" y="915060"/>
                  </a:lnTo>
                  <a:lnTo>
                    <a:pt x="3245243" y="923124"/>
                  </a:lnTo>
                  <a:lnTo>
                    <a:pt x="3253321" y="928573"/>
                  </a:lnTo>
                  <a:lnTo>
                    <a:pt x="3263252" y="930567"/>
                  </a:lnTo>
                  <a:lnTo>
                    <a:pt x="3273145" y="928573"/>
                  </a:lnTo>
                  <a:lnTo>
                    <a:pt x="3281222" y="923124"/>
                  </a:lnTo>
                  <a:lnTo>
                    <a:pt x="3286658" y="915060"/>
                  </a:lnTo>
                  <a:lnTo>
                    <a:pt x="3288652" y="905167"/>
                  </a:lnTo>
                  <a:close/>
                </a:path>
                <a:path w="5942965" h="3188334">
                  <a:moveTo>
                    <a:pt x="3292970" y="2283053"/>
                  </a:moveTo>
                  <a:lnTo>
                    <a:pt x="3290976" y="2273173"/>
                  </a:lnTo>
                  <a:lnTo>
                    <a:pt x="3285528" y="2265095"/>
                  </a:lnTo>
                  <a:lnTo>
                    <a:pt x="3277463" y="2259660"/>
                  </a:lnTo>
                  <a:lnTo>
                    <a:pt x="3267519" y="2257653"/>
                  </a:lnTo>
                  <a:lnTo>
                    <a:pt x="3257639" y="2259660"/>
                  </a:lnTo>
                  <a:lnTo>
                    <a:pt x="3249561" y="2265095"/>
                  </a:lnTo>
                  <a:lnTo>
                    <a:pt x="3244113" y="2273173"/>
                  </a:lnTo>
                  <a:lnTo>
                    <a:pt x="3242119" y="2283053"/>
                  </a:lnTo>
                  <a:lnTo>
                    <a:pt x="3244113" y="2292947"/>
                  </a:lnTo>
                  <a:lnTo>
                    <a:pt x="3249561" y="2301024"/>
                  </a:lnTo>
                  <a:lnTo>
                    <a:pt x="3257639" y="2306459"/>
                  </a:lnTo>
                  <a:lnTo>
                    <a:pt x="3267570" y="2308453"/>
                  </a:lnTo>
                  <a:lnTo>
                    <a:pt x="3277463" y="2306459"/>
                  </a:lnTo>
                  <a:lnTo>
                    <a:pt x="3285528" y="2301024"/>
                  </a:lnTo>
                  <a:lnTo>
                    <a:pt x="3290976" y="2292947"/>
                  </a:lnTo>
                  <a:lnTo>
                    <a:pt x="3292970" y="2283053"/>
                  </a:lnTo>
                  <a:close/>
                </a:path>
                <a:path w="5942965" h="3188334">
                  <a:moveTo>
                    <a:pt x="3292970" y="1150200"/>
                  </a:moveTo>
                  <a:lnTo>
                    <a:pt x="3290976" y="1140307"/>
                  </a:lnTo>
                  <a:lnTo>
                    <a:pt x="3285528" y="1132230"/>
                  </a:lnTo>
                  <a:lnTo>
                    <a:pt x="3277463" y="1126794"/>
                  </a:lnTo>
                  <a:lnTo>
                    <a:pt x="3267519" y="1124800"/>
                  </a:lnTo>
                  <a:lnTo>
                    <a:pt x="3257639" y="1126794"/>
                  </a:lnTo>
                  <a:lnTo>
                    <a:pt x="3249561" y="1132230"/>
                  </a:lnTo>
                  <a:lnTo>
                    <a:pt x="3244113" y="1140307"/>
                  </a:lnTo>
                  <a:lnTo>
                    <a:pt x="3242119" y="1150200"/>
                  </a:lnTo>
                  <a:lnTo>
                    <a:pt x="3244113" y="1160081"/>
                  </a:lnTo>
                  <a:lnTo>
                    <a:pt x="3249561" y="1168158"/>
                  </a:lnTo>
                  <a:lnTo>
                    <a:pt x="3257639" y="1173594"/>
                  </a:lnTo>
                  <a:lnTo>
                    <a:pt x="3267570" y="1175600"/>
                  </a:lnTo>
                  <a:lnTo>
                    <a:pt x="3277463" y="1173594"/>
                  </a:lnTo>
                  <a:lnTo>
                    <a:pt x="3285528" y="1168158"/>
                  </a:lnTo>
                  <a:lnTo>
                    <a:pt x="3290976" y="1160081"/>
                  </a:lnTo>
                  <a:lnTo>
                    <a:pt x="3292970" y="1150200"/>
                  </a:lnTo>
                  <a:close/>
                </a:path>
                <a:path w="5942965" h="3188334">
                  <a:moveTo>
                    <a:pt x="3292970" y="25400"/>
                  </a:moveTo>
                  <a:lnTo>
                    <a:pt x="3290976" y="15519"/>
                  </a:lnTo>
                  <a:lnTo>
                    <a:pt x="3285528" y="7442"/>
                  </a:lnTo>
                  <a:lnTo>
                    <a:pt x="3277463" y="2006"/>
                  </a:lnTo>
                  <a:lnTo>
                    <a:pt x="3267519" y="0"/>
                  </a:lnTo>
                  <a:lnTo>
                    <a:pt x="3257639" y="2006"/>
                  </a:lnTo>
                  <a:lnTo>
                    <a:pt x="3249561" y="7442"/>
                  </a:lnTo>
                  <a:lnTo>
                    <a:pt x="3244113" y="15519"/>
                  </a:lnTo>
                  <a:lnTo>
                    <a:pt x="3242119" y="25400"/>
                  </a:lnTo>
                  <a:lnTo>
                    <a:pt x="3244113" y="35293"/>
                  </a:lnTo>
                  <a:lnTo>
                    <a:pt x="3249561" y="43370"/>
                  </a:lnTo>
                  <a:lnTo>
                    <a:pt x="3257639" y="48806"/>
                  </a:lnTo>
                  <a:lnTo>
                    <a:pt x="3267570" y="50800"/>
                  </a:lnTo>
                  <a:lnTo>
                    <a:pt x="3277463" y="48806"/>
                  </a:lnTo>
                  <a:lnTo>
                    <a:pt x="3285528" y="43370"/>
                  </a:lnTo>
                  <a:lnTo>
                    <a:pt x="3290976" y="35293"/>
                  </a:lnTo>
                  <a:lnTo>
                    <a:pt x="3292970" y="25400"/>
                  </a:lnTo>
                  <a:close/>
                </a:path>
                <a:path w="5942965" h="3188334">
                  <a:moveTo>
                    <a:pt x="3390303" y="3162820"/>
                  </a:moveTo>
                  <a:lnTo>
                    <a:pt x="3388309" y="3152940"/>
                  </a:lnTo>
                  <a:lnTo>
                    <a:pt x="3382873" y="3144863"/>
                  </a:lnTo>
                  <a:lnTo>
                    <a:pt x="3374796" y="3139414"/>
                  </a:lnTo>
                  <a:lnTo>
                    <a:pt x="3364852" y="3137420"/>
                  </a:lnTo>
                  <a:lnTo>
                    <a:pt x="3354971" y="3139414"/>
                  </a:lnTo>
                  <a:lnTo>
                    <a:pt x="3346894" y="3144863"/>
                  </a:lnTo>
                  <a:lnTo>
                    <a:pt x="3341446" y="3152940"/>
                  </a:lnTo>
                  <a:lnTo>
                    <a:pt x="3339452" y="3162820"/>
                  </a:lnTo>
                  <a:lnTo>
                    <a:pt x="3341446" y="3172714"/>
                  </a:lnTo>
                  <a:lnTo>
                    <a:pt x="3346894" y="3180778"/>
                  </a:lnTo>
                  <a:lnTo>
                    <a:pt x="3354971" y="3186226"/>
                  </a:lnTo>
                  <a:lnTo>
                    <a:pt x="3364903" y="3188220"/>
                  </a:lnTo>
                  <a:lnTo>
                    <a:pt x="3374796" y="3186226"/>
                  </a:lnTo>
                  <a:lnTo>
                    <a:pt x="3382873" y="3180778"/>
                  </a:lnTo>
                  <a:lnTo>
                    <a:pt x="3388309" y="3172714"/>
                  </a:lnTo>
                  <a:lnTo>
                    <a:pt x="3390303" y="3162820"/>
                  </a:lnTo>
                  <a:close/>
                </a:path>
                <a:path w="5942965" h="3188334">
                  <a:moveTo>
                    <a:pt x="3390303" y="2029955"/>
                  </a:moveTo>
                  <a:lnTo>
                    <a:pt x="3388309" y="2020074"/>
                  </a:lnTo>
                  <a:lnTo>
                    <a:pt x="3382873" y="2011997"/>
                  </a:lnTo>
                  <a:lnTo>
                    <a:pt x="3374796" y="2006561"/>
                  </a:lnTo>
                  <a:lnTo>
                    <a:pt x="3364852" y="2004555"/>
                  </a:lnTo>
                  <a:lnTo>
                    <a:pt x="3354971" y="2006561"/>
                  </a:lnTo>
                  <a:lnTo>
                    <a:pt x="3346894" y="2011997"/>
                  </a:lnTo>
                  <a:lnTo>
                    <a:pt x="3341446" y="2020074"/>
                  </a:lnTo>
                  <a:lnTo>
                    <a:pt x="3339452" y="2029955"/>
                  </a:lnTo>
                  <a:lnTo>
                    <a:pt x="3341446" y="2039848"/>
                  </a:lnTo>
                  <a:lnTo>
                    <a:pt x="3346894" y="2047925"/>
                  </a:lnTo>
                  <a:lnTo>
                    <a:pt x="3354971" y="2053361"/>
                  </a:lnTo>
                  <a:lnTo>
                    <a:pt x="3364903" y="2055355"/>
                  </a:lnTo>
                  <a:lnTo>
                    <a:pt x="3374796" y="2053361"/>
                  </a:lnTo>
                  <a:lnTo>
                    <a:pt x="3382873" y="2047925"/>
                  </a:lnTo>
                  <a:lnTo>
                    <a:pt x="3388309" y="2039848"/>
                  </a:lnTo>
                  <a:lnTo>
                    <a:pt x="3390303" y="2029955"/>
                  </a:lnTo>
                  <a:close/>
                </a:path>
                <a:path w="5942965" h="3188334">
                  <a:moveTo>
                    <a:pt x="3390303" y="905167"/>
                  </a:moveTo>
                  <a:lnTo>
                    <a:pt x="3388309" y="895286"/>
                  </a:lnTo>
                  <a:lnTo>
                    <a:pt x="3382873" y="887209"/>
                  </a:lnTo>
                  <a:lnTo>
                    <a:pt x="3374796" y="881761"/>
                  </a:lnTo>
                  <a:lnTo>
                    <a:pt x="3364852" y="879767"/>
                  </a:lnTo>
                  <a:lnTo>
                    <a:pt x="3354971" y="881761"/>
                  </a:lnTo>
                  <a:lnTo>
                    <a:pt x="3346894" y="887209"/>
                  </a:lnTo>
                  <a:lnTo>
                    <a:pt x="3341446" y="895286"/>
                  </a:lnTo>
                  <a:lnTo>
                    <a:pt x="3339452" y="905167"/>
                  </a:lnTo>
                  <a:lnTo>
                    <a:pt x="3341446" y="915060"/>
                  </a:lnTo>
                  <a:lnTo>
                    <a:pt x="3346894" y="923124"/>
                  </a:lnTo>
                  <a:lnTo>
                    <a:pt x="3354971" y="928573"/>
                  </a:lnTo>
                  <a:lnTo>
                    <a:pt x="3364903" y="930567"/>
                  </a:lnTo>
                  <a:lnTo>
                    <a:pt x="3374796" y="928573"/>
                  </a:lnTo>
                  <a:lnTo>
                    <a:pt x="3382873" y="923124"/>
                  </a:lnTo>
                  <a:lnTo>
                    <a:pt x="3388309" y="915060"/>
                  </a:lnTo>
                  <a:lnTo>
                    <a:pt x="3390303" y="905167"/>
                  </a:lnTo>
                  <a:close/>
                </a:path>
                <a:path w="5942965" h="3188334">
                  <a:moveTo>
                    <a:pt x="3394621" y="2283053"/>
                  </a:moveTo>
                  <a:lnTo>
                    <a:pt x="3392627" y="2273173"/>
                  </a:lnTo>
                  <a:lnTo>
                    <a:pt x="3387179" y="2265095"/>
                  </a:lnTo>
                  <a:lnTo>
                    <a:pt x="3379114" y="2259660"/>
                  </a:lnTo>
                  <a:lnTo>
                    <a:pt x="3369170" y="2257653"/>
                  </a:lnTo>
                  <a:lnTo>
                    <a:pt x="3359289" y="2259660"/>
                  </a:lnTo>
                  <a:lnTo>
                    <a:pt x="3351212" y="2265095"/>
                  </a:lnTo>
                  <a:lnTo>
                    <a:pt x="3345764" y="2273173"/>
                  </a:lnTo>
                  <a:lnTo>
                    <a:pt x="3343770" y="2283053"/>
                  </a:lnTo>
                  <a:lnTo>
                    <a:pt x="3345764" y="2292947"/>
                  </a:lnTo>
                  <a:lnTo>
                    <a:pt x="3351212" y="2301024"/>
                  </a:lnTo>
                  <a:lnTo>
                    <a:pt x="3359289" y="2306459"/>
                  </a:lnTo>
                  <a:lnTo>
                    <a:pt x="3369221" y="2308453"/>
                  </a:lnTo>
                  <a:lnTo>
                    <a:pt x="3379114" y="2306459"/>
                  </a:lnTo>
                  <a:lnTo>
                    <a:pt x="3387179" y="2301024"/>
                  </a:lnTo>
                  <a:lnTo>
                    <a:pt x="3392627" y="2292947"/>
                  </a:lnTo>
                  <a:lnTo>
                    <a:pt x="3394621" y="2283053"/>
                  </a:lnTo>
                  <a:close/>
                </a:path>
                <a:path w="5942965" h="3188334">
                  <a:moveTo>
                    <a:pt x="3394621" y="1150200"/>
                  </a:moveTo>
                  <a:lnTo>
                    <a:pt x="3392627" y="1140307"/>
                  </a:lnTo>
                  <a:lnTo>
                    <a:pt x="3387179" y="1132230"/>
                  </a:lnTo>
                  <a:lnTo>
                    <a:pt x="3379114" y="1126794"/>
                  </a:lnTo>
                  <a:lnTo>
                    <a:pt x="3369170" y="1124800"/>
                  </a:lnTo>
                  <a:lnTo>
                    <a:pt x="3359289" y="1126794"/>
                  </a:lnTo>
                  <a:lnTo>
                    <a:pt x="3351212" y="1132230"/>
                  </a:lnTo>
                  <a:lnTo>
                    <a:pt x="3345764" y="1140307"/>
                  </a:lnTo>
                  <a:lnTo>
                    <a:pt x="3343770" y="1150200"/>
                  </a:lnTo>
                  <a:lnTo>
                    <a:pt x="3345764" y="1160081"/>
                  </a:lnTo>
                  <a:lnTo>
                    <a:pt x="3351212" y="1168158"/>
                  </a:lnTo>
                  <a:lnTo>
                    <a:pt x="3359289" y="1173594"/>
                  </a:lnTo>
                  <a:lnTo>
                    <a:pt x="3369221" y="1175600"/>
                  </a:lnTo>
                  <a:lnTo>
                    <a:pt x="3379114" y="1173594"/>
                  </a:lnTo>
                  <a:lnTo>
                    <a:pt x="3387179" y="1168158"/>
                  </a:lnTo>
                  <a:lnTo>
                    <a:pt x="3392627" y="1160081"/>
                  </a:lnTo>
                  <a:lnTo>
                    <a:pt x="3394621" y="1150200"/>
                  </a:lnTo>
                  <a:close/>
                </a:path>
                <a:path w="5942965" h="3188334">
                  <a:moveTo>
                    <a:pt x="3394621" y="25400"/>
                  </a:moveTo>
                  <a:lnTo>
                    <a:pt x="3392627" y="15519"/>
                  </a:lnTo>
                  <a:lnTo>
                    <a:pt x="3387179" y="7442"/>
                  </a:lnTo>
                  <a:lnTo>
                    <a:pt x="3379114" y="2006"/>
                  </a:lnTo>
                  <a:lnTo>
                    <a:pt x="3369170" y="0"/>
                  </a:lnTo>
                  <a:lnTo>
                    <a:pt x="3359289" y="2006"/>
                  </a:lnTo>
                  <a:lnTo>
                    <a:pt x="3351212" y="7442"/>
                  </a:lnTo>
                  <a:lnTo>
                    <a:pt x="3345764" y="15519"/>
                  </a:lnTo>
                  <a:lnTo>
                    <a:pt x="3343770" y="25400"/>
                  </a:lnTo>
                  <a:lnTo>
                    <a:pt x="3345764" y="35293"/>
                  </a:lnTo>
                  <a:lnTo>
                    <a:pt x="3351212" y="43370"/>
                  </a:lnTo>
                  <a:lnTo>
                    <a:pt x="3359289" y="48806"/>
                  </a:lnTo>
                  <a:lnTo>
                    <a:pt x="3369221" y="50800"/>
                  </a:lnTo>
                  <a:lnTo>
                    <a:pt x="3379114" y="48806"/>
                  </a:lnTo>
                  <a:lnTo>
                    <a:pt x="3387179" y="43370"/>
                  </a:lnTo>
                  <a:lnTo>
                    <a:pt x="3392627" y="35293"/>
                  </a:lnTo>
                  <a:lnTo>
                    <a:pt x="3394621" y="25400"/>
                  </a:lnTo>
                  <a:close/>
                </a:path>
                <a:path w="5942965" h="3188334">
                  <a:moveTo>
                    <a:pt x="3491954" y="3162820"/>
                  </a:moveTo>
                  <a:lnTo>
                    <a:pt x="3489960" y="3152940"/>
                  </a:lnTo>
                  <a:lnTo>
                    <a:pt x="3484524" y="3144863"/>
                  </a:lnTo>
                  <a:lnTo>
                    <a:pt x="3476447" y="3139414"/>
                  </a:lnTo>
                  <a:lnTo>
                    <a:pt x="3466503" y="3137420"/>
                  </a:lnTo>
                  <a:lnTo>
                    <a:pt x="3456622" y="3139414"/>
                  </a:lnTo>
                  <a:lnTo>
                    <a:pt x="3448545" y="3144863"/>
                  </a:lnTo>
                  <a:lnTo>
                    <a:pt x="3443097" y="3152940"/>
                  </a:lnTo>
                  <a:lnTo>
                    <a:pt x="3441103" y="3162820"/>
                  </a:lnTo>
                  <a:lnTo>
                    <a:pt x="3443097" y="3172714"/>
                  </a:lnTo>
                  <a:lnTo>
                    <a:pt x="3448545" y="3180778"/>
                  </a:lnTo>
                  <a:lnTo>
                    <a:pt x="3456622" y="3186226"/>
                  </a:lnTo>
                  <a:lnTo>
                    <a:pt x="3466554" y="3188220"/>
                  </a:lnTo>
                  <a:lnTo>
                    <a:pt x="3476447" y="3186226"/>
                  </a:lnTo>
                  <a:lnTo>
                    <a:pt x="3484524" y="3180778"/>
                  </a:lnTo>
                  <a:lnTo>
                    <a:pt x="3489960" y="3172714"/>
                  </a:lnTo>
                  <a:lnTo>
                    <a:pt x="3491954" y="3162820"/>
                  </a:lnTo>
                  <a:close/>
                </a:path>
                <a:path w="5942965" h="3188334">
                  <a:moveTo>
                    <a:pt x="3491954" y="2029955"/>
                  </a:moveTo>
                  <a:lnTo>
                    <a:pt x="3489960" y="2020074"/>
                  </a:lnTo>
                  <a:lnTo>
                    <a:pt x="3484524" y="2011997"/>
                  </a:lnTo>
                  <a:lnTo>
                    <a:pt x="3476447" y="2006561"/>
                  </a:lnTo>
                  <a:lnTo>
                    <a:pt x="3466503" y="2004555"/>
                  </a:lnTo>
                  <a:lnTo>
                    <a:pt x="3456622" y="2006561"/>
                  </a:lnTo>
                  <a:lnTo>
                    <a:pt x="3448545" y="2011997"/>
                  </a:lnTo>
                  <a:lnTo>
                    <a:pt x="3443097" y="2020074"/>
                  </a:lnTo>
                  <a:lnTo>
                    <a:pt x="3441103" y="2029955"/>
                  </a:lnTo>
                  <a:lnTo>
                    <a:pt x="3443097" y="2039848"/>
                  </a:lnTo>
                  <a:lnTo>
                    <a:pt x="3448545" y="2047925"/>
                  </a:lnTo>
                  <a:lnTo>
                    <a:pt x="3456622" y="2053361"/>
                  </a:lnTo>
                  <a:lnTo>
                    <a:pt x="3466554" y="2055355"/>
                  </a:lnTo>
                  <a:lnTo>
                    <a:pt x="3476447" y="2053361"/>
                  </a:lnTo>
                  <a:lnTo>
                    <a:pt x="3484524" y="2047925"/>
                  </a:lnTo>
                  <a:lnTo>
                    <a:pt x="3489960" y="2039848"/>
                  </a:lnTo>
                  <a:lnTo>
                    <a:pt x="3491954" y="2029955"/>
                  </a:lnTo>
                  <a:close/>
                </a:path>
                <a:path w="5942965" h="3188334">
                  <a:moveTo>
                    <a:pt x="3491954" y="905167"/>
                  </a:moveTo>
                  <a:lnTo>
                    <a:pt x="3489960" y="895286"/>
                  </a:lnTo>
                  <a:lnTo>
                    <a:pt x="3484524" y="887209"/>
                  </a:lnTo>
                  <a:lnTo>
                    <a:pt x="3476447" y="881761"/>
                  </a:lnTo>
                  <a:lnTo>
                    <a:pt x="3466503" y="879767"/>
                  </a:lnTo>
                  <a:lnTo>
                    <a:pt x="3456622" y="881761"/>
                  </a:lnTo>
                  <a:lnTo>
                    <a:pt x="3448545" y="887209"/>
                  </a:lnTo>
                  <a:lnTo>
                    <a:pt x="3443097" y="895286"/>
                  </a:lnTo>
                  <a:lnTo>
                    <a:pt x="3441103" y="905167"/>
                  </a:lnTo>
                  <a:lnTo>
                    <a:pt x="3443097" y="915060"/>
                  </a:lnTo>
                  <a:lnTo>
                    <a:pt x="3448545" y="923124"/>
                  </a:lnTo>
                  <a:lnTo>
                    <a:pt x="3456622" y="928573"/>
                  </a:lnTo>
                  <a:lnTo>
                    <a:pt x="3466554" y="930567"/>
                  </a:lnTo>
                  <a:lnTo>
                    <a:pt x="3476447" y="928573"/>
                  </a:lnTo>
                  <a:lnTo>
                    <a:pt x="3484524" y="923124"/>
                  </a:lnTo>
                  <a:lnTo>
                    <a:pt x="3489960" y="915060"/>
                  </a:lnTo>
                  <a:lnTo>
                    <a:pt x="3491954" y="905167"/>
                  </a:lnTo>
                  <a:close/>
                </a:path>
                <a:path w="5942965" h="3188334">
                  <a:moveTo>
                    <a:pt x="3496272" y="2283053"/>
                  </a:moveTo>
                  <a:lnTo>
                    <a:pt x="3494278" y="2273173"/>
                  </a:lnTo>
                  <a:lnTo>
                    <a:pt x="3488829" y="2265095"/>
                  </a:lnTo>
                  <a:lnTo>
                    <a:pt x="3480765" y="2259660"/>
                  </a:lnTo>
                  <a:lnTo>
                    <a:pt x="3470821" y="2257653"/>
                  </a:lnTo>
                  <a:lnTo>
                    <a:pt x="3460940" y="2259660"/>
                  </a:lnTo>
                  <a:lnTo>
                    <a:pt x="3452863" y="2265095"/>
                  </a:lnTo>
                  <a:lnTo>
                    <a:pt x="3447415" y="2273173"/>
                  </a:lnTo>
                  <a:lnTo>
                    <a:pt x="3445421" y="2283053"/>
                  </a:lnTo>
                  <a:lnTo>
                    <a:pt x="3447415" y="2292947"/>
                  </a:lnTo>
                  <a:lnTo>
                    <a:pt x="3452863" y="2301024"/>
                  </a:lnTo>
                  <a:lnTo>
                    <a:pt x="3460940" y="2306459"/>
                  </a:lnTo>
                  <a:lnTo>
                    <a:pt x="3470872" y="2308453"/>
                  </a:lnTo>
                  <a:lnTo>
                    <a:pt x="3480765" y="2306459"/>
                  </a:lnTo>
                  <a:lnTo>
                    <a:pt x="3488829" y="2301024"/>
                  </a:lnTo>
                  <a:lnTo>
                    <a:pt x="3494278" y="2292947"/>
                  </a:lnTo>
                  <a:lnTo>
                    <a:pt x="3496272" y="2283053"/>
                  </a:lnTo>
                  <a:close/>
                </a:path>
                <a:path w="5942965" h="3188334">
                  <a:moveTo>
                    <a:pt x="3496272" y="1150200"/>
                  </a:moveTo>
                  <a:lnTo>
                    <a:pt x="3494278" y="1140307"/>
                  </a:lnTo>
                  <a:lnTo>
                    <a:pt x="3488829" y="1132230"/>
                  </a:lnTo>
                  <a:lnTo>
                    <a:pt x="3480765" y="1126794"/>
                  </a:lnTo>
                  <a:lnTo>
                    <a:pt x="3470821" y="1124800"/>
                  </a:lnTo>
                  <a:lnTo>
                    <a:pt x="3460940" y="1126794"/>
                  </a:lnTo>
                  <a:lnTo>
                    <a:pt x="3452863" y="1132230"/>
                  </a:lnTo>
                  <a:lnTo>
                    <a:pt x="3447415" y="1140307"/>
                  </a:lnTo>
                  <a:lnTo>
                    <a:pt x="3445421" y="1150200"/>
                  </a:lnTo>
                  <a:lnTo>
                    <a:pt x="3447415" y="1160081"/>
                  </a:lnTo>
                  <a:lnTo>
                    <a:pt x="3452863" y="1168158"/>
                  </a:lnTo>
                  <a:lnTo>
                    <a:pt x="3460940" y="1173594"/>
                  </a:lnTo>
                  <a:lnTo>
                    <a:pt x="3470872" y="1175600"/>
                  </a:lnTo>
                  <a:lnTo>
                    <a:pt x="3480765" y="1173594"/>
                  </a:lnTo>
                  <a:lnTo>
                    <a:pt x="3488829" y="1168158"/>
                  </a:lnTo>
                  <a:lnTo>
                    <a:pt x="3494278" y="1160081"/>
                  </a:lnTo>
                  <a:lnTo>
                    <a:pt x="3496272" y="1150200"/>
                  </a:lnTo>
                  <a:close/>
                </a:path>
                <a:path w="5942965" h="3188334">
                  <a:moveTo>
                    <a:pt x="3496272" y="25400"/>
                  </a:moveTo>
                  <a:lnTo>
                    <a:pt x="3494278" y="15519"/>
                  </a:lnTo>
                  <a:lnTo>
                    <a:pt x="3488829" y="7442"/>
                  </a:lnTo>
                  <a:lnTo>
                    <a:pt x="3480765" y="2006"/>
                  </a:lnTo>
                  <a:lnTo>
                    <a:pt x="3470821" y="0"/>
                  </a:lnTo>
                  <a:lnTo>
                    <a:pt x="3460940" y="2006"/>
                  </a:lnTo>
                  <a:lnTo>
                    <a:pt x="3452863" y="7442"/>
                  </a:lnTo>
                  <a:lnTo>
                    <a:pt x="3447415" y="15519"/>
                  </a:lnTo>
                  <a:lnTo>
                    <a:pt x="3445421" y="25400"/>
                  </a:lnTo>
                  <a:lnTo>
                    <a:pt x="3447415" y="35293"/>
                  </a:lnTo>
                  <a:lnTo>
                    <a:pt x="3452863" y="43370"/>
                  </a:lnTo>
                  <a:lnTo>
                    <a:pt x="3460940" y="48806"/>
                  </a:lnTo>
                  <a:lnTo>
                    <a:pt x="3470872" y="50800"/>
                  </a:lnTo>
                  <a:lnTo>
                    <a:pt x="3480765" y="48806"/>
                  </a:lnTo>
                  <a:lnTo>
                    <a:pt x="3488829" y="43370"/>
                  </a:lnTo>
                  <a:lnTo>
                    <a:pt x="3494278" y="35293"/>
                  </a:lnTo>
                  <a:lnTo>
                    <a:pt x="3496272" y="25400"/>
                  </a:lnTo>
                  <a:close/>
                </a:path>
                <a:path w="5942965" h="3188334">
                  <a:moveTo>
                    <a:pt x="3593604" y="3162820"/>
                  </a:moveTo>
                  <a:lnTo>
                    <a:pt x="3591610" y="3152940"/>
                  </a:lnTo>
                  <a:lnTo>
                    <a:pt x="3586175" y="3144863"/>
                  </a:lnTo>
                  <a:lnTo>
                    <a:pt x="3578098" y="3139414"/>
                  </a:lnTo>
                  <a:lnTo>
                    <a:pt x="3568154" y="3137420"/>
                  </a:lnTo>
                  <a:lnTo>
                    <a:pt x="3558273" y="3139414"/>
                  </a:lnTo>
                  <a:lnTo>
                    <a:pt x="3550196" y="3144863"/>
                  </a:lnTo>
                  <a:lnTo>
                    <a:pt x="3544747" y="3152940"/>
                  </a:lnTo>
                  <a:lnTo>
                    <a:pt x="3542754" y="3162820"/>
                  </a:lnTo>
                  <a:lnTo>
                    <a:pt x="3544747" y="3172714"/>
                  </a:lnTo>
                  <a:lnTo>
                    <a:pt x="3550196" y="3180778"/>
                  </a:lnTo>
                  <a:lnTo>
                    <a:pt x="3558273" y="3186226"/>
                  </a:lnTo>
                  <a:lnTo>
                    <a:pt x="3568204" y="3188220"/>
                  </a:lnTo>
                  <a:lnTo>
                    <a:pt x="3578098" y="3186226"/>
                  </a:lnTo>
                  <a:lnTo>
                    <a:pt x="3586175" y="3180778"/>
                  </a:lnTo>
                  <a:lnTo>
                    <a:pt x="3591610" y="3172714"/>
                  </a:lnTo>
                  <a:lnTo>
                    <a:pt x="3593604" y="3162820"/>
                  </a:lnTo>
                  <a:close/>
                </a:path>
                <a:path w="5942965" h="3188334">
                  <a:moveTo>
                    <a:pt x="3593604" y="2029955"/>
                  </a:moveTo>
                  <a:lnTo>
                    <a:pt x="3591610" y="2020074"/>
                  </a:lnTo>
                  <a:lnTo>
                    <a:pt x="3586175" y="2011997"/>
                  </a:lnTo>
                  <a:lnTo>
                    <a:pt x="3578098" y="2006561"/>
                  </a:lnTo>
                  <a:lnTo>
                    <a:pt x="3568154" y="2004555"/>
                  </a:lnTo>
                  <a:lnTo>
                    <a:pt x="3558273" y="2006561"/>
                  </a:lnTo>
                  <a:lnTo>
                    <a:pt x="3550196" y="2011997"/>
                  </a:lnTo>
                  <a:lnTo>
                    <a:pt x="3544747" y="2020074"/>
                  </a:lnTo>
                  <a:lnTo>
                    <a:pt x="3542754" y="2029955"/>
                  </a:lnTo>
                  <a:lnTo>
                    <a:pt x="3544747" y="2039848"/>
                  </a:lnTo>
                  <a:lnTo>
                    <a:pt x="3550196" y="2047925"/>
                  </a:lnTo>
                  <a:lnTo>
                    <a:pt x="3558273" y="2053361"/>
                  </a:lnTo>
                  <a:lnTo>
                    <a:pt x="3568204" y="2055355"/>
                  </a:lnTo>
                  <a:lnTo>
                    <a:pt x="3578098" y="2053361"/>
                  </a:lnTo>
                  <a:lnTo>
                    <a:pt x="3586175" y="2047925"/>
                  </a:lnTo>
                  <a:lnTo>
                    <a:pt x="3591610" y="2039848"/>
                  </a:lnTo>
                  <a:lnTo>
                    <a:pt x="3593604" y="2029955"/>
                  </a:lnTo>
                  <a:close/>
                </a:path>
                <a:path w="5942965" h="3188334">
                  <a:moveTo>
                    <a:pt x="3593604" y="905167"/>
                  </a:moveTo>
                  <a:lnTo>
                    <a:pt x="3591610" y="895286"/>
                  </a:lnTo>
                  <a:lnTo>
                    <a:pt x="3586175" y="887209"/>
                  </a:lnTo>
                  <a:lnTo>
                    <a:pt x="3578098" y="881761"/>
                  </a:lnTo>
                  <a:lnTo>
                    <a:pt x="3568154" y="879767"/>
                  </a:lnTo>
                  <a:lnTo>
                    <a:pt x="3558273" y="881761"/>
                  </a:lnTo>
                  <a:lnTo>
                    <a:pt x="3550196" y="887209"/>
                  </a:lnTo>
                  <a:lnTo>
                    <a:pt x="3544747" y="895286"/>
                  </a:lnTo>
                  <a:lnTo>
                    <a:pt x="3542754" y="905167"/>
                  </a:lnTo>
                  <a:lnTo>
                    <a:pt x="3544747" y="915060"/>
                  </a:lnTo>
                  <a:lnTo>
                    <a:pt x="3550196" y="923124"/>
                  </a:lnTo>
                  <a:lnTo>
                    <a:pt x="3558273" y="928573"/>
                  </a:lnTo>
                  <a:lnTo>
                    <a:pt x="3568204" y="930567"/>
                  </a:lnTo>
                  <a:lnTo>
                    <a:pt x="3578098" y="928573"/>
                  </a:lnTo>
                  <a:lnTo>
                    <a:pt x="3586175" y="923124"/>
                  </a:lnTo>
                  <a:lnTo>
                    <a:pt x="3591610" y="915060"/>
                  </a:lnTo>
                  <a:lnTo>
                    <a:pt x="3593604" y="905167"/>
                  </a:lnTo>
                  <a:close/>
                </a:path>
                <a:path w="5942965" h="3188334">
                  <a:moveTo>
                    <a:pt x="3597922" y="2283053"/>
                  </a:moveTo>
                  <a:lnTo>
                    <a:pt x="3595928" y="2273173"/>
                  </a:lnTo>
                  <a:lnTo>
                    <a:pt x="3590480" y="2265095"/>
                  </a:lnTo>
                  <a:lnTo>
                    <a:pt x="3582416" y="2259660"/>
                  </a:lnTo>
                  <a:lnTo>
                    <a:pt x="3572472" y="2257653"/>
                  </a:lnTo>
                  <a:lnTo>
                    <a:pt x="3562591" y="2259660"/>
                  </a:lnTo>
                  <a:lnTo>
                    <a:pt x="3554514" y="2265095"/>
                  </a:lnTo>
                  <a:lnTo>
                    <a:pt x="3549065" y="2273173"/>
                  </a:lnTo>
                  <a:lnTo>
                    <a:pt x="3547072" y="2283053"/>
                  </a:lnTo>
                  <a:lnTo>
                    <a:pt x="3549065" y="2292947"/>
                  </a:lnTo>
                  <a:lnTo>
                    <a:pt x="3554514" y="2301024"/>
                  </a:lnTo>
                  <a:lnTo>
                    <a:pt x="3562591" y="2306459"/>
                  </a:lnTo>
                  <a:lnTo>
                    <a:pt x="3572522" y="2308453"/>
                  </a:lnTo>
                  <a:lnTo>
                    <a:pt x="3582416" y="2306459"/>
                  </a:lnTo>
                  <a:lnTo>
                    <a:pt x="3590480" y="2301024"/>
                  </a:lnTo>
                  <a:lnTo>
                    <a:pt x="3595928" y="2292947"/>
                  </a:lnTo>
                  <a:lnTo>
                    <a:pt x="3597922" y="2283053"/>
                  </a:lnTo>
                  <a:close/>
                </a:path>
                <a:path w="5942965" h="3188334">
                  <a:moveTo>
                    <a:pt x="3597922" y="1150200"/>
                  </a:moveTo>
                  <a:lnTo>
                    <a:pt x="3595928" y="1140307"/>
                  </a:lnTo>
                  <a:lnTo>
                    <a:pt x="3590480" y="1132230"/>
                  </a:lnTo>
                  <a:lnTo>
                    <a:pt x="3582416" y="1126794"/>
                  </a:lnTo>
                  <a:lnTo>
                    <a:pt x="3572472" y="1124800"/>
                  </a:lnTo>
                  <a:lnTo>
                    <a:pt x="3562591" y="1126794"/>
                  </a:lnTo>
                  <a:lnTo>
                    <a:pt x="3554514" y="1132230"/>
                  </a:lnTo>
                  <a:lnTo>
                    <a:pt x="3549065" y="1140307"/>
                  </a:lnTo>
                  <a:lnTo>
                    <a:pt x="3547072" y="1150200"/>
                  </a:lnTo>
                  <a:lnTo>
                    <a:pt x="3549065" y="1160081"/>
                  </a:lnTo>
                  <a:lnTo>
                    <a:pt x="3554514" y="1168158"/>
                  </a:lnTo>
                  <a:lnTo>
                    <a:pt x="3562591" y="1173594"/>
                  </a:lnTo>
                  <a:lnTo>
                    <a:pt x="3572522" y="1175600"/>
                  </a:lnTo>
                  <a:lnTo>
                    <a:pt x="3582416" y="1173594"/>
                  </a:lnTo>
                  <a:lnTo>
                    <a:pt x="3590480" y="1168158"/>
                  </a:lnTo>
                  <a:lnTo>
                    <a:pt x="3595928" y="1160081"/>
                  </a:lnTo>
                  <a:lnTo>
                    <a:pt x="3597922" y="1150200"/>
                  </a:lnTo>
                  <a:close/>
                </a:path>
                <a:path w="5942965" h="3188334">
                  <a:moveTo>
                    <a:pt x="3597922" y="25400"/>
                  </a:moveTo>
                  <a:lnTo>
                    <a:pt x="3595928" y="15519"/>
                  </a:lnTo>
                  <a:lnTo>
                    <a:pt x="3590480" y="7442"/>
                  </a:lnTo>
                  <a:lnTo>
                    <a:pt x="3582416" y="2006"/>
                  </a:lnTo>
                  <a:lnTo>
                    <a:pt x="3572472" y="0"/>
                  </a:lnTo>
                  <a:lnTo>
                    <a:pt x="3562591" y="2006"/>
                  </a:lnTo>
                  <a:lnTo>
                    <a:pt x="3554514" y="7442"/>
                  </a:lnTo>
                  <a:lnTo>
                    <a:pt x="3549065" y="15519"/>
                  </a:lnTo>
                  <a:lnTo>
                    <a:pt x="3547072" y="25400"/>
                  </a:lnTo>
                  <a:lnTo>
                    <a:pt x="3549065" y="35293"/>
                  </a:lnTo>
                  <a:lnTo>
                    <a:pt x="3554514" y="43370"/>
                  </a:lnTo>
                  <a:lnTo>
                    <a:pt x="3562591" y="48806"/>
                  </a:lnTo>
                  <a:lnTo>
                    <a:pt x="3572522" y="50800"/>
                  </a:lnTo>
                  <a:lnTo>
                    <a:pt x="3582416" y="48806"/>
                  </a:lnTo>
                  <a:lnTo>
                    <a:pt x="3590480" y="43370"/>
                  </a:lnTo>
                  <a:lnTo>
                    <a:pt x="3595928" y="35293"/>
                  </a:lnTo>
                  <a:lnTo>
                    <a:pt x="3597922" y="25400"/>
                  </a:lnTo>
                  <a:close/>
                </a:path>
                <a:path w="5942965" h="3188334">
                  <a:moveTo>
                    <a:pt x="3695255" y="3162820"/>
                  </a:moveTo>
                  <a:lnTo>
                    <a:pt x="3693261" y="3152940"/>
                  </a:lnTo>
                  <a:lnTo>
                    <a:pt x="3687826" y="3144863"/>
                  </a:lnTo>
                  <a:lnTo>
                    <a:pt x="3679748" y="3139414"/>
                  </a:lnTo>
                  <a:lnTo>
                    <a:pt x="3669804" y="3137420"/>
                  </a:lnTo>
                  <a:lnTo>
                    <a:pt x="3659924" y="3139414"/>
                  </a:lnTo>
                  <a:lnTo>
                    <a:pt x="3651847" y="3144863"/>
                  </a:lnTo>
                  <a:lnTo>
                    <a:pt x="3646398" y="3152940"/>
                  </a:lnTo>
                  <a:lnTo>
                    <a:pt x="3644404" y="3162820"/>
                  </a:lnTo>
                  <a:lnTo>
                    <a:pt x="3646398" y="3172714"/>
                  </a:lnTo>
                  <a:lnTo>
                    <a:pt x="3651847" y="3180778"/>
                  </a:lnTo>
                  <a:lnTo>
                    <a:pt x="3659924" y="3186226"/>
                  </a:lnTo>
                  <a:lnTo>
                    <a:pt x="3669855" y="3188220"/>
                  </a:lnTo>
                  <a:lnTo>
                    <a:pt x="3679748" y="3186226"/>
                  </a:lnTo>
                  <a:lnTo>
                    <a:pt x="3687826" y="3180778"/>
                  </a:lnTo>
                  <a:lnTo>
                    <a:pt x="3693261" y="3172714"/>
                  </a:lnTo>
                  <a:lnTo>
                    <a:pt x="3695255" y="3162820"/>
                  </a:lnTo>
                  <a:close/>
                </a:path>
                <a:path w="5942965" h="3188334">
                  <a:moveTo>
                    <a:pt x="3695255" y="2029955"/>
                  </a:moveTo>
                  <a:lnTo>
                    <a:pt x="3693261" y="2020074"/>
                  </a:lnTo>
                  <a:lnTo>
                    <a:pt x="3687826" y="2011997"/>
                  </a:lnTo>
                  <a:lnTo>
                    <a:pt x="3679748" y="2006561"/>
                  </a:lnTo>
                  <a:lnTo>
                    <a:pt x="3669804" y="2004555"/>
                  </a:lnTo>
                  <a:lnTo>
                    <a:pt x="3659924" y="2006561"/>
                  </a:lnTo>
                  <a:lnTo>
                    <a:pt x="3651847" y="2011997"/>
                  </a:lnTo>
                  <a:lnTo>
                    <a:pt x="3646398" y="2020074"/>
                  </a:lnTo>
                  <a:lnTo>
                    <a:pt x="3644404" y="2029955"/>
                  </a:lnTo>
                  <a:lnTo>
                    <a:pt x="3646398" y="2039848"/>
                  </a:lnTo>
                  <a:lnTo>
                    <a:pt x="3651847" y="2047925"/>
                  </a:lnTo>
                  <a:lnTo>
                    <a:pt x="3659924" y="2053361"/>
                  </a:lnTo>
                  <a:lnTo>
                    <a:pt x="3669855" y="2055355"/>
                  </a:lnTo>
                  <a:lnTo>
                    <a:pt x="3679748" y="2053361"/>
                  </a:lnTo>
                  <a:lnTo>
                    <a:pt x="3687826" y="2047925"/>
                  </a:lnTo>
                  <a:lnTo>
                    <a:pt x="3693261" y="2039848"/>
                  </a:lnTo>
                  <a:lnTo>
                    <a:pt x="3695255" y="2029955"/>
                  </a:lnTo>
                  <a:close/>
                </a:path>
                <a:path w="5942965" h="3188334">
                  <a:moveTo>
                    <a:pt x="3695255" y="905167"/>
                  </a:moveTo>
                  <a:lnTo>
                    <a:pt x="3693261" y="895286"/>
                  </a:lnTo>
                  <a:lnTo>
                    <a:pt x="3687826" y="887209"/>
                  </a:lnTo>
                  <a:lnTo>
                    <a:pt x="3679748" y="881761"/>
                  </a:lnTo>
                  <a:lnTo>
                    <a:pt x="3669804" y="879767"/>
                  </a:lnTo>
                  <a:lnTo>
                    <a:pt x="3659924" y="881761"/>
                  </a:lnTo>
                  <a:lnTo>
                    <a:pt x="3651847" y="887209"/>
                  </a:lnTo>
                  <a:lnTo>
                    <a:pt x="3646398" y="895286"/>
                  </a:lnTo>
                  <a:lnTo>
                    <a:pt x="3644404" y="905167"/>
                  </a:lnTo>
                  <a:lnTo>
                    <a:pt x="3646398" y="915060"/>
                  </a:lnTo>
                  <a:lnTo>
                    <a:pt x="3651847" y="923124"/>
                  </a:lnTo>
                  <a:lnTo>
                    <a:pt x="3659924" y="928573"/>
                  </a:lnTo>
                  <a:lnTo>
                    <a:pt x="3669855" y="930567"/>
                  </a:lnTo>
                  <a:lnTo>
                    <a:pt x="3679748" y="928573"/>
                  </a:lnTo>
                  <a:lnTo>
                    <a:pt x="3687826" y="923124"/>
                  </a:lnTo>
                  <a:lnTo>
                    <a:pt x="3693261" y="915060"/>
                  </a:lnTo>
                  <a:lnTo>
                    <a:pt x="3695255" y="905167"/>
                  </a:lnTo>
                  <a:close/>
                </a:path>
                <a:path w="5942965" h="3188334">
                  <a:moveTo>
                    <a:pt x="3699573" y="2283053"/>
                  </a:moveTo>
                  <a:lnTo>
                    <a:pt x="3697579" y="2273173"/>
                  </a:lnTo>
                  <a:lnTo>
                    <a:pt x="3692131" y="2265095"/>
                  </a:lnTo>
                  <a:lnTo>
                    <a:pt x="3684066" y="2259660"/>
                  </a:lnTo>
                  <a:lnTo>
                    <a:pt x="3674122" y="2257653"/>
                  </a:lnTo>
                  <a:lnTo>
                    <a:pt x="3664242" y="2259660"/>
                  </a:lnTo>
                  <a:lnTo>
                    <a:pt x="3656165" y="2265095"/>
                  </a:lnTo>
                  <a:lnTo>
                    <a:pt x="3650716" y="2273173"/>
                  </a:lnTo>
                  <a:lnTo>
                    <a:pt x="3648722" y="2283053"/>
                  </a:lnTo>
                  <a:lnTo>
                    <a:pt x="3650716" y="2292947"/>
                  </a:lnTo>
                  <a:lnTo>
                    <a:pt x="3656165" y="2301024"/>
                  </a:lnTo>
                  <a:lnTo>
                    <a:pt x="3664242" y="2306459"/>
                  </a:lnTo>
                  <a:lnTo>
                    <a:pt x="3674173" y="2308453"/>
                  </a:lnTo>
                  <a:lnTo>
                    <a:pt x="3684066" y="2306459"/>
                  </a:lnTo>
                  <a:lnTo>
                    <a:pt x="3692131" y="2301024"/>
                  </a:lnTo>
                  <a:lnTo>
                    <a:pt x="3697579" y="2292947"/>
                  </a:lnTo>
                  <a:lnTo>
                    <a:pt x="3699573" y="2283053"/>
                  </a:lnTo>
                  <a:close/>
                </a:path>
                <a:path w="5942965" h="3188334">
                  <a:moveTo>
                    <a:pt x="3699573" y="1150200"/>
                  </a:moveTo>
                  <a:lnTo>
                    <a:pt x="3697579" y="1140307"/>
                  </a:lnTo>
                  <a:lnTo>
                    <a:pt x="3692131" y="1132230"/>
                  </a:lnTo>
                  <a:lnTo>
                    <a:pt x="3684066" y="1126794"/>
                  </a:lnTo>
                  <a:lnTo>
                    <a:pt x="3674122" y="1124800"/>
                  </a:lnTo>
                  <a:lnTo>
                    <a:pt x="3664242" y="1126794"/>
                  </a:lnTo>
                  <a:lnTo>
                    <a:pt x="3656165" y="1132230"/>
                  </a:lnTo>
                  <a:lnTo>
                    <a:pt x="3650716" y="1140307"/>
                  </a:lnTo>
                  <a:lnTo>
                    <a:pt x="3648722" y="1150200"/>
                  </a:lnTo>
                  <a:lnTo>
                    <a:pt x="3650716" y="1160081"/>
                  </a:lnTo>
                  <a:lnTo>
                    <a:pt x="3656165" y="1168158"/>
                  </a:lnTo>
                  <a:lnTo>
                    <a:pt x="3664242" y="1173594"/>
                  </a:lnTo>
                  <a:lnTo>
                    <a:pt x="3674173" y="1175600"/>
                  </a:lnTo>
                  <a:lnTo>
                    <a:pt x="3684066" y="1173594"/>
                  </a:lnTo>
                  <a:lnTo>
                    <a:pt x="3692131" y="1168158"/>
                  </a:lnTo>
                  <a:lnTo>
                    <a:pt x="3697579" y="1160081"/>
                  </a:lnTo>
                  <a:lnTo>
                    <a:pt x="3699573" y="1150200"/>
                  </a:lnTo>
                  <a:close/>
                </a:path>
                <a:path w="5942965" h="3188334">
                  <a:moveTo>
                    <a:pt x="3699573" y="25400"/>
                  </a:moveTo>
                  <a:lnTo>
                    <a:pt x="3697579" y="15519"/>
                  </a:lnTo>
                  <a:lnTo>
                    <a:pt x="3692131" y="7442"/>
                  </a:lnTo>
                  <a:lnTo>
                    <a:pt x="3684066" y="2006"/>
                  </a:lnTo>
                  <a:lnTo>
                    <a:pt x="3674122" y="0"/>
                  </a:lnTo>
                  <a:lnTo>
                    <a:pt x="3664242" y="2006"/>
                  </a:lnTo>
                  <a:lnTo>
                    <a:pt x="3656165" y="7442"/>
                  </a:lnTo>
                  <a:lnTo>
                    <a:pt x="3650716" y="15519"/>
                  </a:lnTo>
                  <a:lnTo>
                    <a:pt x="3648722" y="25400"/>
                  </a:lnTo>
                  <a:lnTo>
                    <a:pt x="3650716" y="35293"/>
                  </a:lnTo>
                  <a:lnTo>
                    <a:pt x="3656165" y="43370"/>
                  </a:lnTo>
                  <a:lnTo>
                    <a:pt x="3664242" y="48806"/>
                  </a:lnTo>
                  <a:lnTo>
                    <a:pt x="3674173" y="50800"/>
                  </a:lnTo>
                  <a:lnTo>
                    <a:pt x="3684066" y="48806"/>
                  </a:lnTo>
                  <a:lnTo>
                    <a:pt x="3692131" y="43370"/>
                  </a:lnTo>
                  <a:lnTo>
                    <a:pt x="3697579" y="35293"/>
                  </a:lnTo>
                  <a:lnTo>
                    <a:pt x="3699573" y="25400"/>
                  </a:lnTo>
                  <a:close/>
                </a:path>
                <a:path w="5942965" h="3188334">
                  <a:moveTo>
                    <a:pt x="3796906" y="3162820"/>
                  </a:moveTo>
                  <a:lnTo>
                    <a:pt x="3794912" y="3152940"/>
                  </a:lnTo>
                  <a:lnTo>
                    <a:pt x="3789476" y="3144863"/>
                  </a:lnTo>
                  <a:lnTo>
                    <a:pt x="3781399" y="3139414"/>
                  </a:lnTo>
                  <a:lnTo>
                    <a:pt x="3771455" y="3137420"/>
                  </a:lnTo>
                  <a:lnTo>
                    <a:pt x="3761575" y="3139414"/>
                  </a:lnTo>
                  <a:lnTo>
                    <a:pt x="3753497" y="3144863"/>
                  </a:lnTo>
                  <a:lnTo>
                    <a:pt x="3748049" y="3152940"/>
                  </a:lnTo>
                  <a:lnTo>
                    <a:pt x="3746055" y="3162820"/>
                  </a:lnTo>
                  <a:lnTo>
                    <a:pt x="3748049" y="3172714"/>
                  </a:lnTo>
                  <a:lnTo>
                    <a:pt x="3753497" y="3180778"/>
                  </a:lnTo>
                  <a:lnTo>
                    <a:pt x="3761575" y="3186226"/>
                  </a:lnTo>
                  <a:lnTo>
                    <a:pt x="3771506" y="3188220"/>
                  </a:lnTo>
                  <a:lnTo>
                    <a:pt x="3781399" y="3186226"/>
                  </a:lnTo>
                  <a:lnTo>
                    <a:pt x="3789476" y="3180778"/>
                  </a:lnTo>
                  <a:lnTo>
                    <a:pt x="3794912" y="3172714"/>
                  </a:lnTo>
                  <a:lnTo>
                    <a:pt x="3796906" y="3162820"/>
                  </a:lnTo>
                  <a:close/>
                </a:path>
                <a:path w="5942965" h="3188334">
                  <a:moveTo>
                    <a:pt x="3796906" y="2029955"/>
                  </a:moveTo>
                  <a:lnTo>
                    <a:pt x="3794912" y="2020074"/>
                  </a:lnTo>
                  <a:lnTo>
                    <a:pt x="3789476" y="2011997"/>
                  </a:lnTo>
                  <a:lnTo>
                    <a:pt x="3781399" y="2006561"/>
                  </a:lnTo>
                  <a:lnTo>
                    <a:pt x="3771455" y="2004555"/>
                  </a:lnTo>
                  <a:lnTo>
                    <a:pt x="3761575" y="2006561"/>
                  </a:lnTo>
                  <a:lnTo>
                    <a:pt x="3753497" y="2011997"/>
                  </a:lnTo>
                  <a:lnTo>
                    <a:pt x="3748049" y="2020074"/>
                  </a:lnTo>
                  <a:lnTo>
                    <a:pt x="3746055" y="2029955"/>
                  </a:lnTo>
                  <a:lnTo>
                    <a:pt x="3748049" y="2039848"/>
                  </a:lnTo>
                  <a:lnTo>
                    <a:pt x="3753497" y="2047925"/>
                  </a:lnTo>
                  <a:lnTo>
                    <a:pt x="3761575" y="2053361"/>
                  </a:lnTo>
                  <a:lnTo>
                    <a:pt x="3771506" y="2055355"/>
                  </a:lnTo>
                  <a:lnTo>
                    <a:pt x="3781399" y="2053361"/>
                  </a:lnTo>
                  <a:lnTo>
                    <a:pt x="3789476" y="2047925"/>
                  </a:lnTo>
                  <a:lnTo>
                    <a:pt x="3794912" y="2039848"/>
                  </a:lnTo>
                  <a:lnTo>
                    <a:pt x="3796906" y="2029955"/>
                  </a:lnTo>
                  <a:close/>
                </a:path>
                <a:path w="5942965" h="3188334">
                  <a:moveTo>
                    <a:pt x="3796906" y="905167"/>
                  </a:moveTo>
                  <a:lnTo>
                    <a:pt x="3794912" y="895286"/>
                  </a:lnTo>
                  <a:lnTo>
                    <a:pt x="3789476" y="887209"/>
                  </a:lnTo>
                  <a:lnTo>
                    <a:pt x="3781399" y="881761"/>
                  </a:lnTo>
                  <a:lnTo>
                    <a:pt x="3771455" y="879767"/>
                  </a:lnTo>
                  <a:lnTo>
                    <a:pt x="3761575" y="881761"/>
                  </a:lnTo>
                  <a:lnTo>
                    <a:pt x="3753497" y="887209"/>
                  </a:lnTo>
                  <a:lnTo>
                    <a:pt x="3748049" y="895286"/>
                  </a:lnTo>
                  <a:lnTo>
                    <a:pt x="3746055" y="905167"/>
                  </a:lnTo>
                  <a:lnTo>
                    <a:pt x="3748049" y="915060"/>
                  </a:lnTo>
                  <a:lnTo>
                    <a:pt x="3753497" y="923124"/>
                  </a:lnTo>
                  <a:lnTo>
                    <a:pt x="3761575" y="928573"/>
                  </a:lnTo>
                  <a:lnTo>
                    <a:pt x="3771506" y="930567"/>
                  </a:lnTo>
                  <a:lnTo>
                    <a:pt x="3781399" y="928573"/>
                  </a:lnTo>
                  <a:lnTo>
                    <a:pt x="3789476" y="923124"/>
                  </a:lnTo>
                  <a:lnTo>
                    <a:pt x="3794912" y="915060"/>
                  </a:lnTo>
                  <a:lnTo>
                    <a:pt x="3796906" y="905167"/>
                  </a:lnTo>
                  <a:close/>
                </a:path>
                <a:path w="5942965" h="3188334">
                  <a:moveTo>
                    <a:pt x="3801224" y="2283053"/>
                  </a:moveTo>
                  <a:lnTo>
                    <a:pt x="3799230" y="2273173"/>
                  </a:lnTo>
                  <a:lnTo>
                    <a:pt x="3793782" y="2265095"/>
                  </a:lnTo>
                  <a:lnTo>
                    <a:pt x="3785717" y="2259660"/>
                  </a:lnTo>
                  <a:lnTo>
                    <a:pt x="3775773" y="2257653"/>
                  </a:lnTo>
                  <a:lnTo>
                    <a:pt x="3765893" y="2259660"/>
                  </a:lnTo>
                  <a:lnTo>
                    <a:pt x="3757815" y="2265095"/>
                  </a:lnTo>
                  <a:lnTo>
                    <a:pt x="3752367" y="2273173"/>
                  </a:lnTo>
                  <a:lnTo>
                    <a:pt x="3750373" y="2283053"/>
                  </a:lnTo>
                  <a:lnTo>
                    <a:pt x="3752367" y="2292947"/>
                  </a:lnTo>
                  <a:lnTo>
                    <a:pt x="3757815" y="2301024"/>
                  </a:lnTo>
                  <a:lnTo>
                    <a:pt x="3765893" y="2306459"/>
                  </a:lnTo>
                  <a:lnTo>
                    <a:pt x="3775824" y="2308453"/>
                  </a:lnTo>
                  <a:lnTo>
                    <a:pt x="3785717" y="2306459"/>
                  </a:lnTo>
                  <a:lnTo>
                    <a:pt x="3793782" y="2301024"/>
                  </a:lnTo>
                  <a:lnTo>
                    <a:pt x="3799230" y="2292947"/>
                  </a:lnTo>
                  <a:lnTo>
                    <a:pt x="3801224" y="2283053"/>
                  </a:lnTo>
                  <a:close/>
                </a:path>
                <a:path w="5942965" h="3188334">
                  <a:moveTo>
                    <a:pt x="3801224" y="1150200"/>
                  </a:moveTo>
                  <a:lnTo>
                    <a:pt x="3799230" y="1140307"/>
                  </a:lnTo>
                  <a:lnTo>
                    <a:pt x="3793782" y="1132230"/>
                  </a:lnTo>
                  <a:lnTo>
                    <a:pt x="3785717" y="1126794"/>
                  </a:lnTo>
                  <a:lnTo>
                    <a:pt x="3775773" y="1124800"/>
                  </a:lnTo>
                  <a:lnTo>
                    <a:pt x="3765893" y="1126794"/>
                  </a:lnTo>
                  <a:lnTo>
                    <a:pt x="3757815" y="1132230"/>
                  </a:lnTo>
                  <a:lnTo>
                    <a:pt x="3752367" y="1140307"/>
                  </a:lnTo>
                  <a:lnTo>
                    <a:pt x="3750373" y="1150200"/>
                  </a:lnTo>
                  <a:lnTo>
                    <a:pt x="3752367" y="1160081"/>
                  </a:lnTo>
                  <a:lnTo>
                    <a:pt x="3757815" y="1168158"/>
                  </a:lnTo>
                  <a:lnTo>
                    <a:pt x="3765893" y="1173594"/>
                  </a:lnTo>
                  <a:lnTo>
                    <a:pt x="3775824" y="1175600"/>
                  </a:lnTo>
                  <a:lnTo>
                    <a:pt x="3785717" y="1173594"/>
                  </a:lnTo>
                  <a:lnTo>
                    <a:pt x="3793782" y="1168158"/>
                  </a:lnTo>
                  <a:lnTo>
                    <a:pt x="3799230" y="1160081"/>
                  </a:lnTo>
                  <a:lnTo>
                    <a:pt x="3801224" y="1150200"/>
                  </a:lnTo>
                  <a:close/>
                </a:path>
                <a:path w="5942965" h="3188334">
                  <a:moveTo>
                    <a:pt x="3801224" y="25400"/>
                  </a:moveTo>
                  <a:lnTo>
                    <a:pt x="3799230" y="15519"/>
                  </a:lnTo>
                  <a:lnTo>
                    <a:pt x="3793782" y="7442"/>
                  </a:lnTo>
                  <a:lnTo>
                    <a:pt x="3785717" y="2006"/>
                  </a:lnTo>
                  <a:lnTo>
                    <a:pt x="3775773" y="0"/>
                  </a:lnTo>
                  <a:lnTo>
                    <a:pt x="3765893" y="2006"/>
                  </a:lnTo>
                  <a:lnTo>
                    <a:pt x="3757815" y="7442"/>
                  </a:lnTo>
                  <a:lnTo>
                    <a:pt x="3752367" y="15519"/>
                  </a:lnTo>
                  <a:lnTo>
                    <a:pt x="3750373" y="25400"/>
                  </a:lnTo>
                  <a:lnTo>
                    <a:pt x="3752367" y="35293"/>
                  </a:lnTo>
                  <a:lnTo>
                    <a:pt x="3757815" y="43370"/>
                  </a:lnTo>
                  <a:lnTo>
                    <a:pt x="3765893" y="48806"/>
                  </a:lnTo>
                  <a:lnTo>
                    <a:pt x="3775824" y="50800"/>
                  </a:lnTo>
                  <a:lnTo>
                    <a:pt x="3785717" y="48806"/>
                  </a:lnTo>
                  <a:lnTo>
                    <a:pt x="3793782" y="43370"/>
                  </a:lnTo>
                  <a:lnTo>
                    <a:pt x="3799230" y="35293"/>
                  </a:lnTo>
                  <a:lnTo>
                    <a:pt x="3801224" y="25400"/>
                  </a:lnTo>
                  <a:close/>
                </a:path>
                <a:path w="5942965" h="3188334">
                  <a:moveTo>
                    <a:pt x="3898557" y="3162820"/>
                  </a:moveTo>
                  <a:lnTo>
                    <a:pt x="3896563" y="3152940"/>
                  </a:lnTo>
                  <a:lnTo>
                    <a:pt x="3891127" y="3144863"/>
                  </a:lnTo>
                  <a:lnTo>
                    <a:pt x="3883050" y="3139414"/>
                  </a:lnTo>
                  <a:lnTo>
                    <a:pt x="3873106" y="3137420"/>
                  </a:lnTo>
                  <a:lnTo>
                    <a:pt x="3863225" y="3139414"/>
                  </a:lnTo>
                  <a:lnTo>
                    <a:pt x="3855148" y="3144863"/>
                  </a:lnTo>
                  <a:lnTo>
                    <a:pt x="3849700" y="3152940"/>
                  </a:lnTo>
                  <a:lnTo>
                    <a:pt x="3847706" y="3162820"/>
                  </a:lnTo>
                  <a:lnTo>
                    <a:pt x="3849700" y="3172714"/>
                  </a:lnTo>
                  <a:lnTo>
                    <a:pt x="3855148" y="3180778"/>
                  </a:lnTo>
                  <a:lnTo>
                    <a:pt x="3863225" y="3186226"/>
                  </a:lnTo>
                  <a:lnTo>
                    <a:pt x="3873157" y="3188220"/>
                  </a:lnTo>
                  <a:lnTo>
                    <a:pt x="3883050" y="3186226"/>
                  </a:lnTo>
                  <a:lnTo>
                    <a:pt x="3891127" y="3180778"/>
                  </a:lnTo>
                  <a:lnTo>
                    <a:pt x="3896563" y="3172714"/>
                  </a:lnTo>
                  <a:lnTo>
                    <a:pt x="3898557" y="3162820"/>
                  </a:lnTo>
                  <a:close/>
                </a:path>
                <a:path w="5942965" h="3188334">
                  <a:moveTo>
                    <a:pt x="3898557" y="2029955"/>
                  </a:moveTo>
                  <a:lnTo>
                    <a:pt x="3896563" y="2020074"/>
                  </a:lnTo>
                  <a:lnTo>
                    <a:pt x="3891127" y="2011997"/>
                  </a:lnTo>
                  <a:lnTo>
                    <a:pt x="3883050" y="2006561"/>
                  </a:lnTo>
                  <a:lnTo>
                    <a:pt x="3873106" y="2004555"/>
                  </a:lnTo>
                  <a:lnTo>
                    <a:pt x="3863225" y="2006561"/>
                  </a:lnTo>
                  <a:lnTo>
                    <a:pt x="3855148" y="2011997"/>
                  </a:lnTo>
                  <a:lnTo>
                    <a:pt x="3849700" y="2020074"/>
                  </a:lnTo>
                  <a:lnTo>
                    <a:pt x="3847706" y="2029955"/>
                  </a:lnTo>
                  <a:lnTo>
                    <a:pt x="3849700" y="2039848"/>
                  </a:lnTo>
                  <a:lnTo>
                    <a:pt x="3855148" y="2047925"/>
                  </a:lnTo>
                  <a:lnTo>
                    <a:pt x="3863225" y="2053361"/>
                  </a:lnTo>
                  <a:lnTo>
                    <a:pt x="3873157" y="2055355"/>
                  </a:lnTo>
                  <a:lnTo>
                    <a:pt x="3883050" y="2053361"/>
                  </a:lnTo>
                  <a:lnTo>
                    <a:pt x="3891127" y="2047925"/>
                  </a:lnTo>
                  <a:lnTo>
                    <a:pt x="3896563" y="2039848"/>
                  </a:lnTo>
                  <a:lnTo>
                    <a:pt x="3898557" y="2029955"/>
                  </a:lnTo>
                  <a:close/>
                </a:path>
                <a:path w="5942965" h="3188334">
                  <a:moveTo>
                    <a:pt x="3898557" y="905167"/>
                  </a:moveTo>
                  <a:lnTo>
                    <a:pt x="3896563" y="895286"/>
                  </a:lnTo>
                  <a:lnTo>
                    <a:pt x="3891127" y="887209"/>
                  </a:lnTo>
                  <a:lnTo>
                    <a:pt x="3883050" y="881761"/>
                  </a:lnTo>
                  <a:lnTo>
                    <a:pt x="3873106" y="879767"/>
                  </a:lnTo>
                  <a:lnTo>
                    <a:pt x="3863225" y="881761"/>
                  </a:lnTo>
                  <a:lnTo>
                    <a:pt x="3855148" y="887209"/>
                  </a:lnTo>
                  <a:lnTo>
                    <a:pt x="3849700" y="895286"/>
                  </a:lnTo>
                  <a:lnTo>
                    <a:pt x="3847706" y="905167"/>
                  </a:lnTo>
                  <a:lnTo>
                    <a:pt x="3849700" y="915060"/>
                  </a:lnTo>
                  <a:lnTo>
                    <a:pt x="3855148" y="923124"/>
                  </a:lnTo>
                  <a:lnTo>
                    <a:pt x="3863225" y="928573"/>
                  </a:lnTo>
                  <a:lnTo>
                    <a:pt x="3873157" y="930567"/>
                  </a:lnTo>
                  <a:lnTo>
                    <a:pt x="3883050" y="928573"/>
                  </a:lnTo>
                  <a:lnTo>
                    <a:pt x="3891127" y="923124"/>
                  </a:lnTo>
                  <a:lnTo>
                    <a:pt x="3896563" y="915060"/>
                  </a:lnTo>
                  <a:lnTo>
                    <a:pt x="3898557" y="905167"/>
                  </a:lnTo>
                  <a:close/>
                </a:path>
                <a:path w="5942965" h="3188334">
                  <a:moveTo>
                    <a:pt x="3902875" y="2283053"/>
                  </a:moveTo>
                  <a:lnTo>
                    <a:pt x="3900881" y="2273173"/>
                  </a:lnTo>
                  <a:lnTo>
                    <a:pt x="3895433" y="2265095"/>
                  </a:lnTo>
                  <a:lnTo>
                    <a:pt x="3887368" y="2259660"/>
                  </a:lnTo>
                  <a:lnTo>
                    <a:pt x="3877424" y="2257653"/>
                  </a:lnTo>
                  <a:lnTo>
                    <a:pt x="3867543" y="2259660"/>
                  </a:lnTo>
                  <a:lnTo>
                    <a:pt x="3859466" y="2265095"/>
                  </a:lnTo>
                  <a:lnTo>
                    <a:pt x="3854018" y="2273173"/>
                  </a:lnTo>
                  <a:lnTo>
                    <a:pt x="3852024" y="2283053"/>
                  </a:lnTo>
                  <a:lnTo>
                    <a:pt x="3854018" y="2292947"/>
                  </a:lnTo>
                  <a:lnTo>
                    <a:pt x="3859466" y="2301024"/>
                  </a:lnTo>
                  <a:lnTo>
                    <a:pt x="3867543" y="2306459"/>
                  </a:lnTo>
                  <a:lnTo>
                    <a:pt x="3877475" y="2308453"/>
                  </a:lnTo>
                  <a:lnTo>
                    <a:pt x="3887368" y="2306459"/>
                  </a:lnTo>
                  <a:lnTo>
                    <a:pt x="3895433" y="2301024"/>
                  </a:lnTo>
                  <a:lnTo>
                    <a:pt x="3900881" y="2292947"/>
                  </a:lnTo>
                  <a:lnTo>
                    <a:pt x="3902875" y="2283053"/>
                  </a:lnTo>
                  <a:close/>
                </a:path>
                <a:path w="5942965" h="3188334">
                  <a:moveTo>
                    <a:pt x="3902875" y="1150200"/>
                  </a:moveTo>
                  <a:lnTo>
                    <a:pt x="3900881" y="1140307"/>
                  </a:lnTo>
                  <a:lnTo>
                    <a:pt x="3895433" y="1132230"/>
                  </a:lnTo>
                  <a:lnTo>
                    <a:pt x="3887368" y="1126794"/>
                  </a:lnTo>
                  <a:lnTo>
                    <a:pt x="3877424" y="1124800"/>
                  </a:lnTo>
                  <a:lnTo>
                    <a:pt x="3867543" y="1126794"/>
                  </a:lnTo>
                  <a:lnTo>
                    <a:pt x="3859466" y="1132230"/>
                  </a:lnTo>
                  <a:lnTo>
                    <a:pt x="3854018" y="1140307"/>
                  </a:lnTo>
                  <a:lnTo>
                    <a:pt x="3852024" y="1150200"/>
                  </a:lnTo>
                  <a:lnTo>
                    <a:pt x="3854018" y="1160081"/>
                  </a:lnTo>
                  <a:lnTo>
                    <a:pt x="3859466" y="1168158"/>
                  </a:lnTo>
                  <a:lnTo>
                    <a:pt x="3867543" y="1173594"/>
                  </a:lnTo>
                  <a:lnTo>
                    <a:pt x="3877475" y="1175600"/>
                  </a:lnTo>
                  <a:lnTo>
                    <a:pt x="3887368" y="1173594"/>
                  </a:lnTo>
                  <a:lnTo>
                    <a:pt x="3895433" y="1168158"/>
                  </a:lnTo>
                  <a:lnTo>
                    <a:pt x="3900881" y="1160081"/>
                  </a:lnTo>
                  <a:lnTo>
                    <a:pt x="3902875" y="1150200"/>
                  </a:lnTo>
                  <a:close/>
                </a:path>
                <a:path w="5942965" h="3188334">
                  <a:moveTo>
                    <a:pt x="3902875" y="25400"/>
                  </a:moveTo>
                  <a:lnTo>
                    <a:pt x="3900881" y="15519"/>
                  </a:lnTo>
                  <a:lnTo>
                    <a:pt x="3895433" y="7442"/>
                  </a:lnTo>
                  <a:lnTo>
                    <a:pt x="3887368" y="2006"/>
                  </a:lnTo>
                  <a:lnTo>
                    <a:pt x="3877424" y="0"/>
                  </a:lnTo>
                  <a:lnTo>
                    <a:pt x="3867543" y="2006"/>
                  </a:lnTo>
                  <a:lnTo>
                    <a:pt x="3859466" y="7442"/>
                  </a:lnTo>
                  <a:lnTo>
                    <a:pt x="3854018" y="15519"/>
                  </a:lnTo>
                  <a:lnTo>
                    <a:pt x="3852024" y="25400"/>
                  </a:lnTo>
                  <a:lnTo>
                    <a:pt x="3854018" y="35293"/>
                  </a:lnTo>
                  <a:lnTo>
                    <a:pt x="3859466" y="43370"/>
                  </a:lnTo>
                  <a:lnTo>
                    <a:pt x="3867543" y="48806"/>
                  </a:lnTo>
                  <a:lnTo>
                    <a:pt x="3877475" y="50800"/>
                  </a:lnTo>
                  <a:lnTo>
                    <a:pt x="3887368" y="48806"/>
                  </a:lnTo>
                  <a:lnTo>
                    <a:pt x="3895433" y="43370"/>
                  </a:lnTo>
                  <a:lnTo>
                    <a:pt x="3900881" y="35293"/>
                  </a:lnTo>
                  <a:lnTo>
                    <a:pt x="3902875" y="25400"/>
                  </a:lnTo>
                  <a:close/>
                </a:path>
                <a:path w="5942965" h="3188334">
                  <a:moveTo>
                    <a:pt x="4000208" y="3162820"/>
                  </a:moveTo>
                  <a:lnTo>
                    <a:pt x="3998214" y="3152940"/>
                  </a:lnTo>
                  <a:lnTo>
                    <a:pt x="3992778" y="3144863"/>
                  </a:lnTo>
                  <a:lnTo>
                    <a:pt x="3984701" y="3139414"/>
                  </a:lnTo>
                  <a:lnTo>
                    <a:pt x="3974757" y="3137420"/>
                  </a:lnTo>
                  <a:lnTo>
                    <a:pt x="3964876" y="3139414"/>
                  </a:lnTo>
                  <a:lnTo>
                    <a:pt x="3956799" y="3144863"/>
                  </a:lnTo>
                  <a:lnTo>
                    <a:pt x="3951351" y="3152940"/>
                  </a:lnTo>
                  <a:lnTo>
                    <a:pt x="3949357" y="3162820"/>
                  </a:lnTo>
                  <a:lnTo>
                    <a:pt x="3951351" y="3172714"/>
                  </a:lnTo>
                  <a:lnTo>
                    <a:pt x="3956799" y="3180778"/>
                  </a:lnTo>
                  <a:lnTo>
                    <a:pt x="3964876" y="3186226"/>
                  </a:lnTo>
                  <a:lnTo>
                    <a:pt x="3974808" y="3188220"/>
                  </a:lnTo>
                  <a:lnTo>
                    <a:pt x="3984701" y="3186226"/>
                  </a:lnTo>
                  <a:lnTo>
                    <a:pt x="3992778" y="3180778"/>
                  </a:lnTo>
                  <a:lnTo>
                    <a:pt x="3998214" y="3172714"/>
                  </a:lnTo>
                  <a:lnTo>
                    <a:pt x="4000208" y="3162820"/>
                  </a:lnTo>
                  <a:close/>
                </a:path>
                <a:path w="5942965" h="3188334">
                  <a:moveTo>
                    <a:pt x="4000208" y="2029955"/>
                  </a:moveTo>
                  <a:lnTo>
                    <a:pt x="3998214" y="2020074"/>
                  </a:lnTo>
                  <a:lnTo>
                    <a:pt x="3992778" y="2011997"/>
                  </a:lnTo>
                  <a:lnTo>
                    <a:pt x="3984701" y="2006561"/>
                  </a:lnTo>
                  <a:lnTo>
                    <a:pt x="3974757" y="2004555"/>
                  </a:lnTo>
                  <a:lnTo>
                    <a:pt x="3964876" y="2006561"/>
                  </a:lnTo>
                  <a:lnTo>
                    <a:pt x="3956799" y="2011997"/>
                  </a:lnTo>
                  <a:lnTo>
                    <a:pt x="3951351" y="2020074"/>
                  </a:lnTo>
                  <a:lnTo>
                    <a:pt x="3949357" y="2029955"/>
                  </a:lnTo>
                  <a:lnTo>
                    <a:pt x="3951351" y="2039848"/>
                  </a:lnTo>
                  <a:lnTo>
                    <a:pt x="3956799" y="2047925"/>
                  </a:lnTo>
                  <a:lnTo>
                    <a:pt x="3964876" y="2053361"/>
                  </a:lnTo>
                  <a:lnTo>
                    <a:pt x="3974808" y="2055355"/>
                  </a:lnTo>
                  <a:lnTo>
                    <a:pt x="3984701" y="2053361"/>
                  </a:lnTo>
                  <a:lnTo>
                    <a:pt x="3992778" y="2047925"/>
                  </a:lnTo>
                  <a:lnTo>
                    <a:pt x="3998214" y="2039848"/>
                  </a:lnTo>
                  <a:lnTo>
                    <a:pt x="4000208" y="2029955"/>
                  </a:lnTo>
                  <a:close/>
                </a:path>
                <a:path w="5942965" h="3188334">
                  <a:moveTo>
                    <a:pt x="4000208" y="905167"/>
                  </a:moveTo>
                  <a:lnTo>
                    <a:pt x="3998214" y="895286"/>
                  </a:lnTo>
                  <a:lnTo>
                    <a:pt x="3992778" y="887209"/>
                  </a:lnTo>
                  <a:lnTo>
                    <a:pt x="3984701" y="881761"/>
                  </a:lnTo>
                  <a:lnTo>
                    <a:pt x="3974757" y="879767"/>
                  </a:lnTo>
                  <a:lnTo>
                    <a:pt x="3964876" y="881761"/>
                  </a:lnTo>
                  <a:lnTo>
                    <a:pt x="3956799" y="887209"/>
                  </a:lnTo>
                  <a:lnTo>
                    <a:pt x="3951351" y="895286"/>
                  </a:lnTo>
                  <a:lnTo>
                    <a:pt x="3949357" y="905167"/>
                  </a:lnTo>
                  <a:lnTo>
                    <a:pt x="3951351" y="915060"/>
                  </a:lnTo>
                  <a:lnTo>
                    <a:pt x="3956799" y="923124"/>
                  </a:lnTo>
                  <a:lnTo>
                    <a:pt x="3964876" y="928573"/>
                  </a:lnTo>
                  <a:lnTo>
                    <a:pt x="3974808" y="930567"/>
                  </a:lnTo>
                  <a:lnTo>
                    <a:pt x="3984701" y="928573"/>
                  </a:lnTo>
                  <a:lnTo>
                    <a:pt x="3992778" y="923124"/>
                  </a:lnTo>
                  <a:lnTo>
                    <a:pt x="3998214" y="915060"/>
                  </a:lnTo>
                  <a:lnTo>
                    <a:pt x="4000208" y="905167"/>
                  </a:lnTo>
                  <a:close/>
                </a:path>
                <a:path w="5942965" h="3188334">
                  <a:moveTo>
                    <a:pt x="4004526" y="2283053"/>
                  </a:moveTo>
                  <a:lnTo>
                    <a:pt x="4002532" y="2273173"/>
                  </a:lnTo>
                  <a:lnTo>
                    <a:pt x="3997083" y="2265095"/>
                  </a:lnTo>
                  <a:lnTo>
                    <a:pt x="3989019" y="2259660"/>
                  </a:lnTo>
                  <a:lnTo>
                    <a:pt x="3979075" y="2257653"/>
                  </a:lnTo>
                  <a:lnTo>
                    <a:pt x="3969194" y="2259660"/>
                  </a:lnTo>
                  <a:lnTo>
                    <a:pt x="3961117" y="2265095"/>
                  </a:lnTo>
                  <a:lnTo>
                    <a:pt x="3955669" y="2273173"/>
                  </a:lnTo>
                  <a:lnTo>
                    <a:pt x="3953675" y="2283053"/>
                  </a:lnTo>
                  <a:lnTo>
                    <a:pt x="3955669" y="2292947"/>
                  </a:lnTo>
                  <a:lnTo>
                    <a:pt x="3961117" y="2301024"/>
                  </a:lnTo>
                  <a:lnTo>
                    <a:pt x="3969194" y="2306459"/>
                  </a:lnTo>
                  <a:lnTo>
                    <a:pt x="3979126" y="2308453"/>
                  </a:lnTo>
                  <a:lnTo>
                    <a:pt x="3989019" y="2306459"/>
                  </a:lnTo>
                  <a:lnTo>
                    <a:pt x="3997083" y="2301024"/>
                  </a:lnTo>
                  <a:lnTo>
                    <a:pt x="4002532" y="2292947"/>
                  </a:lnTo>
                  <a:lnTo>
                    <a:pt x="4004526" y="2283053"/>
                  </a:lnTo>
                  <a:close/>
                </a:path>
                <a:path w="5942965" h="3188334">
                  <a:moveTo>
                    <a:pt x="4004526" y="1150200"/>
                  </a:moveTo>
                  <a:lnTo>
                    <a:pt x="4002532" y="1140307"/>
                  </a:lnTo>
                  <a:lnTo>
                    <a:pt x="3997083" y="1132230"/>
                  </a:lnTo>
                  <a:lnTo>
                    <a:pt x="3989019" y="1126794"/>
                  </a:lnTo>
                  <a:lnTo>
                    <a:pt x="3979075" y="1124800"/>
                  </a:lnTo>
                  <a:lnTo>
                    <a:pt x="3969194" y="1126794"/>
                  </a:lnTo>
                  <a:lnTo>
                    <a:pt x="3961117" y="1132230"/>
                  </a:lnTo>
                  <a:lnTo>
                    <a:pt x="3955669" y="1140307"/>
                  </a:lnTo>
                  <a:lnTo>
                    <a:pt x="3953675" y="1150200"/>
                  </a:lnTo>
                  <a:lnTo>
                    <a:pt x="3955669" y="1160081"/>
                  </a:lnTo>
                  <a:lnTo>
                    <a:pt x="3961117" y="1168158"/>
                  </a:lnTo>
                  <a:lnTo>
                    <a:pt x="3969194" y="1173594"/>
                  </a:lnTo>
                  <a:lnTo>
                    <a:pt x="3979126" y="1175600"/>
                  </a:lnTo>
                  <a:lnTo>
                    <a:pt x="3989019" y="1173594"/>
                  </a:lnTo>
                  <a:lnTo>
                    <a:pt x="3997083" y="1168158"/>
                  </a:lnTo>
                  <a:lnTo>
                    <a:pt x="4002532" y="1160081"/>
                  </a:lnTo>
                  <a:lnTo>
                    <a:pt x="4004526" y="1150200"/>
                  </a:lnTo>
                  <a:close/>
                </a:path>
                <a:path w="5942965" h="3188334">
                  <a:moveTo>
                    <a:pt x="4004526" y="25400"/>
                  </a:moveTo>
                  <a:lnTo>
                    <a:pt x="4002532" y="15519"/>
                  </a:lnTo>
                  <a:lnTo>
                    <a:pt x="3997083" y="7442"/>
                  </a:lnTo>
                  <a:lnTo>
                    <a:pt x="3989019" y="2006"/>
                  </a:lnTo>
                  <a:lnTo>
                    <a:pt x="3979075" y="0"/>
                  </a:lnTo>
                  <a:lnTo>
                    <a:pt x="3969194" y="2006"/>
                  </a:lnTo>
                  <a:lnTo>
                    <a:pt x="3961117" y="7442"/>
                  </a:lnTo>
                  <a:lnTo>
                    <a:pt x="3955669" y="15519"/>
                  </a:lnTo>
                  <a:lnTo>
                    <a:pt x="3953675" y="25400"/>
                  </a:lnTo>
                  <a:lnTo>
                    <a:pt x="3955669" y="35293"/>
                  </a:lnTo>
                  <a:lnTo>
                    <a:pt x="3961117" y="43370"/>
                  </a:lnTo>
                  <a:lnTo>
                    <a:pt x="3969194" y="48806"/>
                  </a:lnTo>
                  <a:lnTo>
                    <a:pt x="3979126" y="50800"/>
                  </a:lnTo>
                  <a:lnTo>
                    <a:pt x="3989019" y="48806"/>
                  </a:lnTo>
                  <a:lnTo>
                    <a:pt x="3997083" y="43370"/>
                  </a:lnTo>
                  <a:lnTo>
                    <a:pt x="4002532" y="35293"/>
                  </a:lnTo>
                  <a:lnTo>
                    <a:pt x="4004526" y="25400"/>
                  </a:lnTo>
                  <a:close/>
                </a:path>
                <a:path w="5942965" h="3188334">
                  <a:moveTo>
                    <a:pt x="4101858" y="3162820"/>
                  </a:moveTo>
                  <a:lnTo>
                    <a:pt x="4099864" y="3152940"/>
                  </a:lnTo>
                  <a:lnTo>
                    <a:pt x="4094429" y="3144863"/>
                  </a:lnTo>
                  <a:lnTo>
                    <a:pt x="4086352" y="3139414"/>
                  </a:lnTo>
                  <a:lnTo>
                    <a:pt x="4076408" y="3137420"/>
                  </a:lnTo>
                  <a:lnTo>
                    <a:pt x="4066527" y="3139414"/>
                  </a:lnTo>
                  <a:lnTo>
                    <a:pt x="4058450" y="3144863"/>
                  </a:lnTo>
                  <a:lnTo>
                    <a:pt x="4053001" y="3152940"/>
                  </a:lnTo>
                  <a:lnTo>
                    <a:pt x="4051008" y="3162820"/>
                  </a:lnTo>
                  <a:lnTo>
                    <a:pt x="4053001" y="3172714"/>
                  </a:lnTo>
                  <a:lnTo>
                    <a:pt x="4058450" y="3180778"/>
                  </a:lnTo>
                  <a:lnTo>
                    <a:pt x="4066527" y="3186226"/>
                  </a:lnTo>
                  <a:lnTo>
                    <a:pt x="4076458" y="3188220"/>
                  </a:lnTo>
                  <a:lnTo>
                    <a:pt x="4086352" y="3186226"/>
                  </a:lnTo>
                  <a:lnTo>
                    <a:pt x="4094429" y="3180778"/>
                  </a:lnTo>
                  <a:lnTo>
                    <a:pt x="4099864" y="3172714"/>
                  </a:lnTo>
                  <a:lnTo>
                    <a:pt x="4101858" y="3162820"/>
                  </a:lnTo>
                  <a:close/>
                </a:path>
                <a:path w="5942965" h="3188334">
                  <a:moveTo>
                    <a:pt x="4101858" y="2029955"/>
                  </a:moveTo>
                  <a:lnTo>
                    <a:pt x="4099864" y="2020074"/>
                  </a:lnTo>
                  <a:lnTo>
                    <a:pt x="4094429" y="2011997"/>
                  </a:lnTo>
                  <a:lnTo>
                    <a:pt x="4086352" y="2006561"/>
                  </a:lnTo>
                  <a:lnTo>
                    <a:pt x="4076408" y="2004555"/>
                  </a:lnTo>
                  <a:lnTo>
                    <a:pt x="4066527" y="2006561"/>
                  </a:lnTo>
                  <a:lnTo>
                    <a:pt x="4058450" y="2011997"/>
                  </a:lnTo>
                  <a:lnTo>
                    <a:pt x="4053001" y="2020074"/>
                  </a:lnTo>
                  <a:lnTo>
                    <a:pt x="4051008" y="2029955"/>
                  </a:lnTo>
                  <a:lnTo>
                    <a:pt x="4053001" y="2039848"/>
                  </a:lnTo>
                  <a:lnTo>
                    <a:pt x="4058450" y="2047925"/>
                  </a:lnTo>
                  <a:lnTo>
                    <a:pt x="4066527" y="2053361"/>
                  </a:lnTo>
                  <a:lnTo>
                    <a:pt x="4076458" y="2055355"/>
                  </a:lnTo>
                  <a:lnTo>
                    <a:pt x="4086352" y="2053361"/>
                  </a:lnTo>
                  <a:lnTo>
                    <a:pt x="4094429" y="2047925"/>
                  </a:lnTo>
                  <a:lnTo>
                    <a:pt x="4099864" y="2039848"/>
                  </a:lnTo>
                  <a:lnTo>
                    <a:pt x="4101858" y="2029955"/>
                  </a:lnTo>
                  <a:close/>
                </a:path>
                <a:path w="5942965" h="3188334">
                  <a:moveTo>
                    <a:pt x="4101858" y="905167"/>
                  </a:moveTo>
                  <a:lnTo>
                    <a:pt x="4099864" y="895286"/>
                  </a:lnTo>
                  <a:lnTo>
                    <a:pt x="4094429" y="887209"/>
                  </a:lnTo>
                  <a:lnTo>
                    <a:pt x="4086352" y="881761"/>
                  </a:lnTo>
                  <a:lnTo>
                    <a:pt x="4076408" y="879767"/>
                  </a:lnTo>
                  <a:lnTo>
                    <a:pt x="4066527" y="881761"/>
                  </a:lnTo>
                  <a:lnTo>
                    <a:pt x="4058450" y="887209"/>
                  </a:lnTo>
                  <a:lnTo>
                    <a:pt x="4053001" y="895286"/>
                  </a:lnTo>
                  <a:lnTo>
                    <a:pt x="4051008" y="905167"/>
                  </a:lnTo>
                  <a:lnTo>
                    <a:pt x="4053001" y="915060"/>
                  </a:lnTo>
                  <a:lnTo>
                    <a:pt x="4058450" y="923124"/>
                  </a:lnTo>
                  <a:lnTo>
                    <a:pt x="4066527" y="928573"/>
                  </a:lnTo>
                  <a:lnTo>
                    <a:pt x="4076458" y="930567"/>
                  </a:lnTo>
                  <a:lnTo>
                    <a:pt x="4086352" y="928573"/>
                  </a:lnTo>
                  <a:lnTo>
                    <a:pt x="4094429" y="923124"/>
                  </a:lnTo>
                  <a:lnTo>
                    <a:pt x="4099864" y="915060"/>
                  </a:lnTo>
                  <a:lnTo>
                    <a:pt x="4101858" y="905167"/>
                  </a:lnTo>
                  <a:close/>
                </a:path>
                <a:path w="5942965" h="3188334">
                  <a:moveTo>
                    <a:pt x="4106176" y="2283053"/>
                  </a:moveTo>
                  <a:lnTo>
                    <a:pt x="4104182" y="2273173"/>
                  </a:lnTo>
                  <a:lnTo>
                    <a:pt x="4098734" y="2265095"/>
                  </a:lnTo>
                  <a:lnTo>
                    <a:pt x="4090670" y="2259660"/>
                  </a:lnTo>
                  <a:lnTo>
                    <a:pt x="4080726" y="2257653"/>
                  </a:lnTo>
                  <a:lnTo>
                    <a:pt x="4070845" y="2259660"/>
                  </a:lnTo>
                  <a:lnTo>
                    <a:pt x="4062768" y="2265095"/>
                  </a:lnTo>
                  <a:lnTo>
                    <a:pt x="4057319" y="2273173"/>
                  </a:lnTo>
                  <a:lnTo>
                    <a:pt x="4055326" y="2283053"/>
                  </a:lnTo>
                  <a:lnTo>
                    <a:pt x="4057319" y="2292947"/>
                  </a:lnTo>
                  <a:lnTo>
                    <a:pt x="4062768" y="2301024"/>
                  </a:lnTo>
                  <a:lnTo>
                    <a:pt x="4070845" y="2306459"/>
                  </a:lnTo>
                  <a:lnTo>
                    <a:pt x="4080776" y="2308453"/>
                  </a:lnTo>
                  <a:lnTo>
                    <a:pt x="4090670" y="2306459"/>
                  </a:lnTo>
                  <a:lnTo>
                    <a:pt x="4098734" y="2301024"/>
                  </a:lnTo>
                  <a:lnTo>
                    <a:pt x="4104182" y="2292947"/>
                  </a:lnTo>
                  <a:lnTo>
                    <a:pt x="4106176" y="2283053"/>
                  </a:lnTo>
                  <a:close/>
                </a:path>
                <a:path w="5942965" h="3188334">
                  <a:moveTo>
                    <a:pt x="4106176" y="1150200"/>
                  </a:moveTo>
                  <a:lnTo>
                    <a:pt x="4104182" y="1140307"/>
                  </a:lnTo>
                  <a:lnTo>
                    <a:pt x="4098734" y="1132230"/>
                  </a:lnTo>
                  <a:lnTo>
                    <a:pt x="4090670" y="1126794"/>
                  </a:lnTo>
                  <a:lnTo>
                    <a:pt x="4080726" y="1124800"/>
                  </a:lnTo>
                  <a:lnTo>
                    <a:pt x="4070845" y="1126794"/>
                  </a:lnTo>
                  <a:lnTo>
                    <a:pt x="4062768" y="1132230"/>
                  </a:lnTo>
                  <a:lnTo>
                    <a:pt x="4057319" y="1140307"/>
                  </a:lnTo>
                  <a:lnTo>
                    <a:pt x="4055326" y="1150200"/>
                  </a:lnTo>
                  <a:lnTo>
                    <a:pt x="4057319" y="1160081"/>
                  </a:lnTo>
                  <a:lnTo>
                    <a:pt x="4062768" y="1168158"/>
                  </a:lnTo>
                  <a:lnTo>
                    <a:pt x="4070845" y="1173594"/>
                  </a:lnTo>
                  <a:lnTo>
                    <a:pt x="4080776" y="1175600"/>
                  </a:lnTo>
                  <a:lnTo>
                    <a:pt x="4090670" y="1173594"/>
                  </a:lnTo>
                  <a:lnTo>
                    <a:pt x="4098734" y="1168158"/>
                  </a:lnTo>
                  <a:lnTo>
                    <a:pt x="4104182" y="1160081"/>
                  </a:lnTo>
                  <a:lnTo>
                    <a:pt x="4106176" y="1150200"/>
                  </a:lnTo>
                  <a:close/>
                </a:path>
                <a:path w="5942965" h="3188334">
                  <a:moveTo>
                    <a:pt x="4106176" y="25400"/>
                  </a:moveTo>
                  <a:lnTo>
                    <a:pt x="4104182" y="15519"/>
                  </a:lnTo>
                  <a:lnTo>
                    <a:pt x="4098734" y="7442"/>
                  </a:lnTo>
                  <a:lnTo>
                    <a:pt x="4090670" y="2006"/>
                  </a:lnTo>
                  <a:lnTo>
                    <a:pt x="4080726" y="0"/>
                  </a:lnTo>
                  <a:lnTo>
                    <a:pt x="4070845" y="2006"/>
                  </a:lnTo>
                  <a:lnTo>
                    <a:pt x="4062768" y="7442"/>
                  </a:lnTo>
                  <a:lnTo>
                    <a:pt x="4057319" y="15519"/>
                  </a:lnTo>
                  <a:lnTo>
                    <a:pt x="4055326" y="25400"/>
                  </a:lnTo>
                  <a:lnTo>
                    <a:pt x="4057319" y="35293"/>
                  </a:lnTo>
                  <a:lnTo>
                    <a:pt x="4062768" y="43370"/>
                  </a:lnTo>
                  <a:lnTo>
                    <a:pt x="4070845" y="48806"/>
                  </a:lnTo>
                  <a:lnTo>
                    <a:pt x="4080776" y="50800"/>
                  </a:lnTo>
                  <a:lnTo>
                    <a:pt x="4090670" y="48806"/>
                  </a:lnTo>
                  <a:lnTo>
                    <a:pt x="4098734" y="43370"/>
                  </a:lnTo>
                  <a:lnTo>
                    <a:pt x="4104182" y="35293"/>
                  </a:lnTo>
                  <a:lnTo>
                    <a:pt x="4106176" y="25400"/>
                  </a:lnTo>
                  <a:close/>
                </a:path>
                <a:path w="5942965" h="3188334">
                  <a:moveTo>
                    <a:pt x="4203509" y="3162820"/>
                  </a:moveTo>
                  <a:lnTo>
                    <a:pt x="4201515" y="3152940"/>
                  </a:lnTo>
                  <a:lnTo>
                    <a:pt x="4196067" y="3144863"/>
                  </a:lnTo>
                  <a:lnTo>
                    <a:pt x="4188002" y="3139414"/>
                  </a:lnTo>
                  <a:lnTo>
                    <a:pt x="4178058" y="3137420"/>
                  </a:lnTo>
                  <a:lnTo>
                    <a:pt x="4168178" y="3139414"/>
                  </a:lnTo>
                  <a:lnTo>
                    <a:pt x="4160101" y="3144863"/>
                  </a:lnTo>
                  <a:lnTo>
                    <a:pt x="4154652" y="3152940"/>
                  </a:lnTo>
                  <a:lnTo>
                    <a:pt x="4152658" y="3162820"/>
                  </a:lnTo>
                  <a:lnTo>
                    <a:pt x="4154652" y="3172714"/>
                  </a:lnTo>
                  <a:lnTo>
                    <a:pt x="4160101" y="3180778"/>
                  </a:lnTo>
                  <a:lnTo>
                    <a:pt x="4168178" y="3186226"/>
                  </a:lnTo>
                  <a:lnTo>
                    <a:pt x="4178109" y="3188220"/>
                  </a:lnTo>
                  <a:lnTo>
                    <a:pt x="4188002" y="3186226"/>
                  </a:lnTo>
                  <a:lnTo>
                    <a:pt x="4196067" y="3180778"/>
                  </a:lnTo>
                  <a:lnTo>
                    <a:pt x="4201515" y="3172714"/>
                  </a:lnTo>
                  <a:lnTo>
                    <a:pt x="4203509" y="3162820"/>
                  </a:lnTo>
                  <a:close/>
                </a:path>
                <a:path w="5942965" h="3188334">
                  <a:moveTo>
                    <a:pt x="4203509" y="2029955"/>
                  </a:moveTo>
                  <a:lnTo>
                    <a:pt x="4201515" y="2020074"/>
                  </a:lnTo>
                  <a:lnTo>
                    <a:pt x="4196067" y="2011997"/>
                  </a:lnTo>
                  <a:lnTo>
                    <a:pt x="4188002" y="2006561"/>
                  </a:lnTo>
                  <a:lnTo>
                    <a:pt x="4178058" y="2004555"/>
                  </a:lnTo>
                  <a:lnTo>
                    <a:pt x="4168178" y="2006561"/>
                  </a:lnTo>
                  <a:lnTo>
                    <a:pt x="4160101" y="2011997"/>
                  </a:lnTo>
                  <a:lnTo>
                    <a:pt x="4154652" y="2020074"/>
                  </a:lnTo>
                  <a:lnTo>
                    <a:pt x="4152658" y="2029955"/>
                  </a:lnTo>
                  <a:lnTo>
                    <a:pt x="4154652" y="2039848"/>
                  </a:lnTo>
                  <a:lnTo>
                    <a:pt x="4160101" y="2047925"/>
                  </a:lnTo>
                  <a:lnTo>
                    <a:pt x="4168178" y="2053361"/>
                  </a:lnTo>
                  <a:lnTo>
                    <a:pt x="4178109" y="2055355"/>
                  </a:lnTo>
                  <a:lnTo>
                    <a:pt x="4188002" y="2053361"/>
                  </a:lnTo>
                  <a:lnTo>
                    <a:pt x="4196067" y="2047925"/>
                  </a:lnTo>
                  <a:lnTo>
                    <a:pt x="4201515" y="2039848"/>
                  </a:lnTo>
                  <a:lnTo>
                    <a:pt x="4203509" y="2029955"/>
                  </a:lnTo>
                  <a:close/>
                </a:path>
                <a:path w="5942965" h="3188334">
                  <a:moveTo>
                    <a:pt x="4203509" y="905167"/>
                  </a:moveTo>
                  <a:lnTo>
                    <a:pt x="4201515" y="895286"/>
                  </a:lnTo>
                  <a:lnTo>
                    <a:pt x="4196067" y="887209"/>
                  </a:lnTo>
                  <a:lnTo>
                    <a:pt x="4188002" y="881761"/>
                  </a:lnTo>
                  <a:lnTo>
                    <a:pt x="4178058" y="879767"/>
                  </a:lnTo>
                  <a:lnTo>
                    <a:pt x="4168178" y="881761"/>
                  </a:lnTo>
                  <a:lnTo>
                    <a:pt x="4160101" y="887209"/>
                  </a:lnTo>
                  <a:lnTo>
                    <a:pt x="4154652" y="895286"/>
                  </a:lnTo>
                  <a:lnTo>
                    <a:pt x="4152658" y="905167"/>
                  </a:lnTo>
                  <a:lnTo>
                    <a:pt x="4154652" y="915060"/>
                  </a:lnTo>
                  <a:lnTo>
                    <a:pt x="4160101" y="923124"/>
                  </a:lnTo>
                  <a:lnTo>
                    <a:pt x="4168178" y="928573"/>
                  </a:lnTo>
                  <a:lnTo>
                    <a:pt x="4178109" y="930567"/>
                  </a:lnTo>
                  <a:lnTo>
                    <a:pt x="4188002" y="928573"/>
                  </a:lnTo>
                  <a:lnTo>
                    <a:pt x="4196067" y="923124"/>
                  </a:lnTo>
                  <a:lnTo>
                    <a:pt x="4201515" y="915060"/>
                  </a:lnTo>
                  <a:lnTo>
                    <a:pt x="4203509" y="905167"/>
                  </a:lnTo>
                  <a:close/>
                </a:path>
                <a:path w="5942965" h="3188334">
                  <a:moveTo>
                    <a:pt x="4207827" y="2283053"/>
                  </a:moveTo>
                  <a:lnTo>
                    <a:pt x="4205833" y="2273173"/>
                  </a:lnTo>
                  <a:lnTo>
                    <a:pt x="4200385" y="2265095"/>
                  </a:lnTo>
                  <a:lnTo>
                    <a:pt x="4192320" y="2259660"/>
                  </a:lnTo>
                  <a:lnTo>
                    <a:pt x="4182376" y="2257653"/>
                  </a:lnTo>
                  <a:lnTo>
                    <a:pt x="4172496" y="2259660"/>
                  </a:lnTo>
                  <a:lnTo>
                    <a:pt x="4164419" y="2265095"/>
                  </a:lnTo>
                  <a:lnTo>
                    <a:pt x="4158970" y="2273173"/>
                  </a:lnTo>
                  <a:lnTo>
                    <a:pt x="4156976" y="2283053"/>
                  </a:lnTo>
                  <a:lnTo>
                    <a:pt x="4158970" y="2292947"/>
                  </a:lnTo>
                  <a:lnTo>
                    <a:pt x="4164419" y="2301024"/>
                  </a:lnTo>
                  <a:lnTo>
                    <a:pt x="4172496" y="2306459"/>
                  </a:lnTo>
                  <a:lnTo>
                    <a:pt x="4182427" y="2308453"/>
                  </a:lnTo>
                  <a:lnTo>
                    <a:pt x="4192320" y="2306459"/>
                  </a:lnTo>
                  <a:lnTo>
                    <a:pt x="4200385" y="2301024"/>
                  </a:lnTo>
                  <a:lnTo>
                    <a:pt x="4205833" y="2292947"/>
                  </a:lnTo>
                  <a:lnTo>
                    <a:pt x="4207827" y="2283053"/>
                  </a:lnTo>
                  <a:close/>
                </a:path>
                <a:path w="5942965" h="3188334">
                  <a:moveTo>
                    <a:pt x="4207827" y="1150200"/>
                  </a:moveTo>
                  <a:lnTo>
                    <a:pt x="4205833" y="1140307"/>
                  </a:lnTo>
                  <a:lnTo>
                    <a:pt x="4200385" y="1132230"/>
                  </a:lnTo>
                  <a:lnTo>
                    <a:pt x="4192320" y="1126794"/>
                  </a:lnTo>
                  <a:lnTo>
                    <a:pt x="4182376" y="1124800"/>
                  </a:lnTo>
                  <a:lnTo>
                    <a:pt x="4172496" y="1126794"/>
                  </a:lnTo>
                  <a:lnTo>
                    <a:pt x="4164419" y="1132230"/>
                  </a:lnTo>
                  <a:lnTo>
                    <a:pt x="4158970" y="1140307"/>
                  </a:lnTo>
                  <a:lnTo>
                    <a:pt x="4156976" y="1150200"/>
                  </a:lnTo>
                  <a:lnTo>
                    <a:pt x="4158970" y="1160081"/>
                  </a:lnTo>
                  <a:lnTo>
                    <a:pt x="4164419" y="1168158"/>
                  </a:lnTo>
                  <a:lnTo>
                    <a:pt x="4172496" y="1173594"/>
                  </a:lnTo>
                  <a:lnTo>
                    <a:pt x="4182427" y="1175600"/>
                  </a:lnTo>
                  <a:lnTo>
                    <a:pt x="4192320" y="1173594"/>
                  </a:lnTo>
                  <a:lnTo>
                    <a:pt x="4200385" y="1168158"/>
                  </a:lnTo>
                  <a:lnTo>
                    <a:pt x="4205833" y="1160081"/>
                  </a:lnTo>
                  <a:lnTo>
                    <a:pt x="4207827" y="1150200"/>
                  </a:lnTo>
                  <a:close/>
                </a:path>
                <a:path w="5942965" h="3188334">
                  <a:moveTo>
                    <a:pt x="4207827" y="25400"/>
                  </a:moveTo>
                  <a:lnTo>
                    <a:pt x="4205833" y="15519"/>
                  </a:lnTo>
                  <a:lnTo>
                    <a:pt x="4200385" y="7442"/>
                  </a:lnTo>
                  <a:lnTo>
                    <a:pt x="4192320" y="2006"/>
                  </a:lnTo>
                  <a:lnTo>
                    <a:pt x="4182376" y="0"/>
                  </a:lnTo>
                  <a:lnTo>
                    <a:pt x="4172496" y="2006"/>
                  </a:lnTo>
                  <a:lnTo>
                    <a:pt x="4164419" y="7442"/>
                  </a:lnTo>
                  <a:lnTo>
                    <a:pt x="4158970" y="15519"/>
                  </a:lnTo>
                  <a:lnTo>
                    <a:pt x="4156976" y="25400"/>
                  </a:lnTo>
                  <a:lnTo>
                    <a:pt x="4158970" y="35293"/>
                  </a:lnTo>
                  <a:lnTo>
                    <a:pt x="4164419" y="43370"/>
                  </a:lnTo>
                  <a:lnTo>
                    <a:pt x="4172496" y="48806"/>
                  </a:lnTo>
                  <a:lnTo>
                    <a:pt x="4182427" y="50800"/>
                  </a:lnTo>
                  <a:lnTo>
                    <a:pt x="4192320" y="48806"/>
                  </a:lnTo>
                  <a:lnTo>
                    <a:pt x="4200385" y="43370"/>
                  </a:lnTo>
                  <a:lnTo>
                    <a:pt x="4205833" y="35293"/>
                  </a:lnTo>
                  <a:lnTo>
                    <a:pt x="4207827" y="25400"/>
                  </a:lnTo>
                  <a:close/>
                </a:path>
                <a:path w="5942965" h="3188334">
                  <a:moveTo>
                    <a:pt x="4305160" y="3162820"/>
                  </a:moveTo>
                  <a:lnTo>
                    <a:pt x="4303166" y="3152940"/>
                  </a:lnTo>
                  <a:lnTo>
                    <a:pt x="4297731" y="3144863"/>
                  </a:lnTo>
                  <a:lnTo>
                    <a:pt x="4289653" y="3139414"/>
                  </a:lnTo>
                  <a:lnTo>
                    <a:pt x="4279709" y="3137420"/>
                  </a:lnTo>
                  <a:lnTo>
                    <a:pt x="4269829" y="3139414"/>
                  </a:lnTo>
                  <a:lnTo>
                    <a:pt x="4261751" y="3144863"/>
                  </a:lnTo>
                  <a:lnTo>
                    <a:pt x="4256303" y="3152940"/>
                  </a:lnTo>
                  <a:lnTo>
                    <a:pt x="4254309" y="3162820"/>
                  </a:lnTo>
                  <a:lnTo>
                    <a:pt x="4256303" y="3172714"/>
                  </a:lnTo>
                  <a:lnTo>
                    <a:pt x="4261751" y="3180778"/>
                  </a:lnTo>
                  <a:lnTo>
                    <a:pt x="4269829" y="3186226"/>
                  </a:lnTo>
                  <a:lnTo>
                    <a:pt x="4279760" y="3188220"/>
                  </a:lnTo>
                  <a:lnTo>
                    <a:pt x="4289653" y="3186226"/>
                  </a:lnTo>
                  <a:lnTo>
                    <a:pt x="4297731" y="3180778"/>
                  </a:lnTo>
                  <a:lnTo>
                    <a:pt x="4303166" y="3172714"/>
                  </a:lnTo>
                  <a:lnTo>
                    <a:pt x="4305160" y="3162820"/>
                  </a:lnTo>
                  <a:close/>
                </a:path>
                <a:path w="5942965" h="3188334">
                  <a:moveTo>
                    <a:pt x="4305160" y="2029955"/>
                  </a:moveTo>
                  <a:lnTo>
                    <a:pt x="4303166" y="2020074"/>
                  </a:lnTo>
                  <a:lnTo>
                    <a:pt x="4297731" y="2011997"/>
                  </a:lnTo>
                  <a:lnTo>
                    <a:pt x="4289653" y="2006561"/>
                  </a:lnTo>
                  <a:lnTo>
                    <a:pt x="4279709" y="2004555"/>
                  </a:lnTo>
                  <a:lnTo>
                    <a:pt x="4269829" y="2006561"/>
                  </a:lnTo>
                  <a:lnTo>
                    <a:pt x="4261751" y="2011997"/>
                  </a:lnTo>
                  <a:lnTo>
                    <a:pt x="4256303" y="2020074"/>
                  </a:lnTo>
                  <a:lnTo>
                    <a:pt x="4254309" y="2029955"/>
                  </a:lnTo>
                  <a:lnTo>
                    <a:pt x="4256303" y="2039848"/>
                  </a:lnTo>
                  <a:lnTo>
                    <a:pt x="4261751" y="2047925"/>
                  </a:lnTo>
                  <a:lnTo>
                    <a:pt x="4269829" y="2053361"/>
                  </a:lnTo>
                  <a:lnTo>
                    <a:pt x="4279760" y="2055355"/>
                  </a:lnTo>
                  <a:lnTo>
                    <a:pt x="4289653" y="2053361"/>
                  </a:lnTo>
                  <a:lnTo>
                    <a:pt x="4297731" y="2047925"/>
                  </a:lnTo>
                  <a:lnTo>
                    <a:pt x="4303166" y="2039848"/>
                  </a:lnTo>
                  <a:lnTo>
                    <a:pt x="4305160" y="2029955"/>
                  </a:lnTo>
                  <a:close/>
                </a:path>
                <a:path w="5942965" h="3188334">
                  <a:moveTo>
                    <a:pt x="4305160" y="905167"/>
                  </a:moveTo>
                  <a:lnTo>
                    <a:pt x="4303166" y="895286"/>
                  </a:lnTo>
                  <a:lnTo>
                    <a:pt x="4297731" y="887209"/>
                  </a:lnTo>
                  <a:lnTo>
                    <a:pt x="4289653" y="881761"/>
                  </a:lnTo>
                  <a:lnTo>
                    <a:pt x="4279709" y="879767"/>
                  </a:lnTo>
                  <a:lnTo>
                    <a:pt x="4269829" y="881761"/>
                  </a:lnTo>
                  <a:lnTo>
                    <a:pt x="4261751" y="887209"/>
                  </a:lnTo>
                  <a:lnTo>
                    <a:pt x="4256303" y="895286"/>
                  </a:lnTo>
                  <a:lnTo>
                    <a:pt x="4254309" y="905167"/>
                  </a:lnTo>
                  <a:lnTo>
                    <a:pt x="4256303" y="915060"/>
                  </a:lnTo>
                  <a:lnTo>
                    <a:pt x="4261751" y="923124"/>
                  </a:lnTo>
                  <a:lnTo>
                    <a:pt x="4269829" y="928573"/>
                  </a:lnTo>
                  <a:lnTo>
                    <a:pt x="4279760" y="930567"/>
                  </a:lnTo>
                  <a:lnTo>
                    <a:pt x="4289653" y="928573"/>
                  </a:lnTo>
                  <a:lnTo>
                    <a:pt x="4297731" y="923124"/>
                  </a:lnTo>
                  <a:lnTo>
                    <a:pt x="4303166" y="915060"/>
                  </a:lnTo>
                  <a:lnTo>
                    <a:pt x="4305160" y="905167"/>
                  </a:lnTo>
                  <a:close/>
                </a:path>
                <a:path w="5942965" h="3188334">
                  <a:moveTo>
                    <a:pt x="4309478" y="2283053"/>
                  </a:moveTo>
                  <a:lnTo>
                    <a:pt x="4307484" y="2273173"/>
                  </a:lnTo>
                  <a:lnTo>
                    <a:pt x="4302049" y="2265095"/>
                  </a:lnTo>
                  <a:lnTo>
                    <a:pt x="4293971" y="2259660"/>
                  </a:lnTo>
                  <a:lnTo>
                    <a:pt x="4284027" y="2257653"/>
                  </a:lnTo>
                  <a:lnTo>
                    <a:pt x="4274147" y="2259660"/>
                  </a:lnTo>
                  <a:lnTo>
                    <a:pt x="4266069" y="2265095"/>
                  </a:lnTo>
                  <a:lnTo>
                    <a:pt x="4260621" y="2273173"/>
                  </a:lnTo>
                  <a:lnTo>
                    <a:pt x="4258627" y="2283053"/>
                  </a:lnTo>
                  <a:lnTo>
                    <a:pt x="4260621" y="2292947"/>
                  </a:lnTo>
                  <a:lnTo>
                    <a:pt x="4266069" y="2301024"/>
                  </a:lnTo>
                  <a:lnTo>
                    <a:pt x="4274147" y="2306459"/>
                  </a:lnTo>
                  <a:lnTo>
                    <a:pt x="4284078" y="2308453"/>
                  </a:lnTo>
                  <a:lnTo>
                    <a:pt x="4293971" y="2306459"/>
                  </a:lnTo>
                  <a:lnTo>
                    <a:pt x="4302049" y="2301024"/>
                  </a:lnTo>
                  <a:lnTo>
                    <a:pt x="4307484" y="2292947"/>
                  </a:lnTo>
                  <a:lnTo>
                    <a:pt x="4309478" y="2283053"/>
                  </a:lnTo>
                  <a:close/>
                </a:path>
                <a:path w="5942965" h="3188334">
                  <a:moveTo>
                    <a:pt x="4309478" y="1150200"/>
                  </a:moveTo>
                  <a:lnTo>
                    <a:pt x="4307484" y="1140307"/>
                  </a:lnTo>
                  <a:lnTo>
                    <a:pt x="4302049" y="1132230"/>
                  </a:lnTo>
                  <a:lnTo>
                    <a:pt x="4293971" y="1126794"/>
                  </a:lnTo>
                  <a:lnTo>
                    <a:pt x="4284027" y="1124800"/>
                  </a:lnTo>
                  <a:lnTo>
                    <a:pt x="4274147" y="1126794"/>
                  </a:lnTo>
                  <a:lnTo>
                    <a:pt x="4266069" y="1132230"/>
                  </a:lnTo>
                  <a:lnTo>
                    <a:pt x="4260621" y="1140307"/>
                  </a:lnTo>
                  <a:lnTo>
                    <a:pt x="4258627" y="1150200"/>
                  </a:lnTo>
                  <a:lnTo>
                    <a:pt x="4260621" y="1160081"/>
                  </a:lnTo>
                  <a:lnTo>
                    <a:pt x="4266069" y="1168158"/>
                  </a:lnTo>
                  <a:lnTo>
                    <a:pt x="4274147" y="1173594"/>
                  </a:lnTo>
                  <a:lnTo>
                    <a:pt x="4284078" y="1175600"/>
                  </a:lnTo>
                  <a:lnTo>
                    <a:pt x="4293971" y="1173594"/>
                  </a:lnTo>
                  <a:lnTo>
                    <a:pt x="4302049" y="1168158"/>
                  </a:lnTo>
                  <a:lnTo>
                    <a:pt x="4307484" y="1160081"/>
                  </a:lnTo>
                  <a:lnTo>
                    <a:pt x="4309478" y="1150200"/>
                  </a:lnTo>
                  <a:close/>
                </a:path>
                <a:path w="5942965" h="3188334">
                  <a:moveTo>
                    <a:pt x="4309478" y="25400"/>
                  </a:moveTo>
                  <a:lnTo>
                    <a:pt x="4307484" y="15519"/>
                  </a:lnTo>
                  <a:lnTo>
                    <a:pt x="4302049" y="7442"/>
                  </a:lnTo>
                  <a:lnTo>
                    <a:pt x="4293971" y="2006"/>
                  </a:lnTo>
                  <a:lnTo>
                    <a:pt x="4284027" y="0"/>
                  </a:lnTo>
                  <a:lnTo>
                    <a:pt x="4274147" y="2006"/>
                  </a:lnTo>
                  <a:lnTo>
                    <a:pt x="4266069" y="7442"/>
                  </a:lnTo>
                  <a:lnTo>
                    <a:pt x="4260621" y="15519"/>
                  </a:lnTo>
                  <a:lnTo>
                    <a:pt x="4258627" y="25400"/>
                  </a:lnTo>
                  <a:lnTo>
                    <a:pt x="4260621" y="35293"/>
                  </a:lnTo>
                  <a:lnTo>
                    <a:pt x="4266069" y="43370"/>
                  </a:lnTo>
                  <a:lnTo>
                    <a:pt x="4274147" y="48806"/>
                  </a:lnTo>
                  <a:lnTo>
                    <a:pt x="4284078" y="50800"/>
                  </a:lnTo>
                  <a:lnTo>
                    <a:pt x="4293971" y="48806"/>
                  </a:lnTo>
                  <a:lnTo>
                    <a:pt x="4302049" y="43370"/>
                  </a:lnTo>
                  <a:lnTo>
                    <a:pt x="4307484" y="35293"/>
                  </a:lnTo>
                  <a:lnTo>
                    <a:pt x="4309478" y="25400"/>
                  </a:lnTo>
                  <a:close/>
                </a:path>
                <a:path w="5942965" h="3188334">
                  <a:moveTo>
                    <a:pt x="4406811" y="3162820"/>
                  </a:moveTo>
                  <a:lnTo>
                    <a:pt x="4404817" y="3152940"/>
                  </a:lnTo>
                  <a:lnTo>
                    <a:pt x="4399381" y="3144863"/>
                  </a:lnTo>
                  <a:lnTo>
                    <a:pt x="4391304" y="3139414"/>
                  </a:lnTo>
                  <a:lnTo>
                    <a:pt x="4381360" y="3137420"/>
                  </a:lnTo>
                  <a:lnTo>
                    <a:pt x="4371479" y="3139414"/>
                  </a:lnTo>
                  <a:lnTo>
                    <a:pt x="4363402" y="3144863"/>
                  </a:lnTo>
                  <a:lnTo>
                    <a:pt x="4357954" y="3152940"/>
                  </a:lnTo>
                  <a:lnTo>
                    <a:pt x="4355960" y="3162820"/>
                  </a:lnTo>
                  <a:lnTo>
                    <a:pt x="4357954" y="3172714"/>
                  </a:lnTo>
                  <a:lnTo>
                    <a:pt x="4363402" y="3180778"/>
                  </a:lnTo>
                  <a:lnTo>
                    <a:pt x="4371479" y="3186226"/>
                  </a:lnTo>
                  <a:lnTo>
                    <a:pt x="4381411" y="3188220"/>
                  </a:lnTo>
                  <a:lnTo>
                    <a:pt x="4391304" y="3186226"/>
                  </a:lnTo>
                  <a:lnTo>
                    <a:pt x="4399381" y="3180778"/>
                  </a:lnTo>
                  <a:lnTo>
                    <a:pt x="4404817" y="3172714"/>
                  </a:lnTo>
                  <a:lnTo>
                    <a:pt x="4406811" y="3162820"/>
                  </a:lnTo>
                  <a:close/>
                </a:path>
                <a:path w="5942965" h="3188334">
                  <a:moveTo>
                    <a:pt x="4406811" y="2029955"/>
                  </a:moveTo>
                  <a:lnTo>
                    <a:pt x="4404817" y="2020074"/>
                  </a:lnTo>
                  <a:lnTo>
                    <a:pt x="4399381" y="2011997"/>
                  </a:lnTo>
                  <a:lnTo>
                    <a:pt x="4391304" y="2006561"/>
                  </a:lnTo>
                  <a:lnTo>
                    <a:pt x="4381360" y="2004555"/>
                  </a:lnTo>
                  <a:lnTo>
                    <a:pt x="4371479" y="2006561"/>
                  </a:lnTo>
                  <a:lnTo>
                    <a:pt x="4363402" y="2011997"/>
                  </a:lnTo>
                  <a:lnTo>
                    <a:pt x="4357954" y="2020074"/>
                  </a:lnTo>
                  <a:lnTo>
                    <a:pt x="4355960" y="2029955"/>
                  </a:lnTo>
                  <a:lnTo>
                    <a:pt x="4357954" y="2039848"/>
                  </a:lnTo>
                  <a:lnTo>
                    <a:pt x="4363402" y="2047925"/>
                  </a:lnTo>
                  <a:lnTo>
                    <a:pt x="4371479" y="2053361"/>
                  </a:lnTo>
                  <a:lnTo>
                    <a:pt x="4381411" y="2055355"/>
                  </a:lnTo>
                  <a:lnTo>
                    <a:pt x="4391304" y="2053361"/>
                  </a:lnTo>
                  <a:lnTo>
                    <a:pt x="4399381" y="2047925"/>
                  </a:lnTo>
                  <a:lnTo>
                    <a:pt x="4404817" y="2039848"/>
                  </a:lnTo>
                  <a:lnTo>
                    <a:pt x="4406811" y="2029955"/>
                  </a:lnTo>
                  <a:close/>
                </a:path>
                <a:path w="5942965" h="3188334">
                  <a:moveTo>
                    <a:pt x="4406811" y="905167"/>
                  </a:moveTo>
                  <a:lnTo>
                    <a:pt x="4404817" y="895286"/>
                  </a:lnTo>
                  <a:lnTo>
                    <a:pt x="4399381" y="887209"/>
                  </a:lnTo>
                  <a:lnTo>
                    <a:pt x="4391304" y="881761"/>
                  </a:lnTo>
                  <a:lnTo>
                    <a:pt x="4381360" y="879767"/>
                  </a:lnTo>
                  <a:lnTo>
                    <a:pt x="4371479" y="881761"/>
                  </a:lnTo>
                  <a:lnTo>
                    <a:pt x="4363402" y="887209"/>
                  </a:lnTo>
                  <a:lnTo>
                    <a:pt x="4357954" y="895286"/>
                  </a:lnTo>
                  <a:lnTo>
                    <a:pt x="4355960" y="905167"/>
                  </a:lnTo>
                  <a:lnTo>
                    <a:pt x="4357954" y="915060"/>
                  </a:lnTo>
                  <a:lnTo>
                    <a:pt x="4363402" y="923124"/>
                  </a:lnTo>
                  <a:lnTo>
                    <a:pt x="4371479" y="928573"/>
                  </a:lnTo>
                  <a:lnTo>
                    <a:pt x="4381411" y="930567"/>
                  </a:lnTo>
                  <a:lnTo>
                    <a:pt x="4391304" y="928573"/>
                  </a:lnTo>
                  <a:lnTo>
                    <a:pt x="4399381" y="923124"/>
                  </a:lnTo>
                  <a:lnTo>
                    <a:pt x="4404817" y="915060"/>
                  </a:lnTo>
                  <a:lnTo>
                    <a:pt x="4406811" y="905167"/>
                  </a:lnTo>
                  <a:close/>
                </a:path>
                <a:path w="5942965" h="3188334">
                  <a:moveTo>
                    <a:pt x="4411129" y="2283053"/>
                  </a:moveTo>
                  <a:lnTo>
                    <a:pt x="4409135" y="2273173"/>
                  </a:lnTo>
                  <a:lnTo>
                    <a:pt x="4403699" y="2265095"/>
                  </a:lnTo>
                  <a:lnTo>
                    <a:pt x="4395622" y="2259660"/>
                  </a:lnTo>
                  <a:lnTo>
                    <a:pt x="4385678" y="2257653"/>
                  </a:lnTo>
                  <a:lnTo>
                    <a:pt x="4375797" y="2259660"/>
                  </a:lnTo>
                  <a:lnTo>
                    <a:pt x="4367720" y="2265095"/>
                  </a:lnTo>
                  <a:lnTo>
                    <a:pt x="4362272" y="2273173"/>
                  </a:lnTo>
                  <a:lnTo>
                    <a:pt x="4360278" y="2283053"/>
                  </a:lnTo>
                  <a:lnTo>
                    <a:pt x="4362272" y="2292947"/>
                  </a:lnTo>
                  <a:lnTo>
                    <a:pt x="4367720" y="2301024"/>
                  </a:lnTo>
                  <a:lnTo>
                    <a:pt x="4375797" y="2306459"/>
                  </a:lnTo>
                  <a:lnTo>
                    <a:pt x="4385729" y="2308453"/>
                  </a:lnTo>
                  <a:lnTo>
                    <a:pt x="4395622" y="2306459"/>
                  </a:lnTo>
                  <a:lnTo>
                    <a:pt x="4403699" y="2301024"/>
                  </a:lnTo>
                  <a:lnTo>
                    <a:pt x="4409135" y="2292947"/>
                  </a:lnTo>
                  <a:lnTo>
                    <a:pt x="4411129" y="2283053"/>
                  </a:lnTo>
                  <a:close/>
                </a:path>
                <a:path w="5942965" h="3188334">
                  <a:moveTo>
                    <a:pt x="4411129" y="1150200"/>
                  </a:moveTo>
                  <a:lnTo>
                    <a:pt x="4409135" y="1140307"/>
                  </a:lnTo>
                  <a:lnTo>
                    <a:pt x="4403699" y="1132230"/>
                  </a:lnTo>
                  <a:lnTo>
                    <a:pt x="4395622" y="1126794"/>
                  </a:lnTo>
                  <a:lnTo>
                    <a:pt x="4385678" y="1124800"/>
                  </a:lnTo>
                  <a:lnTo>
                    <a:pt x="4375797" y="1126794"/>
                  </a:lnTo>
                  <a:lnTo>
                    <a:pt x="4367720" y="1132230"/>
                  </a:lnTo>
                  <a:lnTo>
                    <a:pt x="4362272" y="1140307"/>
                  </a:lnTo>
                  <a:lnTo>
                    <a:pt x="4360278" y="1150200"/>
                  </a:lnTo>
                  <a:lnTo>
                    <a:pt x="4362272" y="1160081"/>
                  </a:lnTo>
                  <a:lnTo>
                    <a:pt x="4367720" y="1168158"/>
                  </a:lnTo>
                  <a:lnTo>
                    <a:pt x="4375797" y="1173594"/>
                  </a:lnTo>
                  <a:lnTo>
                    <a:pt x="4385729" y="1175600"/>
                  </a:lnTo>
                  <a:lnTo>
                    <a:pt x="4395622" y="1173594"/>
                  </a:lnTo>
                  <a:lnTo>
                    <a:pt x="4403699" y="1168158"/>
                  </a:lnTo>
                  <a:lnTo>
                    <a:pt x="4409135" y="1160081"/>
                  </a:lnTo>
                  <a:lnTo>
                    <a:pt x="4411129" y="1150200"/>
                  </a:lnTo>
                  <a:close/>
                </a:path>
                <a:path w="5942965" h="3188334">
                  <a:moveTo>
                    <a:pt x="4411129" y="25400"/>
                  </a:moveTo>
                  <a:lnTo>
                    <a:pt x="4409135" y="15519"/>
                  </a:lnTo>
                  <a:lnTo>
                    <a:pt x="4403699" y="7442"/>
                  </a:lnTo>
                  <a:lnTo>
                    <a:pt x="4395622" y="2006"/>
                  </a:lnTo>
                  <a:lnTo>
                    <a:pt x="4385678" y="0"/>
                  </a:lnTo>
                  <a:lnTo>
                    <a:pt x="4375797" y="2006"/>
                  </a:lnTo>
                  <a:lnTo>
                    <a:pt x="4367720" y="7442"/>
                  </a:lnTo>
                  <a:lnTo>
                    <a:pt x="4362272" y="15519"/>
                  </a:lnTo>
                  <a:lnTo>
                    <a:pt x="4360278" y="25400"/>
                  </a:lnTo>
                  <a:lnTo>
                    <a:pt x="4362272" y="35293"/>
                  </a:lnTo>
                  <a:lnTo>
                    <a:pt x="4367720" y="43370"/>
                  </a:lnTo>
                  <a:lnTo>
                    <a:pt x="4375797" y="48806"/>
                  </a:lnTo>
                  <a:lnTo>
                    <a:pt x="4385729" y="50800"/>
                  </a:lnTo>
                  <a:lnTo>
                    <a:pt x="4395622" y="48806"/>
                  </a:lnTo>
                  <a:lnTo>
                    <a:pt x="4403699" y="43370"/>
                  </a:lnTo>
                  <a:lnTo>
                    <a:pt x="4409135" y="35293"/>
                  </a:lnTo>
                  <a:lnTo>
                    <a:pt x="4411129" y="25400"/>
                  </a:lnTo>
                  <a:close/>
                </a:path>
                <a:path w="5942965" h="3188334">
                  <a:moveTo>
                    <a:pt x="4508462" y="3162820"/>
                  </a:moveTo>
                  <a:lnTo>
                    <a:pt x="4506468" y="3152940"/>
                  </a:lnTo>
                  <a:lnTo>
                    <a:pt x="4501032" y="3144863"/>
                  </a:lnTo>
                  <a:lnTo>
                    <a:pt x="4492955" y="3139414"/>
                  </a:lnTo>
                  <a:lnTo>
                    <a:pt x="4483011" y="3137420"/>
                  </a:lnTo>
                  <a:lnTo>
                    <a:pt x="4473130" y="3139414"/>
                  </a:lnTo>
                  <a:lnTo>
                    <a:pt x="4465053" y="3144863"/>
                  </a:lnTo>
                  <a:lnTo>
                    <a:pt x="4459605" y="3152940"/>
                  </a:lnTo>
                  <a:lnTo>
                    <a:pt x="4457611" y="3162820"/>
                  </a:lnTo>
                  <a:lnTo>
                    <a:pt x="4459605" y="3172714"/>
                  </a:lnTo>
                  <a:lnTo>
                    <a:pt x="4465053" y="3180778"/>
                  </a:lnTo>
                  <a:lnTo>
                    <a:pt x="4473130" y="3186226"/>
                  </a:lnTo>
                  <a:lnTo>
                    <a:pt x="4483062" y="3188220"/>
                  </a:lnTo>
                  <a:lnTo>
                    <a:pt x="4492955" y="3186226"/>
                  </a:lnTo>
                  <a:lnTo>
                    <a:pt x="4501032" y="3180778"/>
                  </a:lnTo>
                  <a:lnTo>
                    <a:pt x="4506468" y="3172714"/>
                  </a:lnTo>
                  <a:lnTo>
                    <a:pt x="4508462" y="3162820"/>
                  </a:lnTo>
                  <a:close/>
                </a:path>
                <a:path w="5942965" h="3188334">
                  <a:moveTo>
                    <a:pt x="4508462" y="2029955"/>
                  </a:moveTo>
                  <a:lnTo>
                    <a:pt x="4506468" y="2020074"/>
                  </a:lnTo>
                  <a:lnTo>
                    <a:pt x="4501032" y="2011997"/>
                  </a:lnTo>
                  <a:lnTo>
                    <a:pt x="4492955" y="2006561"/>
                  </a:lnTo>
                  <a:lnTo>
                    <a:pt x="4483011" y="2004555"/>
                  </a:lnTo>
                  <a:lnTo>
                    <a:pt x="4473130" y="2006561"/>
                  </a:lnTo>
                  <a:lnTo>
                    <a:pt x="4465053" y="2011997"/>
                  </a:lnTo>
                  <a:lnTo>
                    <a:pt x="4459605" y="2020074"/>
                  </a:lnTo>
                  <a:lnTo>
                    <a:pt x="4457611" y="2029955"/>
                  </a:lnTo>
                  <a:lnTo>
                    <a:pt x="4459605" y="2039848"/>
                  </a:lnTo>
                  <a:lnTo>
                    <a:pt x="4465053" y="2047925"/>
                  </a:lnTo>
                  <a:lnTo>
                    <a:pt x="4473130" y="2053361"/>
                  </a:lnTo>
                  <a:lnTo>
                    <a:pt x="4483062" y="2055355"/>
                  </a:lnTo>
                  <a:lnTo>
                    <a:pt x="4492955" y="2053361"/>
                  </a:lnTo>
                  <a:lnTo>
                    <a:pt x="4501032" y="2047925"/>
                  </a:lnTo>
                  <a:lnTo>
                    <a:pt x="4506468" y="2039848"/>
                  </a:lnTo>
                  <a:lnTo>
                    <a:pt x="4508462" y="2029955"/>
                  </a:lnTo>
                  <a:close/>
                </a:path>
                <a:path w="5942965" h="3188334">
                  <a:moveTo>
                    <a:pt x="4508462" y="905167"/>
                  </a:moveTo>
                  <a:lnTo>
                    <a:pt x="4506468" y="895286"/>
                  </a:lnTo>
                  <a:lnTo>
                    <a:pt x="4501032" y="887209"/>
                  </a:lnTo>
                  <a:lnTo>
                    <a:pt x="4492955" y="881761"/>
                  </a:lnTo>
                  <a:lnTo>
                    <a:pt x="4483011" y="879767"/>
                  </a:lnTo>
                  <a:lnTo>
                    <a:pt x="4473130" y="881761"/>
                  </a:lnTo>
                  <a:lnTo>
                    <a:pt x="4465053" y="887209"/>
                  </a:lnTo>
                  <a:lnTo>
                    <a:pt x="4459605" y="895286"/>
                  </a:lnTo>
                  <a:lnTo>
                    <a:pt x="4457611" y="905167"/>
                  </a:lnTo>
                  <a:lnTo>
                    <a:pt x="4459605" y="915060"/>
                  </a:lnTo>
                  <a:lnTo>
                    <a:pt x="4465053" y="923124"/>
                  </a:lnTo>
                  <a:lnTo>
                    <a:pt x="4473130" y="928573"/>
                  </a:lnTo>
                  <a:lnTo>
                    <a:pt x="4483062" y="930567"/>
                  </a:lnTo>
                  <a:lnTo>
                    <a:pt x="4492955" y="928573"/>
                  </a:lnTo>
                  <a:lnTo>
                    <a:pt x="4501032" y="923124"/>
                  </a:lnTo>
                  <a:lnTo>
                    <a:pt x="4506468" y="915060"/>
                  </a:lnTo>
                  <a:lnTo>
                    <a:pt x="4508462" y="905167"/>
                  </a:lnTo>
                  <a:close/>
                </a:path>
                <a:path w="5942965" h="3188334">
                  <a:moveTo>
                    <a:pt x="4512780" y="2283053"/>
                  </a:moveTo>
                  <a:lnTo>
                    <a:pt x="4510786" y="2273173"/>
                  </a:lnTo>
                  <a:lnTo>
                    <a:pt x="4505350" y="2265095"/>
                  </a:lnTo>
                  <a:lnTo>
                    <a:pt x="4497273" y="2259660"/>
                  </a:lnTo>
                  <a:lnTo>
                    <a:pt x="4487329" y="2257653"/>
                  </a:lnTo>
                  <a:lnTo>
                    <a:pt x="4477448" y="2259660"/>
                  </a:lnTo>
                  <a:lnTo>
                    <a:pt x="4469371" y="2265095"/>
                  </a:lnTo>
                  <a:lnTo>
                    <a:pt x="4463923" y="2273173"/>
                  </a:lnTo>
                  <a:lnTo>
                    <a:pt x="4461929" y="2283053"/>
                  </a:lnTo>
                  <a:lnTo>
                    <a:pt x="4463923" y="2292947"/>
                  </a:lnTo>
                  <a:lnTo>
                    <a:pt x="4469371" y="2301024"/>
                  </a:lnTo>
                  <a:lnTo>
                    <a:pt x="4477448" y="2306459"/>
                  </a:lnTo>
                  <a:lnTo>
                    <a:pt x="4487380" y="2308453"/>
                  </a:lnTo>
                  <a:lnTo>
                    <a:pt x="4497273" y="2306459"/>
                  </a:lnTo>
                  <a:lnTo>
                    <a:pt x="4505350" y="2301024"/>
                  </a:lnTo>
                  <a:lnTo>
                    <a:pt x="4510786" y="2292947"/>
                  </a:lnTo>
                  <a:lnTo>
                    <a:pt x="4512780" y="2283053"/>
                  </a:lnTo>
                  <a:close/>
                </a:path>
                <a:path w="5942965" h="3188334">
                  <a:moveTo>
                    <a:pt x="4512780" y="1150200"/>
                  </a:moveTo>
                  <a:lnTo>
                    <a:pt x="4510786" y="1140307"/>
                  </a:lnTo>
                  <a:lnTo>
                    <a:pt x="4505350" y="1132230"/>
                  </a:lnTo>
                  <a:lnTo>
                    <a:pt x="4497273" y="1126794"/>
                  </a:lnTo>
                  <a:lnTo>
                    <a:pt x="4487329" y="1124800"/>
                  </a:lnTo>
                  <a:lnTo>
                    <a:pt x="4477448" y="1126794"/>
                  </a:lnTo>
                  <a:lnTo>
                    <a:pt x="4469371" y="1132230"/>
                  </a:lnTo>
                  <a:lnTo>
                    <a:pt x="4463923" y="1140307"/>
                  </a:lnTo>
                  <a:lnTo>
                    <a:pt x="4461929" y="1150200"/>
                  </a:lnTo>
                  <a:lnTo>
                    <a:pt x="4463923" y="1160081"/>
                  </a:lnTo>
                  <a:lnTo>
                    <a:pt x="4469371" y="1168158"/>
                  </a:lnTo>
                  <a:lnTo>
                    <a:pt x="4477448" y="1173594"/>
                  </a:lnTo>
                  <a:lnTo>
                    <a:pt x="4487380" y="1175600"/>
                  </a:lnTo>
                  <a:lnTo>
                    <a:pt x="4497273" y="1173594"/>
                  </a:lnTo>
                  <a:lnTo>
                    <a:pt x="4505350" y="1168158"/>
                  </a:lnTo>
                  <a:lnTo>
                    <a:pt x="4510786" y="1160081"/>
                  </a:lnTo>
                  <a:lnTo>
                    <a:pt x="4512780" y="1150200"/>
                  </a:lnTo>
                  <a:close/>
                </a:path>
                <a:path w="5942965" h="3188334">
                  <a:moveTo>
                    <a:pt x="4512780" y="25400"/>
                  </a:moveTo>
                  <a:lnTo>
                    <a:pt x="4510786" y="15519"/>
                  </a:lnTo>
                  <a:lnTo>
                    <a:pt x="4505350" y="7442"/>
                  </a:lnTo>
                  <a:lnTo>
                    <a:pt x="4497273" y="2006"/>
                  </a:lnTo>
                  <a:lnTo>
                    <a:pt x="4487329" y="0"/>
                  </a:lnTo>
                  <a:lnTo>
                    <a:pt x="4477448" y="2006"/>
                  </a:lnTo>
                  <a:lnTo>
                    <a:pt x="4469371" y="7442"/>
                  </a:lnTo>
                  <a:lnTo>
                    <a:pt x="4463923" y="15519"/>
                  </a:lnTo>
                  <a:lnTo>
                    <a:pt x="4461929" y="25400"/>
                  </a:lnTo>
                  <a:lnTo>
                    <a:pt x="4463923" y="35293"/>
                  </a:lnTo>
                  <a:lnTo>
                    <a:pt x="4469371" y="43370"/>
                  </a:lnTo>
                  <a:lnTo>
                    <a:pt x="4477448" y="48806"/>
                  </a:lnTo>
                  <a:lnTo>
                    <a:pt x="4487380" y="50800"/>
                  </a:lnTo>
                  <a:lnTo>
                    <a:pt x="4497273" y="48806"/>
                  </a:lnTo>
                  <a:lnTo>
                    <a:pt x="4505350" y="43370"/>
                  </a:lnTo>
                  <a:lnTo>
                    <a:pt x="4510786" y="35293"/>
                  </a:lnTo>
                  <a:lnTo>
                    <a:pt x="4512780" y="25400"/>
                  </a:lnTo>
                  <a:close/>
                </a:path>
                <a:path w="5942965" h="3188334">
                  <a:moveTo>
                    <a:pt x="4610112" y="3162820"/>
                  </a:moveTo>
                  <a:lnTo>
                    <a:pt x="4608119" y="3152940"/>
                  </a:lnTo>
                  <a:lnTo>
                    <a:pt x="4602683" y="3144863"/>
                  </a:lnTo>
                  <a:lnTo>
                    <a:pt x="4594606" y="3139414"/>
                  </a:lnTo>
                  <a:lnTo>
                    <a:pt x="4584662" y="3137420"/>
                  </a:lnTo>
                  <a:lnTo>
                    <a:pt x="4574781" y="3139414"/>
                  </a:lnTo>
                  <a:lnTo>
                    <a:pt x="4566704" y="3144863"/>
                  </a:lnTo>
                  <a:lnTo>
                    <a:pt x="4561256" y="3152940"/>
                  </a:lnTo>
                  <a:lnTo>
                    <a:pt x="4559262" y="3162820"/>
                  </a:lnTo>
                  <a:lnTo>
                    <a:pt x="4561256" y="3172714"/>
                  </a:lnTo>
                  <a:lnTo>
                    <a:pt x="4566704" y="3180778"/>
                  </a:lnTo>
                  <a:lnTo>
                    <a:pt x="4574781" y="3186226"/>
                  </a:lnTo>
                  <a:lnTo>
                    <a:pt x="4584712" y="3188220"/>
                  </a:lnTo>
                  <a:lnTo>
                    <a:pt x="4594606" y="3186226"/>
                  </a:lnTo>
                  <a:lnTo>
                    <a:pt x="4602683" y="3180778"/>
                  </a:lnTo>
                  <a:lnTo>
                    <a:pt x="4608119" y="3172714"/>
                  </a:lnTo>
                  <a:lnTo>
                    <a:pt x="4610112" y="3162820"/>
                  </a:lnTo>
                  <a:close/>
                </a:path>
                <a:path w="5942965" h="3188334">
                  <a:moveTo>
                    <a:pt x="4610112" y="2029955"/>
                  </a:moveTo>
                  <a:lnTo>
                    <a:pt x="4608119" y="2020074"/>
                  </a:lnTo>
                  <a:lnTo>
                    <a:pt x="4602683" y="2011997"/>
                  </a:lnTo>
                  <a:lnTo>
                    <a:pt x="4594606" y="2006561"/>
                  </a:lnTo>
                  <a:lnTo>
                    <a:pt x="4584662" y="2004555"/>
                  </a:lnTo>
                  <a:lnTo>
                    <a:pt x="4574781" y="2006561"/>
                  </a:lnTo>
                  <a:lnTo>
                    <a:pt x="4566704" y="2011997"/>
                  </a:lnTo>
                  <a:lnTo>
                    <a:pt x="4561256" y="2020074"/>
                  </a:lnTo>
                  <a:lnTo>
                    <a:pt x="4559262" y="2029955"/>
                  </a:lnTo>
                  <a:lnTo>
                    <a:pt x="4561256" y="2039848"/>
                  </a:lnTo>
                  <a:lnTo>
                    <a:pt x="4566704" y="2047925"/>
                  </a:lnTo>
                  <a:lnTo>
                    <a:pt x="4574781" y="2053361"/>
                  </a:lnTo>
                  <a:lnTo>
                    <a:pt x="4584712" y="2055355"/>
                  </a:lnTo>
                  <a:lnTo>
                    <a:pt x="4594606" y="2053361"/>
                  </a:lnTo>
                  <a:lnTo>
                    <a:pt x="4602683" y="2047925"/>
                  </a:lnTo>
                  <a:lnTo>
                    <a:pt x="4608119" y="2039848"/>
                  </a:lnTo>
                  <a:lnTo>
                    <a:pt x="4610112" y="2029955"/>
                  </a:lnTo>
                  <a:close/>
                </a:path>
                <a:path w="5942965" h="3188334">
                  <a:moveTo>
                    <a:pt x="4610112" y="905167"/>
                  </a:moveTo>
                  <a:lnTo>
                    <a:pt x="4608119" y="895286"/>
                  </a:lnTo>
                  <a:lnTo>
                    <a:pt x="4602683" y="887209"/>
                  </a:lnTo>
                  <a:lnTo>
                    <a:pt x="4594606" y="881761"/>
                  </a:lnTo>
                  <a:lnTo>
                    <a:pt x="4584662" y="879767"/>
                  </a:lnTo>
                  <a:lnTo>
                    <a:pt x="4574781" y="881761"/>
                  </a:lnTo>
                  <a:lnTo>
                    <a:pt x="4566704" y="887209"/>
                  </a:lnTo>
                  <a:lnTo>
                    <a:pt x="4561256" y="895286"/>
                  </a:lnTo>
                  <a:lnTo>
                    <a:pt x="4559262" y="905167"/>
                  </a:lnTo>
                  <a:lnTo>
                    <a:pt x="4561256" y="915060"/>
                  </a:lnTo>
                  <a:lnTo>
                    <a:pt x="4566704" y="923124"/>
                  </a:lnTo>
                  <a:lnTo>
                    <a:pt x="4574781" y="928573"/>
                  </a:lnTo>
                  <a:lnTo>
                    <a:pt x="4584712" y="930567"/>
                  </a:lnTo>
                  <a:lnTo>
                    <a:pt x="4594606" y="928573"/>
                  </a:lnTo>
                  <a:lnTo>
                    <a:pt x="4602683" y="923124"/>
                  </a:lnTo>
                  <a:lnTo>
                    <a:pt x="4608119" y="915060"/>
                  </a:lnTo>
                  <a:lnTo>
                    <a:pt x="4610112" y="905167"/>
                  </a:lnTo>
                  <a:close/>
                </a:path>
                <a:path w="5942965" h="3188334">
                  <a:moveTo>
                    <a:pt x="4614430" y="2283053"/>
                  </a:moveTo>
                  <a:lnTo>
                    <a:pt x="4612437" y="2273173"/>
                  </a:lnTo>
                  <a:lnTo>
                    <a:pt x="4607001" y="2265095"/>
                  </a:lnTo>
                  <a:lnTo>
                    <a:pt x="4598924" y="2259660"/>
                  </a:lnTo>
                  <a:lnTo>
                    <a:pt x="4588980" y="2257653"/>
                  </a:lnTo>
                  <a:lnTo>
                    <a:pt x="4579099" y="2259660"/>
                  </a:lnTo>
                  <a:lnTo>
                    <a:pt x="4571022" y="2265095"/>
                  </a:lnTo>
                  <a:lnTo>
                    <a:pt x="4565574" y="2273173"/>
                  </a:lnTo>
                  <a:lnTo>
                    <a:pt x="4563580" y="2283053"/>
                  </a:lnTo>
                  <a:lnTo>
                    <a:pt x="4565574" y="2292947"/>
                  </a:lnTo>
                  <a:lnTo>
                    <a:pt x="4571022" y="2301024"/>
                  </a:lnTo>
                  <a:lnTo>
                    <a:pt x="4579099" y="2306459"/>
                  </a:lnTo>
                  <a:lnTo>
                    <a:pt x="4589030" y="2308453"/>
                  </a:lnTo>
                  <a:lnTo>
                    <a:pt x="4598924" y="2306459"/>
                  </a:lnTo>
                  <a:lnTo>
                    <a:pt x="4607001" y="2301024"/>
                  </a:lnTo>
                  <a:lnTo>
                    <a:pt x="4612437" y="2292947"/>
                  </a:lnTo>
                  <a:lnTo>
                    <a:pt x="4614430" y="2283053"/>
                  </a:lnTo>
                  <a:close/>
                </a:path>
                <a:path w="5942965" h="3188334">
                  <a:moveTo>
                    <a:pt x="4614430" y="1150200"/>
                  </a:moveTo>
                  <a:lnTo>
                    <a:pt x="4612437" y="1140307"/>
                  </a:lnTo>
                  <a:lnTo>
                    <a:pt x="4607001" y="1132230"/>
                  </a:lnTo>
                  <a:lnTo>
                    <a:pt x="4598924" y="1126794"/>
                  </a:lnTo>
                  <a:lnTo>
                    <a:pt x="4588980" y="1124800"/>
                  </a:lnTo>
                  <a:lnTo>
                    <a:pt x="4579099" y="1126794"/>
                  </a:lnTo>
                  <a:lnTo>
                    <a:pt x="4571022" y="1132230"/>
                  </a:lnTo>
                  <a:lnTo>
                    <a:pt x="4565574" y="1140307"/>
                  </a:lnTo>
                  <a:lnTo>
                    <a:pt x="4563580" y="1150200"/>
                  </a:lnTo>
                  <a:lnTo>
                    <a:pt x="4565574" y="1160081"/>
                  </a:lnTo>
                  <a:lnTo>
                    <a:pt x="4571022" y="1168158"/>
                  </a:lnTo>
                  <a:lnTo>
                    <a:pt x="4579099" y="1173594"/>
                  </a:lnTo>
                  <a:lnTo>
                    <a:pt x="4589030" y="1175600"/>
                  </a:lnTo>
                  <a:lnTo>
                    <a:pt x="4598924" y="1173594"/>
                  </a:lnTo>
                  <a:lnTo>
                    <a:pt x="4607001" y="1168158"/>
                  </a:lnTo>
                  <a:lnTo>
                    <a:pt x="4612437" y="1160081"/>
                  </a:lnTo>
                  <a:lnTo>
                    <a:pt x="4614430" y="1150200"/>
                  </a:lnTo>
                  <a:close/>
                </a:path>
                <a:path w="5942965" h="3188334">
                  <a:moveTo>
                    <a:pt x="4614430" y="25400"/>
                  </a:moveTo>
                  <a:lnTo>
                    <a:pt x="4612437" y="15519"/>
                  </a:lnTo>
                  <a:lnTo>
                    <a:pt x="4607001" y="7442"/>
                  </a:lnTo>
                  <a:lnTo>
                    <a:pt x="4598924" y="2006"/>
                  </a:lnTo>
                  <a:lnTo>
                    <a:pt x="4588980" y="0"/>
                  </a:lnTo>
                  <a:lnTo>
                    <a:pt x="4579099" y="2006"/>
                  </a:lnTo>
                  <a:lnTo>
                    <a:pt x="4571022" y="7442"/>
                  </a:lnTo>
                  <a:lnTo>
                    <a:pt x="4565574" y="15519"/>
                  </a:lnTo>
                  <a:lnTo>
                    <a:pt x="4563580" y="25400"/>
                  </a:lnTo>
                  <a:lnTo>
                    <a:pt x="4565574" y="35293"/>
                  </a:lnTo>
                  <a:lnTo>
                    <a:pt x="4571022" y="43370"/>
                  </a:lnTo>
                  <a:lnTo>
                    <a:pt x="4579099" y="48806"/>
                  </a:lnTo>
                  <a:lnTo>
                    <a:pt x="4589030" y="50800"/>
                  </a:lnTo>
                  <a:lnTo>
                    <a:pt x="4598924" y="48806"/>
                  </a:lnTo>
                  <a:lnTo>
                    <a:pt x="4607001" y="43370"/>
                  </a:lnTo>
                  <a:lnTo>
                    <a:pt x="4612437" y="35293"/>
                  </a:lnTo>
                  <a:lnTo>
                    <a:pt x="4614430" y="25400"/>
                  </a:lnTo>
                  <a:close/>
                </a:path>
                <a:path w="5942965" h="3188334">
                  <a:moveTo>
                    <a:pt x="4711763" y="3162820"/>
                  </a:moveTo>
                  <a:lnTo>
                    <a:pt x="4709769" y="3152940"/>
                  </a:lnTo>
                  <a:lnTo>
                    <a:pt x="4704334" y="3144863"/>
                  </a:lnTo>
                  <a:lnTo>
                    <a:pt x="4696257" y="3139414"/>
                  </a:lnTo>
                  <a:lnTo>
                    <a:pt x="4686312" y="3137420"/>
                  </a:lnTo>
                  <a:lnTo>
                    <a:pt x="4676432" y="3139414"/>
                  </a:lnTo>
                  <a:lnTo>
                    <a:pt x="4668355" y="3144863"/>
                  </a:lnTo>
                  <a:lnTo>
                    <a:pt x="4662906" y="3152940"/>
                  </a:lnTo>
                  <a:lnTo>
                    <a:pt x="4660912" y="3162820"/>
                  </a:lnTo>
                  <a:lnTo>
                    <a:pt x="4662906" y="3172714"/>
                  </a:lnTo>
                  <a:lnTo>
                    <a:pt x="4668355" y="3180778"/>
                  </a:lnTo>
                  <a:lnTo>
                    <a:pt x="4676432" y="3186226"/>
                  </a:lnTo>
                  <a:lnTo>
                    <a:pt x="4686363" y="3188220"/>
                  </a:lnTo>
                  <a:lnTo>
                    <a:pt x="4696257" y="3186226"/>
                  </a:lnTo>
                  <a:lnTo>
                    <a:pt x="4704334" y="3180778"/>
                  </a:lnTo>
                  <a:lnTo>
                    <a:pt x="4709769" y="3172714"/>
                  </a:lnTo>
                  <a:lnTo>
                    <a:pt x="4711763" y="3162820"/>
                  </a:lnTo>
                  <a:close/>
                </a:path>
                <a:path w="5942965" h="3188334">
                  <a:moveTo>
                    <a:pt x="4711763" y="2029955"/>
                  </a:moveTo>
                  <a:lnTo>
                    <a:pt x="4709769" y="2020074"/>
                  </a:lnTo>
                  <a:lnTo>
                    <a:pt x="4704334" y="2011997"/>
                  </a:lnTo>
                  <a:lnTo>
                    <a:pt x="4696257" y="2006561"/>
                  </a:lnTo>
                  <a:lnTo>
                    <a:pt x="4686312" y="2004555"/>
                  </a:lnTo>
                  <a:lnTo>
                    <a:pt x="4676432" y="2006561"/>
                  </a:lnTo>
                  <a:lnTo>
                    <a:pt x="4668355" y="2011997"/>
                  </a:lnTo>
                  <a:lnTo>
                    <a:pt x="4662906" y="2020074"/>
                  </a:lnTo>
                  <a:lnTo>
                    <a:pt x="4660912" y="2029955"/>
                  </a:lnTo>
                  <a:lnTo>
                    <a:pt x="4662906" y="2039848"/>
                  </a:lnTo>
                  <a:lnTo>
                    <a:pt x="4668355" y="2047925"/>
                  </a:lnTo>
                  <a:lnTo>
                    <a:pt x="4676432" y="2053361"/>
                  </a:lnTo>
                  <a:lnTo>
                    <a:pt x="4686363" y="2055355"/>
                  </a:lnTo>
                  <a:lnTo>
                    <a:pt x="4696257" y="2053361"/>
                  </a:lnTo>
                  <a:lnTo>
                    <a:pt x="4704334" y="2047925"/>
                  </a:lnTo>
                  <a:lnTo>
                    <a:pt x="4709769" y="2039848"/>
                  </a:lnTo>
                  <a:lnTo>
                    <a:pt x="4711763" y="2029955"/>
                  </a:lnTo>
                  <a:close/>
                </a:path>
                <a:path w="5942965" h="3188334">
                  <a:moveTo>
                    <a:pt x="4711763" y="905167"/>
                  </a:moveTo>
                  <a:lnTo>
                    <a:pt x="4709769" y="895286"/>
                  </a:lnTo>
                  <a:lnTo>
                    <a:pt x="4704334" y="887209"/>
                  </a:lnTo>
                  <a:lnTo>
                    <a:pt x="4696257" y="881761"/>
                  </a:lnTo>
                  <a:lnTo>
                    <a:pt x="4686312" y="879767"/>
                  </a:lnTo>
                  <a:lnTo>
                    <a:pt x="4676432" y="881761"/>
                  </a:lnTo>
                  <a:lnTo>
                    <a:pt x="4668355" y="887209"/>
                  </a:lnTo>
                  <a:lnTo>
                    <a:pt x="4662906" y="895286"/>
                  </a:lnTo>
                  <a:lnTo>
                    <a:pt x="4660912" y="905167"/>
                  </a:lnTo>
                  <a:lnTo>
                    <a:pt x="4662906" y="915060"/>
                  </a:lnTo>
                  <a:lnTo>
                    <a:pt x="4668355" y="923124"/>
                  </a:lnTo>
                  <a:lnTo>
                    <a:pt x="4676432" y="928573"/>
                  </a:lnTo>
                  <a:lnTo>
                    <a:pt x="4686363" y="930567"/>
                  </a:lnTo>
                  <a:lnTo>
                    <a:pt x="4696257" y="928573"/>
                  </a:lnTo>
                  <a:lnTo>
                    <a:pt x="4704334" y="923124"/>
                  </a:lnTo>
                  <a:lnTo>
                    <a:pt x="4709769" y="915060"/>
                  </a:lnTo>
                  <a:lnTo>
                    <a:pt x="4711763" y="905167"/>
                  </a:lnTo>
                  <a:close/>
                </a:path>
                <a:path w="5942965" h="3188334">
                  <a:moveTo>
                    <a:pt x="4716081" y="2283053"/>
                  </a:moveTo>
                  <a:lnTo>
                    <a:pt x="4714087" y="2273173"/>
                  </a:lnTo>
                  <a:lnTo>
                    <a:pt x="4708652" y="2265095"/>
                  </a:lnTo>
                  <a:lnTo>
                    <a:pt x="4700575" y="2259660"/>
                  </a:lnTo>
                  <a:lnTo>
                    <a:pt x="4690630" y="2257653"/>
                  </a:lnTo>
                  <a:lnTo>
                    <a:pt x="4680750" y="2259660"/>
                  </a:lnTo>
                  <a:lnTo>
                    <a:pt x="4672673" y="2265095"/>
                  </a:lnTo>
                  <a:lnTo>
                    <a:pt x="4667224" y="2273173"/>
                  </a:lnTo>
                  <a:lnTo>
                    <a:pt x="4665230" y="2283053"/>
                  </a:lnTo>
                  <a:lnTo>
                    <a:pt x="4667224" y="2292947"/>
                  </a:lnTo>
                  <a:lnTo>
                    <a:pt x="4672673" y="2301024"/>
                  </a:lnTo>
                  <a:lnTo>
                    <a:pt x="4680750" y="2306459"/>
                  </a:lnTo>
                  <a:lnTo>
                    <a:pt x="4690681" y="2308453"/>
                  </a:lnTo>
                  <a:lnTo>
                    <a:pt x="4700575" y="2306459"/>
                  </a:lnTo>
                  <a:lnTo>
                    <a:pt x="4708652" y="2301024"/>
                  </a:lnTo>
                  <a:lnTo>
                    <a:pt x="4714087" y="2292947"/>
                  </a:lnTo>
                  <a:lnTo>
                    <a:pt x="4716081" y="2283053"/>
                  </a:lnTo>
                  <a:close/>
                </a:path>
                <a:path w="5942965" h="3188334">
                  <a:moveTo>
                    <a:pt x="4716081" y="1150200"/>
                  </a:moveTo>
                  <a:lnTo>
                    <a:pt x="4714087" y="1140307"/>
                  </a:lnTo>
                  <a:lnTo>
                    <a:pt x="4708652" y="1132230"/>
                  </a:lnTo>
                  <a:lnTo>
                    <a:pt x="4700575" y="1126794"/>
                  </a:lnTo>
                  <a:lnTo>
                    <a:pt x="4690630" y="1124800"/>
                  </a:lnTo>
                  <a:lnTo>
                    <a:pt x="4680750" y="1126794"/>
                  </a:lnTo>
                  <a:lnTo>
                    <a:pt x="4672673" y="1132230"/>
                  </a:lnTo>
                  <a:lnTo>
                    <a:pt x="4667224" y="1140307"/>
                  </a:lnTo>
                  <a:lnTo>
                    <a:pt x="4665230" y="1150200"/>
                  </a:lnTo>
                  <a:lnTo>
                    <a:pt x="4667224" y="1160081"/>
                  </a:lnTo>
                  <a:lnTo>
                    <a:pt x="4672673" y="1168158"/>
                  </a:lnTo>
                  <a:lnTo>
                    <a:pt x="4680750" y="1173594"/>
                  </a:lnTo>
                  <a:lnTo>
                    <a:pt x="4690681" y="1175600"/>
                  </a:lnTo>
                  <a:lnTo>
                    <a:pt x="4700575" y="1173594"/>
                  </a:lnTo>
                  <a:lnTo>
                    <a:pt x="4708652" y="1168158"/>
                  </a:lnTo>
                  <a:lnTo>
                    <a:pt x="4714087" y="1160081"/>
                  </a:lnTo>
                  <a:lnTo>
                    <a:pt x="4716081" y="1150200"/>
                  </a:lnTo>
                  <a:close/>
                </a:path>
                <a:path w="5942965" h="3188334">
                  <a:moveTo>
                    <a:pt x="4716081" y="25400"/>
                  </a:moveTo>
                  <a:lnTo>
                    <a:pt x="4714087" y="15519"/>
                  </a:lnTo>
                  <a:lnTo>
                    <a:pt x="4708652" y="7442"/>
                  </a:lnTo>
                  <a:lnTo>
                    <a:pt x="4700575" y="2006"/>
                  </a:lnTo>
                  <a:lnTo>
                    <a:pt x="4690630" y="0"/>
                  </a:lnTo>
                  <a:lnTo>
                    <a:pt x="4680750" y="2006"/>
                  </a:lnTo>
                  <a:lnTo>
                    <a:pt x="4672673" y="7442"/>
                  </a:lnTo>
                  <a:lnTo>
                    <a:pt x="4667224" y="15519"/>
                  </a:lnTo>
                  <a:lnTo>
                    <a:pt x="4665230" y="25400"/>
                  </a:lnTo>
                  <a:lnTo>
                    <a:pt x="4667224" y="35293"/>
                  </a:lnTo>
                  <a:lnTo>
                    <a:pt x="4672673" y="43370"/>
                  </a:lnTo>
                  <a:lnTo>
                    <a:pt x="4680750" y="48806"/>
                  </a:lnTo>
                  <a:lnTo>
                    <a:pt x="4690681" y="50800"/>
                  </a:lnTo>
                  <a:lnTo>
                    <a:pt x="4700575" y="48806"/>
                  </a:lnTo>
                  <a:lnTo>
                    <a:pt x="4708652" y="43370"/>
                  </a:lnTo>
                  <a:lnTo>
                    <a:pt x="4714087" y="35293"/>
                  </a:lnTo>
                  <a:lnTo>
                    <a:pt x="4716081" y="25400"/>
                  </a:lnTo>
                  <a:close/>
                </a:path>
                <a:path w="5942965" h="3188334">
                  <a:moveTo>
                    <a:pt x="4813414" y="3162820"/>
                  </a:moveTo>
                  <a:lnTo>
                    <a:pt x="4811420" y="3152940"/>
                  </a:lnTo>
                  <a:lnTo>
                    <a:pt x="4805985" y="3144863"/>
                  </a:lnTo>
                  <a:lnTo>
                    <a:pt x="4797907" y="3139414"/>
                  </a:lnTo>
                  <a:lnTo>
                    <a:pt x="4787963" y="3137420"/>
                  </a:lnTo>
                  <a:lnTo>
                    <a:pt x="4778083" y="3139414"/>
                  </a:lnTo>
                  <a:lnTo>
                    <a:pt x="4770005" y="3144863"/>
                  </a:lnTo>
                  <a:lnTo>
                    <a:pt x="4764570" y="3152940"/>
                  </a:lnTo>
                  <a:lnTo>
                    <a:pt x="4762563" y="3162820"/>
                  </a:lnTo>
                  <a:lnTo>
                    <a:pt x="4764570" y="3172714"/>
                  </a:lnTo>
                  <a:lnTo>
                    <a:pt x="4770005" y="3180778"/>
                  </a:lnTo>
                  <a:lnTo>
                    <a:pt x="4778083" y="3186226"/>
                  </a:lnTo>
                  <a:lnTo>
                    <a:pt x="4788014" y="3188220"/>
                  </a:lnTo>
                  <a:lnTo>
                    <a:pt x="4797907" y="3186226"/>
                  </a:lnTo>
                  <a:lnTo>
                    <a:pt x="4805985" y="3180778"/>
                  </a:lnTo>
                  <a:lnTo>
                    <a:pt x="4811420" y="3172714"/>
                  </a:lnTo>
                  <a:lnTo>
                    <a:pt x="4813414" y="3162820"/>
                  </a:lnTo>
                  <a:close/>
                </a:path>
                <a:path w="5942965" h="3188334">
                  <a:moveTo>
                    <a:pt x="4813414" y="2029955"/>
                  </a:moveTo>
                  <a:lnTo>
                    <a:pt x="4811420" y="2020074"/>
                  </a:lnTo>
                  <a:lnTo>
                    <a:pt x="4805985" y="2011997"/>
                  </a:lnTo>
                  <a:lnTo>
                    <a:pt x="4797907" y="2006561"/>
                  </a:lnTo>
                  <a:lnTo>
                    <a:pt x="4787963" y="2004555"/>
                  </a:lnTo>
                  <a:lnTo>
                    <a:pt x="4778083" y="2006561"/>
                  </a:lnTo>
                  <a:lnTo>
                    <a:pt x="4770005" y="2011997"/>
                  </a:lnTo>
                  <a:lnTo>
                    <a:pt x="4764570" y="2020074"/>
                  </a:lnTo>
                  <a:lnTo>
                    <a:pt x="4762563" y="2029955"/>
                  </a:lnTo>
                  <a:lnTo>
                    <a:pt x="4764570" y="2039848"/>
                  </a:lnTo>
                  <a:lnTo>
                    <a:pt x="4770005" y="2047925"/>
                  </a:lnTo>
                  <a:lnTo>
                    <a:pt x="4778083" y="2053361"/>
                  </a:lnTo>
                  <a:lnTo>
                    <a:pt x="4788014" y="2055355"/>
                  </a:lnTo>
                  <a:lnTo>
                    <a:pt x="4797907" y="2053361"/>
                  </a:lnTo>
                  <a:lnTo>
                    <a:pt x="4805985" y="2047925"/>
                  </a:lnTo>
                  <a:lnTo>
                    <a:pt x="4811420" y="2039848"/>
                  </a:lnTo>
                  <a:lnTo>
                    <a:pt x="4813414" y="2029955"/>
                  </a:lnTo>
                  <a:close/>
                </a:path>
                <a:path w="5942965" h="3188334">
                  <a:moveTo>
                    <a:pt x="4813414" y="905167"/>
                  </a:moveTo>
                  <a:lnTo>
                    <a:pt x="4811420" y="895286"/>
                  </a:lnTo>
                  <a:lnTo>
                    <a:pt x="4805985" y="887209"/>
                  </a:lnTo>
                  <a:lnTo>
                    <a:pt x="4797907" y="881761"/>
                  </a:lnTo>
                  <a:lnTo>
                    <a:pt x="4787963" y="879767"/>
                  </a:lnTo>
                  <a:lnTo>
                    <a:pt x="4778083" y="881761"/>
                  </a:lnTo>
                  <a:lnTo>
                    <a:pt x="4770005" y="887209"/>
                  </a:lnTo>
                  <a:lnTo>
                    <a:pt x="4764570" y="895286"/>
                  </a:lnTo>
                  <a:lnTo>
                    <a:pt x="4762563" y="905167"/>
                  </a:lnTo>
                  <a:lnTo>
                    <a:pt x="4764570" y="915060"/>
                  </a:lnTo>
                  <a:lnTo>
                    <a:pt x="4770005" y="923124"/>
                  </a:lnTo>
                  <a:lnTo>
                    <a:pt x="4778083" y="928573"/>
                  </a:lnTo>
                  <a:lnTo>
                    <a:pt x="4788014" y="930567"/>
                  </a:lnTo>
                  <a:lnTo>
                    <a:pt x="4797907" y="928573"/>
                  </a:lnTo>
                  <a:lnTo>
                    <a:pt x="4805985" y="923124"/>
                  </a:lnTo>
                  <a:lnTo>
                    <a:pt x="4811420" y="915060"/>
                  </a:lnTo>
                  <a:lnTo>
                    <a:pt x="4813414" y="905167"/>
                  </a:lnTo>
                  <a:close/>
                </a:path>
                <a:path w="5942965" h="3188334">
                  <a:moveTo>
                    <a:pt x="4817732" y="2283053"/>
                  </a:moveTo>
                  <a:lnTo>
                    <a:pt x="4815738" y="2273173"/>
                  </a:lnTo>
                  <a:lnTo>
                    <a:pt x="4810303" y="2265095"/>
                  </a:lnTo>
                  <a:lnTo>
                    <a:pt x="4802225" y="2259660"/>
                  </a:lnTo>
                  <a:lnTo>
                    <a:pt x="4792281" y="2257653"/>
                  </a:lnTo>
                  <a:lnTo>
                    <a:pt x="4782401" y="2259660"/>
                  </a:lnTo>
                  <a:lnTo>
                    <a:pt x="4774323" y="2265095"/>
                  </a:lnTo>
                  <a:lnTo>
                    <a:pt x="4768888" y="2273173"/>
                  </a:lnTo>
                  <a:lnTo>
                    <a:pt x="4766881" y="2283053"/>
                  </a:lnTo>
                  <a:lnTo>
                    <a:pt x="4768888" y="2292947"/>
                  </a:lnTo>
                  <a:lnTo>
                    <a:pt x="4774323" y="2301024"/>
                  </a:lnTo>
                  <a:lnTo>
                    <a:pt x="4782401" y="2306459"/>
                  </a:lnTo>
                  <a:lnTo>
                    <a:pt x="4792332" y="2308453"/>
                  </a:lnTo>
                  <a:lnTo>
                    <a:pt x="4802225" y="2306459"/>
                  </a:lnTo>
                  <a:lnTo>
                    <a:pt x="4810303" y="2301024"/>
                  </a:lnTo>
                  <a:lnTo>
                    <a:pt x="4815738" y="2292947"/>
                  </a:lnTo>
                  <a:lnTo>
                    <a:pt x="4817732" y="2283053"/>
                  </a:lnTo>
                  <a:close/>
                </a:path>
                <a:path w="5942965" h="3188334">
                  <a:moveTo>
                    <a:pt x="4817732" y="1150200"/>
                  </a:moveTo>
                  <a:lnTo>
                    <a:pt x="4815738" y="1140307"/>
                  </a:lnTo>
                  <a:lnTo>
                    <a:pt x="4810303" y="1132230"/>
                  </a:lnTo>
                  <a:lnTo>
                    <a:pt x="4802225" y="1126794"/>
                  </a:lnTo>
                  <a:lnTo>
                    <a:pt x="4792281" y="1124800"/>
                  </a:lnTo>
                  <a:lnTo>
                    <a:pt x="4782401" y="1126794"/>
                  </a:lnTo>
                  <a:lnTo>
                    <a:pt x="4774323" y="1132230"/>
                  </a:lnTo>
                  <a:lnTo>
                    <a:pt x="4768888" y="1140307"/>
                  </a:lnTo>
                  <a:lnTo>
                    <a:pt x="4766881" y="1150200"/>
                  </a:lnTo>
                  <a:lnTo>
                    <a:pt x="4768888" y="1160081"/>
                  </a:lnTo>
                  <a:lnTo>
                    <a:pt x="4774323" y="1168158"/>
                  </a:lnTo>
                  <a:lnTo>
                    <a:pt x="4782401" y="1173594"/>
                  </a:lnTo>
                  <a:lnTo>
                    <a:pt x="4792332" y="1175600"/>
                  </a:lnTo>
                  <a:lnTo>
                    <a:pt x="4802225" y="1173594"/>
                  </a:lnTo>
                  <a:lnTo>
                    <a:pt x="4810303" y="1168158"/>
                  </a:lnTo>
                  <a:lnTo>
                    <a:pt x="4815738" y="1160081"/>
                  </a:lnTo>
                  <a:lnTo>
                    <a:pt x="4817732" y="1150200"/>
                  </a:lnTo>
                  <a:close/>
                </a:path>
                <a:path w="5942965" h="3188334">
                  <a:moveTo>
                    <a:pt x="4817732" y="25400"/>
                  </a:moveTo>
                  <a:lnTo>
                    <a:pt x="4815738" y="15519"/>
                  </a:lnTo>
                  <a:lnTo>
                    <a:pt x="4810303" y="7442"/>
                  </a:lnTo>
                  <a:lnTo>
                    <a:pt x="4802225" y="2006"/>
                  </a:lnTo>
                  <a:lnTo>
                    <a:pt x="4792281" y="0"/>
                  </a:lnTo>
                  <a:lnTo>
                    <a:pt x="4782401" y="2006"/>
                  </a:lnTo>
                  <a:lnTo>
                    <a:pt x="4774323" y="7442"/>
                  </a:lnTo>
                  <a:lnTo>
                    <a:pt x="4768888" y="15519"/>
                  </a:lnTo>
                  <a:lnTo>
                    <a:pt x="4766881" y="25400"/>
                  </a:lnTo>
                  <a:lnTo>
                    <a:pt x="4768888" y="35293"/>
                  </a:lnTo>
                  <a:lnTo>
                    <a:pt x="4774323" y="43370"/>
                  </a:lnTo>
                  <a:lnTo>
                    <a:pt x="4782401" y="48806"/>
                  </a:lnTo>
                  <a:lnTo>
                    <a:pt x="4792332" y="50800"/>
                  </a:lnTo>
                  <a:lnTo>
                    <a:pt x="4802225" y="48806"/>
                  </a:lnTo>
                  <a:lnTo>
                    <a:pt x="4810303" y="43370"/>
                  </a:lnTo>
                  <a:lnTo>
                    <a:pt x="4815738" y="35293"/>
                  </a:lnTo>
                  <a:lnTo>
                    <a:pt x="4817732" y="25400"/>
                  </a:lnTo>
                  <a:close/>
                </a:path>
                <a:path w="5942965" h="3188334">
                  <a:moveTo>
                    <a:pt x="4915065" y="3162820"/>
                  </a:moveTo>
                  <a:lnTo>
                    <a:pt x="4913071" y="3152940"/>
                  </a:lnTo>
                  <a:lnTo>
                    <a:pt x="4907635" y="3144863"/>
                  </a:lnTo>
                  <a:lnTo>
                    <a:pt x="4899558" y="3139414"/>
                  </a:lnTo>
                  <a:lnTo>
                    <a:pt x="4889614" y="3137420"/>
                  </a:lnTo>
                  <a:lnTo>
                    <a:pt x="4879733" y="3139414"/>
                  </a:lnTo>
                  <a:lnTo>
                    <a:pt x="4871656" y="3144863"/>
                  </a:lnTo>
                  <a:lnTo>
                    <a:pt x="4866221" y="3152940"/>
                  </a:lnTo>
                  <a:lnTo>
                    <a:pt x="4864214" y="3162820"/>
                  </a:lnTo>
                  <a:lnTo>
                    <a:pt x="4866221" y="3172714"/>
                  </a:lnTo>
                  <a:lnTo>
                    <a:pt x="4871656" y="3180778"/>
                  </a:lnTo>
                  <a:lnTo>
                    <a:pt x="4879733" y="3186226"/>
                  </a:lnTo>
                  <a:lnTo>
                    <a:pt x="4889665" y="3188220"/>
                  </a:lnTo>
                  <a:lnTo>
                    <a:pt x="4899558" y="3186226"/>
                  </a:lnTo>
                  <a:lnTo>
                    <a:pt x="4907635" y="3180778"/>
                  </a:lnTo>
                  <a:lnTo>
                    <a:pt x="4913071" y="3172714"/>
                  </a:lnTo>
                  <a:lnTo>
                    <a:pt x="4915065" y="3162820"/>
                  </a:lnTo>
                  <a:close/>
                </a:path>
                <a:path w="5942965" h="3188334">
                  <a:moveTo>
                    <a:pt x="4915065" y="2029955"/>
                  </a:moveTo>
                  <a:lnTo>
                    <a:pt x="4913071" y="2020074"/>
                  </a:lnTo>
                  <a:lnTo>
                    <a:pt x="4907635" y="2011997"/>
                  </a:lnTo>
                  <a:lnTo>
                    <a:pt x="4899558" y="2006561"/>
                  </a:lnTo>
                  <a:lnTo>
                    <a:pt x="4889614" y="2004555"/>
                  </a:lnTo>
                  <a:lnTo>
                    <a:pt x="4879733" y="2006561"/>
                  </a:lnTo>
                  <a:lnTo>
                    <a:pt x="4871656" y="2011997"/>
                  </a:lnTo>
                  <a:lnTo>
                    <a:pt x="4866221" y="2020074"/>
                  </a:lnTo>
                  <a:lnTo>
                    <a:pt x="4864214" y="2029955"/>
                  </a:lnTo>
                  <a:lnTo>
                    <a:pt x="4866221" y="2039848"/>
                  </a:lnTo>
                  <a:lnTo>
                    <a:pt x="4871656" y="2047925"/>
                  </a:lnTo>
                  <a:lnTo>
                    <a:pt x="4879733" y="2053361"/>
                  </a:lnTo>
                  <a:lnTo>
                    <a:pt x="4889665" y="2055355"/>
                  </a:lnTo>
                  <a:lnTo>
                    <a:pt x="4899558" y="2053361"/>
                  </a:lnTo>
                  <a:lnTo>
                    <a:pt x="4907635" y="2047925"/>
                  </a:lnTo>
                  <a:lnTo>
                    <a:pt x="4913071" y="2039848"/>
                  </a:lnTo>
                  <a:lnTo>
                    <a:pt x="4915065" y="2029955"/>
                  </a:lnTo>
                  <a:close/>
                </a:path>
                <a:path w="5942965" h="3188334">
                  <a:moveTo>
                    <a:pt x="4915065" y="905167"/>
                  </a:moveTo>
                  <a:lnTo>
                    <a:pt x="4913071" y="895286"/>
                  </a:lnTo>
                  <a:lnTo>
                    <a:pt x="4907635" y="887209"/>
                  </a:lnTo>
                  <a:lnTo>
                    <a:pt x="4899558" y="881761"/>
                  </a:lnTo>
                  <a:lnTo>
                    <a:pt x="4889614" y="879767"/>
                  </a:lnTo>
                  <a:lnTo>
                    <a:pt x="4879733" y="881761"/>
                  </a:lnTo>
                  <a:lnTo>
                    <a:pt x="4871656" y="887209"/>
                  </a:lnTo>
                  <a:lnTo>
                    <a:pt x="4866221" y="895286"/>
                  </a:lnTo>
                  <a:lnTo>
                    <a:pt x="4864214" y="905167"/>
                  </a:lnTo>
                  <a:lnTo>
                    <a:pt x="4866221" y="915060"/>
                  </a:lnTo>
                  <a:lnTo>
                    <a:pt x="4871656" y="923124"/>
                  </a:lnTo>
                  <a:lnTo>
                    <a:pt x="4879733" y="928573"/>
                  </a:lnTo>
                  <a:lnTo>
                    <a:pt x="4889665" y="930567"/>
                  </a:lnTo>
                  <a:lnTo>
                    <a:pt x="4899558" y="928573"/>
                  </a:lnTo>
                  <a:lnTo>
                    <a:pt x="4907635" y="923124"/>
                  </a:lnTo>
                  <a:lnTo>
                    <a:pt x="4913071" y="915060"/>
                  </a:lnTo>
                  <a:lnTo>
                    <a:pt x="4915065" y="905167"/>
                  </a:lnTo>
                  <a:close/>
                </a:path>
                <a:path w="5942965" h="3188334">
                  <a:moveTo>
                    <a:pt x="4919383" y="2283053"/>
                  </a:moveTo>
                  <a:lnTo>
                    <a:pt x="4917389" y="2273173"/>
                  </a:lnTo>
                  <a:lnTo>
                    <a:pt x="4911953" y="2265095"/>
                  </a:lnTo>
                  <a:lnTo>
                    <a:pt x="4903876" y="2259660"/>
                  </a:lnTo>
                  <a:lnTo>
                    <a:pt x="4893932" y="2257653"/>
                  </a:lnTo>
                  <a:lnTo>
                    <a:pt x="4884051" y="2259660"/>
                  </a:lnTo>
                  <a:lnTo>
                    <a:pt x="4875974" y="2265095"/>
                  </a:lnTo>
                  <a:lnTo>
                    <a:pt x="4870539" y="2273173"/>
                  </a:lnTo>
                  <a:lnTo>
                    <a:pt x="4868532" y="2283053"/>
                  </a:lnTo>
                  <a:lnTo>
                    <a:pt x="4870539" y="2292947"/>
                  </a:lnTo>
                  <a:lnTo>
                    <a:pt x="4875974" y="2301024"/>
                  </a:lnTo>
                  <a:lnTo>
                    <a:pt x="4884051" y="2306459"/>
                  </a:lnTo>
                  <a:lnTo>
                    <a:pt x="4893983" y="2308453"/>
                  </a:lnTo>
                  <a:lnTo>
                    <a:pt x="4903876" y="2306459"/>
                  </a:lnTo>
                  <a:lnTo>
                    <a:pt x="4911953" y="2301024"/>
                  </a:lnTo>
                  <a:lnTo>
                    <a:pt x="4917389" y="2292947"/>
                  </a:lnTo>
                  <a:lnTo>
                    <a:pt x="4919383" y="2283053"/>
                  </a:lnTo>
                  <a:close/>
                </a:path>
                <a:path w="5942965" h="3188334">
                  <a:moveTo>
                    <a:pt x="4919383" y="1150200"/>
                  </a:moveTo>
                  <a:lnTo>
                    <a:pt x="4917389" y="1140307"/>
                  </a:lnTo>
                  <a:lnTo>
                    <a:pt x="4911953" y="1132230"/>
                  </a:lnTo>
                  <a:lnTo>
                    <a:pt x="4903876" y="1126794"/>
                  </a:lnTo>
                  <a:lnTo>
                    <a:pt x="4893932" y="1124800"/>
                  </a:lnTo>
                  <a:lnTo>
                    <a:pt x="4884051" y="1126794"/>
                  </a:lnTo>
                  <a:lnTo>
                    <a:pt x="4875974" y="1132230"/>
                  </a:lnTo>
                  <a:lnTo>
                    <a:pt x="4870539" y="1140307"/>
                  </a:lnTo>
                  <a:lnTo>
                    <a:pt x="4868532" y="1150200"/>
                  </a:lnTo>
                  <a:lnTo>
                    <a:pt x="4870539" y="1160081"/>
                  </a:lnTo>
                  <a:lnTo>
                    <a:pt x="4875974" y="1168158"/>
                  </a:lnTo>
                  <a:lnTo>
                    <a:pt x="4884051" y="1173594"/>
                  </a:lnTo>
                  <a:lnTo>
                    <a:pt x="4893983" y="1175600"/>
                  </a:lnTo>
                  <a:lnTo>
                    <a:pt x="4903876" y="1173594"/>
                  </a:lnTo>
                  <a:lnTo>
                    <a:pt x="4911953" y="1168158"/>
                  </a:lnTo>
                  <a:lnTo>
                    <a:pt x="4917389" y="1160081"/>
                  </a:lnTo>
                  <a:lnTo>
                    <a:pt x="4919383" y="1150200"/>
                  </a:lnTo>
                  <a:close/>
                </a:path>
                <a:path w="5942965" h="3188334">
                  <a:moveTo>
                    <a:pt x="4919383" y="25400"/>
                  </a:moveTo>
                  <a:lnTo>
                    <a:pt x="4917389" y="15519"/>
                  </a:lnTo>
                  <a:lnTo>
                    <a:pt x="4911953" y="7442"/>
                  </a:lnTo>
                  <a:lnTo>
                    <a:pt x="4903876" y="2006"/>
                  </a:lnTo>
                  <a:lnTo>
                    <a:pt x="4893932" y="0"/>
                  </a:lnTo>
                  <a:lnTo>
                    <a:pt x="4884051" y="2006"/>
                  </a:lnTo>
                  <a:lnTo>
                    <a:pt x="4875974" y="7442"/>
                  </a:lnTo>
                  <a:lnTo>
                    <a:pt x="4870539" y="15519"/>
                  </a:lnTo>
                  <a:lnTo>
                    <a:pt x="4868532" y="25400"/>
                  </a:lnTo>
                  <a:lnTo>
                    <a:pt x="4870539" y="35293"/>
                  </a:lnTo>
                  <a:lnTo>
                    <a:pt x="4875974" y="43370"/>
                  </a:lnTo>
                  <a:lnTo>
                    <a:pt x="4884051" y="48806"/>
                  </a:lnTo>
                  <a:lnTo>
                    <a:pt x="4893983" y="50800"/>
                  </a:lnTo>
                  <a:lnTo>
                    <a:pt x="4903876" y="48806"/>
                  </a:lnTo>
                  <a:lnTo>
                    <a:pt x="4911953" y="43370"/>
                  </a:lnTo>
                  <a:lnTo>
                    <a:pt x="4917389" y="35293"/>
                  </a:lnTo>
                  <a:lnTo>
                    <a:pt x="4919383" y="25400"/>
                  </a:lnTo>
                  <a:close/>
                </a:path>
                <a:path w="5942965" h="3188334">
                  <a:moveTo>
                    <a:pt x="5016716" y="3162820"/>
                  </a:moveTo>
                  <a:lnTo>
                    <a:pt x="5014722" y="3152940"/>
                  </a:lnTo>
                  <a:lnTo>
                    <a:pt x="5009286" y="3144863"/>
                  </a:lnTo>
                  <a:lnTo>
                    <a:pt x="5001209" y="3139414"/>
                  </a:lnTo>
                  <a:lnTo>
                    <a:pt x="4991265" y="3137420"/>
                  </a:lnTo>
                  <a:lnTo>
                    <a:pt x="4981384" y="3139414"/>
                  </a:lnTo>
                  <a:lnTo>
                    <a:pt x="4973307" y="3144863"/>
                  </a:lnTo>
                  <a:lnTo>
                    <a:pt x="4967871" y="3152940"/>
                  </a:lnTo>
                  <a:lnTo>
                    <a:pt x="4965865" y="3162820"/>
                  </a:lnTo>
                  <a:lnTo>
                    <a:pt x="4967871" y="3172714"/>
                  </a:lnTo>
                  <a:lnTo>
                    <a:pt x="4973307" y="3180778"/>
                  </a:lnTo>
                  <a:lnTo>
                    <a:pt x="4981384" y="3186226"/>
                  </a:lnTo>
                  <a:lnTo>
                    <a:pt x="4991316" y="3188220"/>
                  </a:lnTo>
                  <a:lnTo>
                    <a:pt x="5001209" y="3186226"/>
                  </a:lnTo>
                  <a:lnTo>
                    <a:pt x="5009286" y="3180778"/>
                  </a:lnTo>
                  <a:lnTo>
                    <a:pt x="5014722" y="3172714"/>
                  </a:lnTo>
                  <a:lnTo>
                    <a:pt x="5016716" y="3162820"/>
                  </a:lnTo>
                  <a:close/>
                </a:path>
                <a:path w="5942965" h="3188334">
                  <a:moveTo>
                    <a:pt x="5016716" y="2029955"/>
                  </a:moveTo>
                  <a:lnTo>
                    <a:pt x="5014722" y="2020074"/>
                  </a:lnTo>
                  <a:lnTo>
                    <a:pt x="5009286" y="2011997"/>
                  </a:lnTo>
                  <a:lnTo>
                    <a:pt x="5001209" y="2006561"/>
                  </a:lnTo>
                  <a:lnTo>
                    <a:pt x="4991265" y="2004555"/>
                  </a:lnTo>
                  <a:lnTo>
                    <a:pt x="4981384" y="2006561"/>
                  </a:lnTo>
                  <a:lnTo>
                    <a:pt x="4973307" y="2011997"/>
                  </a:lnTo>
                  <a:lnTo>
                    <a:pt x="4967871" y="2020074"/>
                  </a:lnTo>
                  <a:lnTo>
                    <a:pt x="4965865" y="2029955"/>
                  </a:lnTo>
                  <a:lnTo>
                    <a:pt x="4967871" y="2039848"/>
                  </a:lnTo>
                  <a:lnTo>
                    <a:pt x="4973307" y="2047925"/>
                  </a:lnTo>
                  <a:lnTo>
                    <a:pt x="4981384" y="2053361"/>
                  </a:lnTo>
                  <a:lnTo>
                    <a:pt x="4991316" y="2055355"/>
                  </a:lnTo>
                  <a:lnTo>
                    <a:pt x="5001209" y="2053361"/>
                  </a:lnTo>
                  <a:lnTo>
                    <a:pt x="5009286" y="2047925"/>
                  </a:lnTo>
                  <a:lnTo>
                    <a:pt x="5014722" y="2039848"/>
                  </a:lnTo>
                  <a:lnTo>
                    <a:pt x="5016716" y="2029955"/>
                  </a:lnTo>
                  <a:close/>
                </a:path>
                <a:path w="5942965" h="3188334">
                  <a:moveTo>
                    <a:pt x="5016716" y="905167"/>
                  </a:moveTo>
                  <a:lnTo>
                    <a:pt x="5014722" y="895286"/>
                  </a:lnTo>
                  <a:lnTo>
                    <a:pt x="5009286" y="887209"/>
                  </a:lnTo>
                  <a:lnTo>
                    <a:pt x="5001209" y="881761"/>
                  </a:lnTo>
                  <a:lnTo>
                    <a:pt x="4991265" y="879767"/>
                  </a:lnTo>
                  <a:lnTo>
                    <a:pt x="4981384" y="881761"/>
                  </a:lnTo>
                  <a:lnTo>
                    <a:pt x="4973307" y="887209"/>
                  </a:lnTo>
                  <a:lnTo>
                    <a:pt x="4967871" y="895286"/>
                  </a:lnTo>
                  <a:lnTo>
                    <a:pt x="4965865" y="905167"/>
                  </a:lnTo>
                  <a:lnTo>
                    <a:pt x="4967871" y="915060"/>
                  </a:lnTo>
                  <a:lnTo>
                    <a:pt x="4973307" y="923124"/>
                  </a:lnTo>
                  <a:lnTo>
                    <a:pt x="4981384" y="928573"/>
                  </a:lnTo>
                  <a:lnTo>
                    <a:pt x="4991316" y="930567"/>
                  </a:lnTo>
                  <a:lnTo>
                    <a:pt x="5001209" y="928573"/>
                  </a:lnTo>
                  <a:lnTo>
                    <a:pt x="5009286" y="923124"/>
                  </a:lnTo>
                  <a:lnTo>
                    <a:pt x="5014722" y="915060"/>
                  </a:lnTo>
                  <a:lnTo>
                    <a:pt x="5016716" y="905167"/>
                  </a:lnTo>
                  <a:close/>
                </a:path>
                <a:path w="5942965" h="3188334">
                  <a:moveTo>
                    <a:pt x="5021034" y="2283053"/>
                  </a:moveTo>
                  <a:lnTo>
                    <a:pt x="5019040" y="2273173"/>
                  </a:lnTo>
                  <a:lnTo>
                    <a:pt x="5013604" y="2265095"/>
                  </a:lnTo>
                  <a:lnTo>
                    <a:pt x="5005527" y="2259660"/>
                  </a:lnTo>
                  <a:lnTo>
                    <a:pt x="4995583" y="2257653"/>
                  </a:lnTo>
                  <a:lnTo>
                    <a:pt x="4985702" y="2259660"/>
                  </a:lnTo>
                  <a:lnTo>
                    <a:pt x="4977625" y="2265095"/>
                  </a:lnTo>
                  <a:lnTo>
                    <a:pt x="4972189" y="2273173"/>
                  </a:lnTo>
                  <a:lnTo>
                    <a:pt x="4970183" y="2283053"/>
                  </a:lnTo>
                  <a:lnTo>
                    <a:pt x="4972189" y="2292947"/>
                  </a:lnTo>
                  <a:lnTo>
                    <a:pt x="4977625" y="2301024"/>
                  </a:lnTo>
                  <a:lnTo>
                    <a:pt x="4985702" y="2306459"/>
                  </a:lnTo>
                  <a:lnTo>
                    <a:pt x="4995634" y="2308453"/>
                  </a:lnTo>
                  <a:lnTo>
                    <a:pt x="5005527" y="2306459"/>
                  </a:lnTo>
                  <a:lnTo>
                    <a:pt x="5013604" y="2301024"/>
                  </a:lnTo>
                  <a:lnTo>
                    <a:pt x="5019040" y="2292947"/>
                  </a:lnTo>
                  <a:lnTo>
                    <a:pt x="5021034" y="2283053"/>
                  </a:lnTo>
                  <a:close/>
                </a:path>
                <a:path w="5942965" h="3188334">
                  <a:moveTo>
                    <a:pt x="5021034" y="1150200"/>
                  </a:moveTo>
                  <a:lnTo>
                    <a:pt x="5019040" y="1140307"/>
                  </a:lnTo>
                  <a:lnTo>
                    <a:pt x="5013604" y="1132230"/>
                  </a:lnTo>
                  <a:lnTo>
                    <a:pt x="5005527" y="1126794"/>
                  </a:lnTo>
                  <a:lnTo>
                    <a:pt x="4995583" y="1124800"/>
                  </a:lnTo>
                  <a:lnTo>
                    <a:pt x="4985702" y="1126794"/>
                  </a:lnTo>
                  <a:lnTo>
                    <a:pt x="4977625" y="1132230"/>
                  </a:lnTo>
                  <a:lnTo>
                    <a:pt x="4972189" y="1140307"/>
                  </a:lnTo>
                  <a:lnTo>
                    <a:pt x="4970183" y="1150200"/>
                  </a:lnTo>
                  <a:lnTo>
                    <a:pt x="4972189" y="1160081"/>
                  </a:lnTo>
                  <a:lnTo>
                    <a:pt x="4977625" y="1168158"/>
                  </a:lnTo>
                  <a:lnTo>
                    <a:pt x="4985702" y="1173594"/>
                  </a:lnTo>
                  <a:lnTo>
                    <a:pt x="4995634" y="1175600"/>
                  </a:lnTo>
                  <a:lnTo>
                    <a:pt x="5005527" y="1173594"/>
                  </a:lnTo>
                  <a:lnTo>
                    <a:pt x="5013604" y="1168158"/>
                  </a:lnTo>
                  <a:lnTo>
                    <a:pt x="5019040" y="1160081"/>
                  </a:lnTo>
                  <a:lnTo>
                    <a:pt x="5021034" y="1150200"/>
                  </a:lnTo>
                  <a:close/>
                </a:path>
                <a:path w="5942965" h="3188334">
                  <a:moveTo>
                    <a:pt x="5021034" y="25400"/>
                  </a:moveTo>
                  <a:lnTo>
                    <a:pt x="5019040" y="15519"/>
                  </a:lnTo>
                  <a:lnTo>
                    <a:pt x="5013604" y="7442"/>
                  </a:lnTo>
                  <a:lnTo>
                    <a:pt x="5005527" y="2006"/>
                  </a:lnTo>
                  <a:lnTo>
                    <a:pt x="4995583" y="0"/>
                  </a:lnTo>
                  <a:lnTo>
                    <a:pt x="4985702" y="2006"/>
                  </a:lnTo>
                  <a:lnTo>
                    <a:pt x="4977625" y="7442"/>
                  </a:lnTo>
                  <a:lnTo>
                    <a:pt x="4972189" y="15519"/>
                  </a:lnTo>
                  <a:lnTo>
                    <a:pt x="4970183" y="25400"/>
                  </a:lnTo>
                  <a:lnTo>
                    <a:pt x="4972189" y="35293"/>
                  </a:lnTo>
                  <a:lnTo>
                    <a:pt x="4977625" y="43370"/>
                  </a:lnTo>
                  <a:lnTo>
                    <a:pt x="4985702" y="48806"/>
                  </a:lnTo>
                  <a:lnTo>
                    <a:pt x="4995634" y="50800"/>
                  </a:lnTo>
                  <a:lnTo>
                    <a:pt x="5005527" y="48806"/>
                  </a:lnTo>
                  <a:lnTo>
                    <a:pt x="5013604" y="43370"/>
                  </a:lnTo>
                  <a:lnTo>
                    <a:pt x="5019040" y="35293"/>
                  </a:lnTo>
                  <a:lnTo>
                    <a:pt x="5021034" y="25400"/>
                  </a:lnTo>
                  <a:close/>
                </a:path>
                <a:path w="5942965" h="3188334">
                  <a:moveTo>
                    <a:pt x="5118366" y="3162820"/>
                  </a:moveTo>
                  <a:lnTo>
                    <a:pt x="5116373" y="3152940"/>
                  </a:lnTo>
                  <a:lnTo>
                    <a:pt x="5110937" y="3144863"/>
                  </a:lnTo>
                  <a:lnTo>
                    <a:pt x="5102860" y="3139414"/>
                  </a:lnTo>
                  <a:lnTo>
                    <a:pt x="5092916" y="3137420"/>
                  </a:lnTo>
                  <a:lnTo>
                    <a:pt x="5083035" y="3139414"/>
                  </a:lnTo>
                  <a:lnTo>
                    <a:pt x="5074958" y="3144863"/>
                  </a:lnTo>
                  <a:lnTo>
                    <a:pt x="5069522" y="3152940"/>
                  </a:lnTo>
                  <a:lnTo>
                    <a:pt x="5067516" y="3162820"/>
                  </a:lnTo>
                  <a:lnTo>
                    <a:pt x="5069522" y="3172714"/>
                  </a:lnTo>
                  <a:lnTo>
                    <a:pt x="5074958" y="3180778"/>
                  </a:lnTo>
                  <a:lnTo>
                    <a:pt x="5083035" y="3186226"/>
                  </a:lnTo>
                  <a:lnTo>
                    <a:pt x="5092966" y="3188220"/>
                  </a:lnTo>
                  <a:lnTo>
                    <a:pt x="5102860" y="3186226"/>
                  </a:lnTo>
                  <a:lnTo>
                    <a:pt x="5110937" y="3180778"/>
                  </a:lnTo>
                  <a:lnTo>
                    <a:pt x="5116373" y="3172714"/>
                  </a:lnTo>
                  <a:lnTo>
                    <a:pt x="5118366" y="3162820"/>
                  </a:lnTo>
                  <a:close/>
                </a:path>
                <a:path w="5942965" h="3188334">
                  <a:moveTo>
                    <a:pt x="5118366" y="2029955"/>
                  </a:moveTo>
                  <a:lnTo>
                    <a:pt x="5116373" y="2020074"/>
                  </a:lnTo>
                  <a:lnTo>
                    <a:pt x="5110937" y="2011997"/>
                  </a:lnTo>
                  <a:lnTo>
                    <a:pt x="5102860" y="2006561"/>
                  </a:lnTo>
                  <a:lnTo>
                    <a:pt x="5092916" y="2004555"/>
                  </a:lnTo>
                  <a:lnTo>
                    <a:pt x="5083035" y="2006561"/>
                  </a:lnTo>
                  <a:lnTo>
                    <a:pt x="5074958" y="2011997"/>
                  </a:lnTo>
                  <a:lnTo>
                    <a:pt x="5069522" y="2020074"/>
                  </a:lnTo>
                  <a:lnTo>
                    <a:pt x="5067516" y="2029955"/>
                  </a:lnTo>
                  <a:lnTo>
                    <a:pt x="5069522" y="2039848"/>
                  </a:lnTo>
                  <a:lnTo>
                    <a:pt x="5074958" y="2047925"/>
                  </a:lnTo>
                  <a:lnTo>
                    <a:pt x="5083035" y="2053361"/>
                  </a:lnTo>
                  <a:lnTo>
                    <a:pt x="5092966" y="2055355"/>
                  </a:lnTo>
                  <a:lnTo>
                    <a:pt x="5102860" y="2053361"/>
                  </a:lnTo>
                  <a:lnTo>
                    <a:pt x="5110937" y="2047925"/>
                  </a:lnTo>
                  <a:lnTo>
                    <a:pt x="5116373" y="2039848"/>
                  </a:lnTo>
                  <a:lnTo>
                    <a:pt x="5118366" y="2029955"/>
                  </a:lnTo>
                  <a:close/>
                </a:path>
                <a:path w="5942965" h="3188334">
                  <a:moveTo>
                    <a:pt x="5118366" y="905167"/>
                  </a:moveTo>
                  <a:lnTo>
                    <a:pt x="5116373" y="895286"/>
                  </a:lnTo>
                  <a:lnTo>
                    <a:pt x="5110937" y="887209"/>
                  </a:lnTo>
                  <a:lnTo>
                    <a:pt x="5102860" y="881761"/>
                  </a:lnTo>
                  <a:lnTo>
                    <a:pt x="5092916" y="879767"/>
                  </a:lnTo>
                  <a:lnTo>
                    <a:pt x="5083035" y="881761"/>
                  </a:lnTo>
                  <a:lnTo>
                    <a:pt x="5074958" y="887209"/>
                  </a:lnTo>
                  <a:lnTo>
                    <a:pt x="5069522" y="895286"/>
                  </a:lnTo>
                  <a:lnTo>
                    <a:pt x="5067516" y="905167"/>
                  </a:lnTo>
                  <a:lnTo>
                    <a:pt x="5069522" y="915060"/>
                  </a:lnTo>
                  <a:lnTo>
                    <a:pt x="5074958" y="923124"/>
                  </a:lnTo>
                  <a:lnTo>
                    <a:pt x="5083035" y="928573"/>
                  </a:lnTo>
                  <a:lnTo>
                    <a:pt x="5092966" y="930567"/>
                  </a:lnTo>
                  <a:lnTo>
                    <a:pt x="5102860" y="928573"/>
                  </a:lnTo>
                  <a:lnTo>
                    <a:pt x="5110937" y="923124"/>
                  </a:lnTo>
                  <a:lnTo>
                    <a:pt x="5116373" y="915060"/>
                  </a:lnTo>
                  <a:lnTo>
                    <a:pt x="5118366" y="905167"/>
                  </a:lnTo>
                  <a:close/>
                </a:path>
                <a:path w="5942965" h="3188334">
                  <a:moveTo>
                    <a:pt x="5122684" y="2283053"/>
                  </a:moveTo>
                  <a:lnTo>
                    <a:pt x="5120691" y="2273173"/>
                  </a:lnTo>
                  <a:lnTo>
                    <a:pt x="5115255" y="2265095"/>
                  </a:lnTo>
                  <a:lnTo>
                    <a:pt x="5107178" y="2259660"/>
                  </a:lnTo>
                  <a:lnTo>
                    <a:pt x="5097234" y="2257653"/>
                  </a:lnTo>
                  <a:lnTo>
                    <a:pt x="5087353" y="2259660"/>
                  </a:lnTo>
                  <a:lnTo>
                    <a:pt x="5079276" y="2265095"/>
                  </a:lnTo>
                  <a:lnTo>
                    <a:pt x="5073840" y="2273173"/>
                  </a:lnTo>
                  <a:lnTo>
                    <a:pt x="5071834" y="2283053"/>
                  </a:lnTo>
                  <a:lnTo>
                    <a:pt x="5073840" y="2292947"/>
                  </a:lnTo>
                  <a:lnTo>
                    <a:pt x="5079276" y="2301024"/>
                  </a:lnTo>
                  <a:lnTo>
                    <a:pt x="5087353" y="2306459"/>
                  </a:lnTo>
                  <a:lnTo>
                    <a:pt x="5097284" y="2308453"/>
                  </a:lnTo>
                  <a:lnTo>
                    <a:pt x="5107178" y="2306459"/>
                  </a:lnTo>
                  <a:lnTo>
                    <a:pt x="5115255" y="2301024"/>
                  </a:lnTo>
                  <a:lnTo>
                    <a:pt x="5120691" y="2292947"/>
                  </a:lnTo>
                  <a:lnTo>
                    <a:pt x="5122684" y="2283053"/>
                  </a:lnTo>
                  <a:close/>
                </a:path>
                <a:path w="5942965" h="3188334">
                  <a:moveTo>
                    <a:pt x="5122684" y="1150200"/>
                  </a:moveTo>
                  <a:lnTo>
                    <a:pt x="5120691" y="1140307"/>
                  </a:lnTo>
                  <a:lnTo>
                    <a:pt x="5115255" y="1132230"/>
                  </a:lnTo>
                  <a:lnTo>
                    <a:pt x="5107178" y="1126794"/>
                  </a:lnTo>
                  <a:lnTo>
                    <a:pt x="5097234" y="1124800"/>
                  </a:lnTo>
                  <a:lnTo>
                    <a:pt x="5087353" y="1126794"/>
                  </a:lnTo>
                  <a:lnTo>
                    <a:pt x="5079276" y="1132230"/>
                  </a:lnTo>
                  <a:lnTo>
                    <a:pt x="5073840" y="1140307"/>
                  </a:lnTo>
                  <a:lnTo>
                    <a:pt x="5071834" y="1150200"/>
                  </a:lnTo>
                  <a:lnTo>
                    <a:pt x="5073840" y="1160081"/>
                  </a:lnTo>
                  <a:lnTo>
                    <a:pt x="5079276" y="1168158"/>
                  </a:lnTo>
                  <a:lnTo>
                    <a:pt x="5087353" y="1173594"/>
                  </a:lnTo>
                  <a:lnTo>
                    <a:pt x="5097284" y="1175600"/>
                  </a:lnTo>
                  <a:lnTo>
                    <a:pt x="5107178" y="1173594"/>
                  </a:lnTo>
                  <a:lnTo>
                    <a:pt x="5115255" y="1168158"/>
                  </a:lnTo>
                  <a:lnTo>
                    <a:pt x="5120691" y="1160081"/>
                  </a:lnTo>
                  <a:lnTo>
                    <a:pt x="5122684" y="1150200"/>
                  </a:lnTo>
                  <a:close/>
                </a:path>
                <a:path w="5942965" h="3188334">
                  <a:moveTo>
                    <a:pt x="5122684" y="25400"/>
                  </a:moveTo>
                  <a:lnTo>
                    <a:pt x="5120691" y="15519"/>
                  </a:lnTo>
                  <a:lnTo>
                    <a:pt x="5115255" y="7442"/>
                  </a:lnTo>
                  <a:lnTo>
                    <a:pt x="5107178" y="2006"/>
                  </a:lnTo>
                  <a:lnTo>
                    <a:pt x="5097234" y="0"/>
                  </a:lnTo>
                  <a:lnTo>
                    <a:pt x="5087353" y="2006"/>
                  </a:lnTo>
                  <a:lnTo>
                    <a:pt x="5079276" y="7442"/>
                  </a:lnTo>
                  <a:lnTo>
                    <a:pt x="5073840" y="15519"/>
                  </a:lnTo>
                  <a:lnTo>
                    <a:pt x="5071834" y="25400"/>
                  </a:lnTo>
                  <a:lnTo>
                    <a:pt x="5073840" y="35293"/>
                  </a:lnTo>
                  <a:lnTo>
                    <a:pt x="5079276" y="43370"/>
                  </a:lnTo>
                  <a:lnTo>
                    <a:pt x="5087353" y="48806"/>
                  </a:lnTo>
                  <a:lnTo>
                    <a:pt x="5097284" y="50800"/>
                  </a:lnTo>
                  <a:lnTo>
                    <a:pt x="5107178" y="48806"/>
                  </a:lnTo>
                  <a:lnTo>
                    <a:pt x="5115255" y="43370"/>
                  </a:lnTo>
                  <a:lnTo>
                    <a:pt x="5120691" y="35293"/>
                  </a:lnTo>
                  <a:lnTo>
                    <a:pt x="5122684" y="25400"/>
                  </a:lnTo>
                  <a:close/>
                </a:path>
                <a:path w="5942965" h="3188334">
                  <a:moveTo>
                    <a:pt x="5220017" y="3162820"/>
                  </a:moveTo>
                  <a:lnTo>
                    <a:pt x="5218023" y="3152940"/>
                  </a:lnTo>
                  <a:lnTo>
                    <a:pt x="5212588" y="3144863"/>
                  </a:lnTo>
                  <a:lnTo>
                    <a:pt x="5204511" y="3139414"/>
                  </a:lnTo>
                  <a:lnTo>
                    <a:pt x="5194566" y="3137420"/>
                  </a:lnTo>
                  <a:lnTo>
                    <a:pt x="5184686" y="3139414"/>
                  </a:lnTo>
                  <a:lnTo>
                    <a:pt x="5176609" y="3144863"/>
                  </a:lnTo>
                  <a:lnTo>
                    <a:pt x="5171173" y="3152940"/>
                  </a:lnTo>
                  <a:lnTo>
                    <a:pt x="5169166" y="3162820"/>
                  </a:lnTo>
                  <a:lnTo>
                    <a:pt x="5171173" y="3172714"/>
                  </a:lnTo>
                  <a:lnTo>
                    <a:pt x="5176609" y="3180778"/>
                  </a:lnTo>
                  <a:lnTo>
                    <a:pt x="5184686" y="3186226"/>
                  </a:lnTo>
                  <a:lnTo>
                    <a:pt x="5194617" y="3188220"/>
                  </a:lnTo>
                  <a:lnTo>
                    <a:pt x="5204511" y="3186226"/>
                  </a:lnTo>
                  <a:lnTo>
                    <a:pt x="5212588" y="3180778"/>
                  </a:lnTo>
                  <a:lnTo>
                    <a:pt x="5218023" y="3172714"/>
                  </a:lnTo>
                  <a:lnTo>
                    <a:pt x="5220017" y="3162820"/>
                  </a:lnTo>
                  <a:close/>
                </a:path>
                <a:path w="5942965" h="3188334">
                  <a:moveTo>
                    <a:pt x="5220017" y="2029955"/>
                  </a:moveTo>
                  <a:lnTo>
                    <a:pt x="5218023" y="2020074"/>
                  </a:lnTo>
                  <a:lnTo>
                    <a:pt x="5212588" y="2011997"/>
                  </a:lnTo>
                  <a:lnTo>
                    <a:pt x="5204511" y="2006561"/>
                  </a:lnTo>
                  <a:lnTo>
                    <a:pt x="5194566" y="2004555"/>
                  </a:lnTo>
                  <a:lnTo>
                    <a:pt x="5184686" y="2006561"/>
                  </a:lnTo>
                  <a:lnTo>
                    <a:pt x="5176609" y="2011997"/>
                  </a:lnTo>
                  <a:lnTo>
                    <a:pt x="5171173" y="2020074"/>
                  </a:lnTo>
                  <a:lnTo>
                    <a:pt x="5169166" y="2029955"/>
                  </a:lnTo>
                  <a:lnTo>
                    <a:pt x="5171173" y="2039848"/>
                  </a:lnTo>
                  <a:lnTo>
                    <a:pt x="5176609" y="2047925"/>
                  </a:lnTo>
                  <a:lnTo>
                    <a:pt x="5184686" y="2053361"/>
                  </a:lnTo>
                  <a:lnTo>
                    <a:pt x="5194617" y="2055355"/>
                  </a:lnTo>
                  <a:lnTo>
                    <a:pt x="5204511" y="2053361"/>
                  </a:lnTo>
                  <a:lnTo>
                    <a:pt x="5212588" y="2047925"/>
                  </a:lnTo>
                  <a:lnTo>
                    <a:pt x="5218023" y="2039848"/>
                  </a:lnTo>
                  <a:lnTo>
                    <a:pt x="5220017" y="2029955"/>
                  </a:lnTo>
                  <a:close/>
                </a:path>
                <a:path w="5942965" h="3188334">
                  <a:moveTo>
                    <a:pt x="5220017" y="905167"/>
                  </a:moveTo>
                  <a:lnTo>
                    <a:pt x="5218023" y="895286"/>
                  </a:lnTo>
                  <a:lnTo>
                    <a:pt x="5212588" y="887209"/>
                  </a:lnTo>
                  <a:lnTo>
                    <a:pt x="5204511" y="881761"/>
                  </a:lnTo>
                  <a:lnTo>
                    <a:pt x="5194566" y="879767"/>
                  </a:lnTo>
                  <a:lnTo>
                    <a:pt x="5184686" y="881761"/>
                  </a:lnTo>
                  <a:lnTo>
                    <a:pt x="5176609" y="887209"/>
                  </a:lnTo>
                  <a:lnTo>
                    <a:pt x="5171173" y="895286"/>
                  </a:lnTo>
                  <a:lnTo>
                    <a:pt x="5169166" y="905167"/>
                  </a:lnTo>
                  <a:lnTo>
                    <a:pt x="5171173" y="915060"/>
                  </a:lnTo>
                  <a:lnTo>
                    <a:pt x="5176609" y="923124"/>
                  </a:lnTo>
                  <a:lnTo>
                    <a:pt x="5184686" y="928573"/>
                  </a:lnTo>
                  <a:lnTo>
                    <a:pt x="5194617" y="930567"/>
                  </a:lnTo>
                  <a:lnTo>
                    <a:pt x="5204511" y="928573"/>
                  </a:lnTo>
                  <a:lnTo>
                    <a:pt x="5212588" y="923124"/>
                  </a:lnTo>
                  <a:lnTo>
                    <a:pt x="5218023" y="915060"/>
                  </a:lnTo>
                  <a:lnTo>
                    <a:pt x="5220017" y="905167"/>
                  </a:lnTo>
                  <a:close/>
                </a:path>
                <a:path w="5942965" h="3188334">
                  <a:moveTo>
                    <a:pt x="5224335" y="2283053"/>
                  </a:moveTo>
                  <a:lnTo>
                    <a:pt x="5222341" y="2273173"/>
                  </a:lnTo>
                  <a:lnTo>
                    <a:pt x="5216906" y="2265095"/>
                  </a:lnTo>
                  <a:lnTo>
                    <a:pt x="5208829" y="2259660"/>
                  </a:lnTo>
                  <a:lnTo>
                    <a:pt x="5198884" y="2257653"/>
                  </a:lnTo>
                  <a:lnTo>
                    <a:pt x="5189004" y="2259660"/>
                  </a:lnTo>
                  <a:lnTo>
                    <a:pt x="5180927" y="2265095"/>
                  </a:lnTo>
                  <a:lnTo>
                    <a:pt x="5175491" y="2273173"/>
                  </a:lnTo>
                  <a:lnTo>
                    <a:pt x="5173484" y="2283053"/>
                  </a:lnTo>
                  <a:lnTo>
                    <a:pt x="5175491" y="2292947"/>
                  </a:lnTo>
                  <a:lnTo>
                    <a:pt x="5180927" y="2301024"/>
                  </a:lnTo>
                  <a:lnTo>
                    <a:pt x="5189004" y="2306459"/>
                  </a:lnTo>
                  <a:lnTo>
                    <a:pt x="5198935" y="2308453"/>
                  </a:lnTo>
                  <a:lnTo>
                    <a:pt x="5208829" y="2306459"/>
                  </a:lnTo>
                  <a:lnTo>
                    <a:pt x="5216906" y="2301024"/>
                  </a:lnTo>
                  <a:lnTo>
                    <a:pt x="5222341" y="2292947"/>
                  </a:lnTo>
                  <a:lnTo>
                    <a:pt x="5224335" y="2283053"/>
                  </a:lnTo>
                  <a:close/>
                </a:path>
                <a:path w="5942965" h="3188334">
                  <a:moveTo>
                    <a:pt x="5224335" y="1150200"/>
                  </a:moveTo>
                  <a:lnTo>
                    <a:pt x="5222341" y="1140307"/>
                  </a:lnTo>
                  <a:lnTo>
                    <a:pt x="5216906" y="1132230"/>
                  </a:lnTo>
                  <a:lnTo>
                    <a:pt x="5208829" y="1126794"/>
                  </a:lnTo>
                  <a:lnTo>
                    <a:pt x="5198884" y="1124800"/>
                  </a:lnTo>
                  <a:lnTo>
                    <a:pt x="5189004" y="1126794"/>
                  </a:lnTo>
                  <a:lnTo>
                    <a:pt x="5180927" y="1132230"/>
                  </a:lnTo>
                  <a:lnTo>
                    <a:pt x="5175491" y="1140307"/>
                  </a:lnTo>
                  <a:lnTo>
                    <a:pt x="5173484" y="1150200"/>
                  </a:lnTo>
                  <a:lnTo>
                    <a:pt x="5175491" y="1160081"/>
                  </a:lnTo>
                  <a:lnTo>
                    <a:pt x="5180927" y="1168158"/>
                  </a:lnTo>
                  <a:lnTo>
                    <a:pt x="5189004" y="1173594"/>
                  </a:lnTo>
                  <a:lnTo>
                    <a:pt x="5198935" y="1175600"/>
                  </a:lnTo>
                  <a:lnTo>
                    <a:pt x="5208829" y="1173594"/>
                  </a:lnTo>
                  <a:lnTo>
                    <a:pt x="5216906" y="1168158"/>
                  </a:lnTo>
                  <a:lnTo>
                    <a:pt x="5222341" y="1160081"/>
                  </a:lnTo>
                  <a:lnTo>
                    <a:pt x="5224335" y="1150200"/>
                  </a:lnTo>
                  <a:close/>
                </a:path>
                <a:path w="5942965" h="3188334">
                  <a:moveTo>
                    <a:pt x="5224335" y="25400"/>
                  </a:moveTo>
                  <a:lnTo>
                    <a:pt x="5222341" y="15519"/>
                  </a:lnTo>
                  <a:lnTo>
                    <a:pt x="5216906" y="7442"/>
                  </a:lnTo>
                  <a:lnTo>
                    <a:pt x="5208829" y="2006"/>
                  </a:lnTo>
                  <a:lnTo>
                    <a:pt x="5198884" y="0"/>
                  </a:lnTo>
                  <a:lnTo>
                    <a:pt x="5189004" y="2006"/>
                  </a:lnTo>
                  <a:lnTo>
                    <a:pt x="5180927" y="7442"/>
                  </a:lnTo>
                  <a:lnTo>
                    <a:pt x="5175491" y="15519"/>
                  </a:lnTo>
                  <a:lnTo>
                    <a:pt x="5173484" y="25400"/>
                  </a:lnTo>
                  <a:lnTo>
                    <a:pt x="5175491" y="35293"/>
                  </a:lnTo>
                  <a:lnTo>
                    <a:pt x="5180927" y="43370"/>
                  </a:lnTo>
                  <a:lnTo>
                    <a:pt x="5189004" y="48806"/>
                  </a:lnTo>
                  <a:lnTo>
                    <a:pt x="5198935" y="50800"/>
                  </a:lnTo>
                  <a:lnTo>
                    <a:pt x="5208829" y="48806"/>
                  </a:lnTo>
                  <a:lnTo>
                    <a:pt x="5216906" y="43370"/>
                  </a:lnTo>
                  <a:lnTo>
                    <a:pt x="5222341" y="35293"/>
                  </a:lnTo>
                  <a:lnTo>
                    <a:pt x="5224335" y="25400"/>
                  </a:lnTo>
                  <a:close/>
                </a:path>
                <a:path w="5942965" h="3188334">
                  <a:moveTo>
                    <a:pt x="5321681" y="3162820"/>
                  </a:moveTo>
                  <a:lnTo>
                    <a:pt x="5319674" y="3152940"/>
                  </a:lnTo>
                  <a:lnTo>
                    <a:pt x="5314239" y="3144863"/>
                  </a:lnTo>
                  <a:lnTo>
                    <a:pt x="5306161" y="3139414"/>
                  </a:lnTo>
                  <a:lnTo>
                    <a:pt x="5296217" y="3137420"/>
                  </a:lnTo>
                  <a:lnTo>
                    <a:pt x="5286337" y="3139414"/>
                  </a:lnTo>
                  <a:lnTo>
                    <a:pt x="5278259" y="3144863"/>
                  </a:lnTo>
                  <a:lnTo>
                    <a:pt x="5272824" y="3152940"/>
                  </a:lnTo>
                  <a:lnTo>
                    <a:pt x="5270817" y="3162820"/>
                  </a:lnTo>
                  <a:lnTo>
                    <a:pt x="5272824" y="3172714"/>
                  </a:lnTo>
                  <a:lnTo>
                    <a:pt x="5278259" y="3180778"/>
                  </a:lnTo>
                  <a:lnTo>
                    <a:pt x="5286337" y="3186226"/>
                  </a:lnTo>
                  <a:lnTo>
                    <a:pt x="5296281" y="3188220"/>
                  </a:lnTo>
                  <a:lnTo>
                    <a:pt x="5306161" y="3186226"/>
                  </a:lnTo>
                  <a:lnTo>
                    <a:pt x="5314239" y="3180778"/>
                  </a:lnTo>
                  <a:lnTo>
                    <a:pt x="5319674" y="3172714"/>
                  </a:lnTo>
                  <a:lnTo>
                    <a:pt x="5321681" y="3162820"/>
                  </a:lnTo>
                  <a:close/>
                </a:path>
                <a:path w="5942965" h="3188334">
                  <a:moveTo>
                    <a:pt x="5321681" y="2029955"/>
                  </a:moveTo>
                  <a:lnTo>
                    <a:pt x="5319674" y="2020074"/>
                  </a:lnTo>
                  <a:lnTo>
                    <a:pt x="5314239" y="2011997"/>
                  </a:lnTo>
                  <a:lnTo>
                    <a:pt x="5306161" y="2006561"/>
                  </a:lnTo>
                  <a:lnTo>
                    <a:pt x="5296217" y="2004555"/>
                  </a:lnTo>
                  <a:lnTo>
                    <a:pt x="5286337" y="2006561"/>
                  </a:lnTo>
                  <a:lnTo>
                    <a:pt x="5278259" y="2011997"/>
                  </a:lnTo>
                  <a:lnTo>
                    <a:pt x="5272824" y="2020074"/>
                  </a:lnTo>
                  <a:lnTo>
                    <a:pt x="5270817" y="2029955"/>
                  </a:lnTo>
                  <a:lnTo>
                    <a:pt x="5272824" y="2039848"/>
                  </a:lnTo>
                  <a:lnTo>
                    <a:pt x="5278259" y="2047925"/>
                  </a:lnTo>
                  <a:lnTo>
                    <a:pt x="5286337" y="2053361"/>
                  </a:lnTo>
                  <a:lnTo>
                    <a:pt x="5296281" y="2055355"/>
                  </a:lnTo>
                  <a:lnTo>
                    <a:pt x="5306161" y="2053361"/>
                  </a:lnTo>
                  <a:lnTo>
                    <a:pt x="5314239" y="2047925"/>
                  </a:lnTo>
                  <a:lnTo>
                    <a:pt x="5319674" y="2039848"/>
                  </a:lnTo>
                  <a:lnTo>
                    <a:pt x="5321681" y="2029955"/>
                  </a:lnTo>
                  <a:close/>
                </a:path>
                <a:path w="5942965" h="3188334">
                  <a:moveTo>
                    <a:pt x="5321681" y="905167"/>
                  </a:moveTo>
                  <a:lnTo>
                    <a:pt x="5319674" y="895286"/>
                  </a:lnTo>
                  <a:lnTo>
                    <a:pt x="5314239" y="887209"/>
                  </a:lnTo>
                  <a:lnTo>
                    <a:pt x="5306161" y="881761"/>
                  </a:lnTo>
                  <a:lnTo>
                    <a:pt x="5296217" y="879767"/>
                  </a:lnTo>
                  <a:lnTo>
                    <a:pt x="5286337" y="881761"/>
                  </a:lnTo>
                  <a:lnTo>
                    <a:pt x="5278259" y="887209"/>
                  </a:lnTo>
                  <a:lnTo>
                    <a:pt x="5272824" y="895286"/>
                  </a:lnTo>
                  <a:lnTo>
                    <a:pt x="5270817" y="905167"/>
                  </a:lnTo>
                  <a:lnTo>
                    <a:pt x="5272824" y="915060"/>
                  </a:lnTo>
                  <a:lnTo>
                    <a:pt x="5278259" y="923124"/>
                  </a:lnTo>
                  <a:lnTo>
                    <a:pt x="5286337" y="928573"/>
                  </a:lnTo>
                  <a:lnTo>
                    <a:pt x="5296281" y="930567"/>
                  </a:lnTo>
                  <a:lnTo>
                    <a:pt x="5306161" y="928573"/>
                  </a:lnTo>
                  <a:lnTo>
                    <a:pt x="5314239" y="923124"/>
                  </a:lnTo>
                  <a:lnTo>
                    <a:pt x="5319674" y="915060"/>
                  </a:lnTo>
                  <a:lnTo>
                    <a:pt x="5321681" y="905167"/>
                  </a:lnTo>
                  <a:close/>
                </a:path>
                <a:path w="5942965" h="3188334">
                  <a:moveTo>
                    <a:pt x="5325999" y="2283053"/>
                  </a:moveTo>
                  <a:lnTo>
                    <a:pt x="5323992" y="2273173"/>
                  </a:lnTo>
                  <a:lnTo>
                    <a:pt x="5318557" y="2265095"/>
                  </a:lnTo>
                  <a:lnTo>
                    <a:pt x="5310479" y="2259660"/>
                  </a:lnTo>
                  <a:lnTo>
                    <a:pt x="5300535" y="2257653"/>
                  </a:lnTo>
                  <a:lnTo>
                    <a:pt x="5290655" y="2259660"/>
                  </a:lnTo>
                  <a:lnTo>
                    <a:pt x="5282577" y="2265095"/>
                  </a:lnTo>
                  <a:lnTo>
                    <a:pt x="5277142" y="2273173"/>
                  </a:lnTo>
                  <a:lnTo>
                    <a:pt x="5275135" y="2283053"/>
                  </a:lnTo>
                  <a:lnTo>
                    <a:pt x="5277142" y="2292947"/>
                  </a:lnTo>
                  <a:lnTo>
                    <a:pt x="5282577" y="2301024"/>
                  </a:lnTo>
                  <a:lnTo>
                    <a:pt x="5290655" y="2306459"/>
                  </a:lnTo>
                  <a:lnTo>
                    <a:pt x="5300599" y="2308453"/>
                  </a:lnTo>
                  <a:lnTo>
                    <a:pt x="5310479" y="2306459"/>
                  </a:lnTo>
                  <a:lnTo>
                    <a:pt x="5318557" y="2301024"/>
                  </a:lnTo>
                  <a:lnTo>
                    <a:pt x="5323992" y="2292947"/>
                  </a:lnTo>
                  <a:lnTo>
                    <a:pt x="5325999" y="2283053"/>
                  </a:lnTo>
                  <a:close/>
                </a:path>
                <a:path w="5942965" h="3188334">
                  <a:moveTo>
                    <a:pt x="5325999" y="1150200"/>
                  </a:moveTo>
                  <a:lnTo>
                    <a:pt x="5323992" y="1140307"/>
                  </a:lnTo>
                  <a:lnTo>
                    <a:pt x="5318557" y="1132230"/>
                  </a:lnTo>
                  <a:lnTo>
                    <a:pt x="5310479" y="1126794"/>
                  </a:lnTo>
                  <a:lnTo>
                    <a:pt x="5300535" y="1124800"/>
                  </a:lnTo>
                  <a:lnTo>
                    <a:pt x="5290655" y="1126794"/>
                  </a:lnTo>
                  <a:lnTo>
                    <a:pt x="5282577" y="1132230"/>
                  </a:lnTo>
                  <a:lnTo>
                    <a:pt x="5277142" y="1140307"/>
                  </a:lnTo>
                  <a:lnTo>
                    <a:pt x="5275135" y="1150200"/>
                  </a:lnTo>
                  <a:lnTo>
                    <a:pt x="5277142" y="1160081"/>
                  </a:lnTo>
                  <a:lnTo>
                    <a:pt x="5282577" y="1168158"/>
                  </a:lnTo>
                  <a:lnTo>
                    <a:pt x="5290655" y="1173594"/>
                  </a:lnTo>
                  <a:lnTo>
                    <a:pt x="5300599" y="1175600"/>
                  </a:lnTo>
                  <a:lnTo>
                    <a:pt x="5310479" y="1173594"/>
                  </a:lnTo>
                  <a:lnTo>
                    <a:pt x="5318557" y="1168158"/>
                  </a:lnTo>
                  <a:lnTo>
                    <a:pt x="5323992" y="1160081"/>
                  </a:lnTo>
                  <a:lnTo>
                    <a:pt x="5325999" y="1150200"/>
                  </a:lnTo>
                  <a:close/>
                </a:path>
                <a:path w="5942965" h="3188334">
                  <a:moveTo>
                    <a:pt x="5325999" y="25400"/>
                  </a:moveTo>
                  <a:lnTo>
                    <a:pt x="5323992" y="15519"/>
                  </a:lnTo>
                  <a:lnTo>
                    <a:pt x="5318557" y="7442"/>
                  </a:lnTo>
                  <a:lnTo>
                    <a:pt x="5310479" y="2006"/>
                  </a:lnTo>
                  <a:lnTo>
                    <a:pt x="5300535" y="0"/>
                  </a:lnTo>
                  <a:lnTo>
                    <a:pt x="5290655" y="2006"/>
                  </a:lnTo>
                  <a:lnTo>
                    <a:pt x="5282577" y="7442"/>
                  </a:lnTo>
                  <a:lnTo>
                    <a:pt x="5277142" y="15519"/>
                  </a:lnTo>
                  <a:lnTo>
                    <a:pt x="5275135" y="25400"/>
                  </a:lnTo>
                  <a:lnTo>
                    <a:pt x="5277142" y="35293"/>
                  </a:lnTo>
                  <a:lnTo>
                    <a:pt x="5282577" y="43370"/>
                  </a:lnTo>
                  <a:lnTo>
                    <a:pt x="5290655" y="48806"/>
                  </a:lnTo>
                  <a:lnTo>
                    <a:pt x="5300599" y="50800"/>
                  </a:lnTo>
                  <a:lnTo>
                    <a:pt x="5310479" y="48806"/>
                  </a:lnTo>
                  <a:lnTo>
                    <a:pt x="5318557" y="43370"/>
                  </a:lnTo>
                  <a:lnTo>
                    <a:pt x="5323992" y="35293"/>
                  </a:lnTo>
                  <a:lnTo>
                    <a:pt x="5325999" y="25400"/>
                  </a:lnTo>
                  <a:close/>
                </a:path>
                <a:path w="5942965" h="3188334">
                  <a:moveTo>
                    <a:pt x="5423332" y="3162820"/>
                  </a:moveTo>
                  <a:lnTo>
                    <a:pt x="5421325" y="3152940"/>
                  </a:lnTo>
                  <a:lnTo>
                    <a:pt x="5415889" y="3144863"/>
                  </a:lnTo>
                  <a:lnTo>
                    <a:pt x="5407812" y="3139414"/>
                  </a:lnTo>
                  <a:lnTo>
                    <a:pt x="5397881" y="3137420"/>
                  </a:lnTo>
                  <a:lnTo>
                    <a:pt x="5387987" y="3139414"/>
                  </a:lnTo>
                  <a:lnTo>
                    <a:pt x="5379910" y="3144863"/>
                  </a:lnTo>
                  <a:lnTo>
                    <a:pt x="5374475" y="3152940"/>
                  </a:lnTo>
                  <a:lnTo>
                    <a:pt x="5372481" y="3162820"/>
                  </a:lnTo>
                  <a:lnTo>
                    <a:pt x="5374475" y="3172714"/>
                  </a:lnTo>
                  <a:lnTo>
                    <a:pt x="5379910" y="3180778"/>
                  </a:lnTo>
                  <a:lnTo>
                    <a:pt x="5387987" y="3186226"/>
                  </a:lnTo>
                  <a:lnTo>
                    <a:pt x="5397932" y="3188220"/>
                  </a:lnTo>
                  <a:lnTo>
                    <a:pt x="5407812" y="3186226"/>
                  </a:lnTo>
                  <a:lnTo>
                    <a:pt x="5415889" y="3180778"/>
                  </a:lnTo>
                  <a:lnTo>
                    <a:pt x="5421325" y="3172714"/>
                  </a:lnTo>
                  <a:lnTo>
                    <a:pt x="5423332" y="3162820"/>
                  </a:lnTo>
                  <a:close/>
                </a:path>
                <a:path w="5942965" h="3188334">
                  <a:moveTo>
                    <a:pt x="5423332" y="2029955"/>
                  </a:moveTo>
                  <a:lnTo>
                    <a:pt x="5421325" y="2020074"/>
                  </a:lnTo>
                  <a:lnTo>
                    <a:pt x="5415889" y="2011997"/>
                  </a:lnTo>
                  <a:lnTo>
                    <a:pt x="5407812" y="2006561"/>
                  </a:lnTo>
                  <a:lnTo>
                    <a:pt x="5397881" y="2004555"/>
                  </a:lnTo>
                  <a:lnTo>
                    <a:pt x="5387987" y="2006561"/>
                  </a:lnTo>
                  <a:lnTo>
                    <a:pt x="5379910" y="2011997"/>
                  </a:lnTo>
                  <a:lnTo>
                    <a:pt x="5374475" y="2020074"/>
                  </a:lnTo>
                  <a:lnTo>
                    <a:pt x="5372481" y="2029955"/>
                  </a:lnTo>
                  <a:lnTo>
                    <a:pt x="5374475" y="2039848"/>
                  </a:lnTo>
                  <a:lnTo>
                    <a:pt x="5379910" y="2047925"/>
                  </a:lnTo>
                  <a:lnTo>
                    <a:pt x="5387987" y="2053361"/>
                  </a:lnTo>
                  <a:lnTo>
                    <a:pt x="5397932" y="2055355"/>
                  </a:lnTo>
                  <a:lnTo>
                    <a:pt x="5407812" y="2053361"/>
                  </a:lnTo>
                  <a:lnTo>
                    <a:pt x="5415889" y="2047925"/>
                  </a:lnTo>
                  <a:lnTo>
                    <a:pt x="5421325" y="2039848"/>
                  </a:lnTo>
                  <a:lnTo>
                    <a:pt x="5423332" y="2029955"/>
                  </a:lnTo>
                  <a:close/>
                </a:path>
                <a:path w="5942965" h="3188334">
                  <a:moveTo>
                    <a:pt x="5423332" y="905167"/>
                  </a:moveTo>
                  <a:lnTo>
                    <a:pt x="5421325" y="895286"/>
                  </a:lnTo>
                  <a:lnTo>
                    <a:pt x="5415889" y="887209"/>
                  </a:lnTo>
                  <a:lnTo>
                    <a:pt x="5407812" y="881761"/>
                  </a:lnTo>
                  <a:lnTo>
                    <a:pt x="5397881" y="879767"/>
                  </a:lnTo>
                  <a:lnTo>
                    <a:pt x="5387987" y="881761"/>
                  </a:lnTo>
                  <a:lnTo>
                    <a:pt x="5379910" y="887209"/>
                  </a:lnTo>
                  <a:lnTo>
                    <a:pt x="5374475" y="895286"/>
                  </a:lnTo>
                  <a:lnTo>
                    <a:pt x="5372481" y="905167"/>
                  </a:lnTo>
                  <a:lnTo>
                    <a:pt x="5374475" y="915060"/>
                  </a:lnTo>
                  <a:lnTo>
                    <a:pt x="5379910" y="923124"/>
                  </a:lnTo>
                  <a:lnTo>
                    <a:pt x="5387987" y="928573"/>
                  </a:lnTo>
                  <a:lnTo>
                    <a:pt x="5397932" y="930567"/>
                  </a:lnTo>
                  <a:lnTo>
                    <a:pt x="5407812" y="928573"/>
                  </a:lnTo>
                  <a:lnTo>
                    <a:pt x="5415889" y="923124"/>
                  </a:lnTo>
                  <a:lnTo>
                    <a:pt x="5421325" y="915060"/>
                  </a:lnTo>
                  <a:lnTo>
                    <a:pt x="5423332" y="905167"/>
                  </a:lnTo>
                  <a:close/>
                </a:path>
                <a:path w="5942965" h="3188334">
                  <a:moveTo>
                    <a:pt x="5427650" y="2283053"/>
                  </a:moveTo>
                  <a:lnTo>
                    <a:pt x="5425643" y="2273173"/>
                  </a:lnTo>
                  <a:lnTo>
                    <a:pt x="5420207" y="2265095"/>
                  </a:lnTo>
                  <a:lnTo>
                    <a:pt x="5412130" y="2259660"/>
                  </a:lnTo>
                  <a:lnTo>
                    <a:pt x="5402199" y="2257653"/>
                  </a:lnTo>
                  <a:lnTo>
                    <a:pt x="5392305" y="2259660"/>
                  </a:lnTo>
                  <a:lnTo>
                    <a:pt x="5384228" y="2265095"/>
                  </a:lnTo>
                  <a:lnTo>
                    <a:pt x="5378793" y="2273173"/>
                  </a:lnTo>
                  <a:lnTo>
                    <a:pt x="5376799" y="2283053"/>
                  </a:lnTo>
                  <a:lnTo>
                    <a:pt x="5378793" y="2292947"/>
                  </a:lnTo>
                  <a:lnTo>
                    <a:pt x="5384228" y="2301024"/>
                  </a:lnTo>
                  <a:lnTo>
                    <a:pt x="5392305" y="2306459"/>
                  </a:lnTo>
                  <a:lnTo>
                    <a:pt x="5402250" y="2308453"/>
                  </a:lnTo>
                  <a:lnTo>
                    <a:pt x="5412130" y="2306459"/>
                  </a:lnTo>
                  <a:lnTo>
                    <a:pt x="5420207" y="2301024"/>
                  </a:lnTo>
                  <a:lnTo>
                    <a:pt x="5425643" y="2292947"/>
                  </a:lnTo>
                  <a:lnTo>
                    <a:pt x="5427650" y="2283053"/>
                  </a:lnTo>
                  <a:close/>
                </a:path>
                <a:path w="5942965" h="3188334">
                  <a:moveTo>
                    <a:pt x="5427650" y="1150200"/>
                  </a:moveTo>
                  <a:lnTo>
                    <a:pt x="5425643" y="1140307"/>
                  </a:lnTo>
                  <a:lnTo>
                    <a:pt x="5420207" y="1132230"/>
                  </a:lnTo>
                  <a:lnTo>
                    <a:pt x="5412130" y="1126794"/>
                  </a:lnTo>
                  <a:lnTo>
                    <a:pt x="5402199" y="1124800"/>
                  </a:lnTo>
                  <a:lnTo>
                    <a:pt x="5392305" y="1126794"/>
                  </a:lnTo>
                  <a:lnTo>
                    <a:pt x="5384228" y="1132230"/>
                  </a:lnTo>
                  <a:lnTo>
                    <a:pt x="5378793" y="1140307"/>
                  </a:lnTo>
                  <a:lnTo>
                    <a:pt x="5376799" y="1150200"/>
                  </a:lnTo>
                  <a:lnTo>
                    <a:pt x="5378793" y="1160081"/>
                  </a:lnTo>
                  <a:lnTo>
                    <a:pt x="5384228" y="1168158"/>
                  </a:lnTo>
                  <a:lnTo>
                    <a:pt x="5392305" y="1173594"/>
                  </a:lnTo>
                  <a:lnTo>
                    <a:pt x="5402250" y="1175600"/>
                  </a:lnTo>
                  <a:lnTo>
                    <a:pt x="5412130" y="1173594"/>
                  </a:lnTo>
                  <a:lnTo>
                    <a:pt x="5420207" y="1168158"/>
                  </a:lnTo>
                  <a:lnTo>
                    <a:pt x="5425643" y="1160081"/>
                  </a:lnTo>
                  <a:lnTo>
                    <a:pt x="5427650" y="1150200"/>
                  </a:lnTo>
                  <a:close/>
                </a:path>
                <a:path w="5942965" h="3188334">
                  <a:moveTo>
                    <a:pt x="5427650" y="25400"/>
                  </a:moveTo>
                  <a:lnTo>
                    <a:pt x="5425643" y="15519"/>
                  </a:lnTo>
                  <a:lnTo>
                    <a:pt x="5420207" y="7442"/>
                  </a:lnTo>
                  <a:lnTo>
                    <a:pt x="5412130" y="2006"/>
                  </a:lnTo>
                  <a:lnTo>
                    <a:pt x="5402199" y="0"/>
                  </a:lnTo>
                  <a:lnTo>
                    <a:pt x="5392305" y="2006"/>
                  </a:lnTo>
                  <a:lnTo>
                    <a:pt x="5384228" y="7442"/>
                  </a:lnTo>
                  <a:lnTo>
                    <a:pt x="5378793" y="15519"/>
                  </a:lnTo>
                  <a:lnTo>
                    <a:pt x="5376799" y="25400"/>
                  </a:lnTo>
                  <a:lnTo>
                    <a:pt x="5378793" y="35293"/>
                  </a:lnTo>
                  <a:lnTo>
                    <a:pt x="5384228" y="43370"/>
                  </a:lnTo>
                  <a:lnTo>
                    <a:pt x="5392305" y="48806"/>
                  </a:lnTo>
                  <a:lnTo>
                    <a:pt x="5402250" y="50800"/>
                  </a:lnTo>
                  <a:lnTo>
                    <a:pt x="5412130" y="48806"/>
                  </a:lnTo>
                  <a:lnTo>
                    <a:pt x="5420207" y="43370"/>
                  </a:lnTo>
                  <a:lnTo>
                    <a:pt x="5425643" y="35293"/>
                  </a:lnTo>
                  <a:lnTo>
                    <a:pt x="5427650" y="25400"/>
                  </a:lnTo>
                  <a:close/>
                </a:path>
                <a:path w="5942965" h="3188334">
                  <a:moveTo>
                    <a:pt x="5524982" y="3162820"/>
                  </a:moveTo>
                  <a:lnTo>
                    <a:pt x="5522976" y="3152940"/>
                  </a:lnTo>
                  <a:lnTo>
                    <a:pt x="5517540" y="3144863"/>
                  </a:lnTo>
                  <a:lnTo>
                    <a:pt x="5509463" y="3139414"/>
                  </a:lnTo>
                  <a:lnTo>
                    <a:pt x="5499532" y="3137420"/>
                  </a:lnTo>
                  <a:lnTo>
                    <a:pt x="5489638" y="3139414"/>
                  </a:lnTo>
                  <a:lnTo>
                    <a:pt x="5481561" y="3144863"/>
                  </a:lnTo>
                  <a:lnTo>
                    <a:pt x="5476125" y="3152940"/>
                  </a:lnTo>
                  <a:lnTo>
                    <a:pt x="5474132" y="3162820"/>
                  </a:lnTo>
                  <a:lnTo>
                    <a:pt x="5476125" y="3172714"/>
                  </a:lnTo>
                  <a:lnTo>
                    <a:pt x="5481561" y="3180778"/>
                  </a:lnTo>
                  <a:lnTo>
                    <a:pt x="5489638" y="3186226"/>
                  </a:lnTo>
                  <a:lnTo>
                    <a:pt x="5499582" y="3188220"/>
                  </a:lnTo>
                  <a:lnTo>
                    <a:pt x="5509463" y="3186226"/>
                  </a:lnTo>
                  <a:lnTo>
                    <a:pt x="5517540" y="3180778"/>
                  </a:lnTo>
                  <a:lnTo>
                    <a:pt x="5522976" y="3172714"/>
                  </a:lnTo>
                  <a:lnTo>
                    <a:pt x="5524982" y="3162820"/>
                  </a:lnTo>
                  <a:close/>
                </a:path>
                <a:path w="5942965" h="3188334">
                  <a:moveTo>
                    <a:pt x="5524982" y="2029955"/>
                  </a:moveTo>
                  <a:lnTo>
                    <a:pt x="5522976" y="2020074"/>
                  </a:lnTo>
                  <a:lnTo>
                    <a:pt x="5517540" y="2011997"/>
                  </a:lnTo>
                  <a:lnTo>
                    <a:pt x="5509463" y="2006561"/>
                  </a:lnTo>
                  <a:lnTo>
                    <a:pt x="5499532" y="2004555"/>
                  </a:lnTo>
                  <a:lnTo>
                    <a:pt x="5489638" y="2006561"/>
                  </a:lnTo>
                  <a:lnTo>
                    <a:pt x="5481561" y="2011997"/>
                  </a:lnTo>
                  <a:lnTo>
                    <a:pt x="5476125" y="2020074"/>
                  </a:lnTo>
                  <a:lnTo>
                    <a:pt x="5474132" y="2029955"/>
                  </a:lnTo>
                  <a:lnTo>
                    <a:pt x="5476125" y="2039848"/>
                  </a:lnTo>
                  <a:lnTo>
                    <a:pt x="5481561" y="2047925"/>
                  </a:lnTo>
                  <a:lnTo>
                    <a:pt x="5489638" y="2053361"/>
                  </a:lnTo>
                  <a:lnTo>
                    <a:pt x="5499582" y="2055355"/>
                  </a:lnTo>
                  <a:lnTo>
                    <a:pt x="5509463" y="2053361"/>
                  </a:lnTo>
                  <a:lnTo>
                    <a:pt x="5517540" y="2047925"/>
                  </a:lnTo>
                  <a:lnTo>
                    <a:pt x="5522976" y="2039848"/>
                  </a:lnTo>
                  <a:lnTo>
                    <a:pt x="5524982" y="2029955"/>
                  </a:lnTo>
                  <a:close/>
                </a:path>
                <a:path w="5942965" h="3188334">
                  <a:moveTo>
                    <a:pt x="5524982" y="905167"/>
                  </a:moveTo>
                  <a:lnTo>
                    <a:pt x="5522976" y="895286"/>
                  </a:lnTo>
                  <a:lnTo>
                    <a:pt x="5517540" y="887209"/>
                  </a:lnTo>
                  <a:lnTo>
                    <a:pt x="5509463" y="881761"/>
                  </a:lnTo>
                  <a:lnTo>
                    <a:pt x="5499532" y="879767"/>
                  </a:lnTo>
                  <a:lnTo>
                    <a:pt x="5489638" y="881761"/>
                  </a:lnTo>
                  <a:lnTo>
                    <a:pt x="5481561" y="887209"/>
                  </a:lnTo>
                  <a:lnTo>
                    <a:pt x="5476125" y="895286"/>
                  </a:lnTo>
                  <a:lnTo>
                    <a:pt x="5474132" y="905167"/>
                  </a:lnTo>
                  <a:lnTo>
                    <a:pt x="5476125" y="915060"/>
                  </a:lnTo>
                  <a:lnTo>
                    <a:pt x="5481561" y="923124"/>
                  </a:lnTo>
                  <a:lnTo>
                    <a:pt x="5489638" y="928573"/>
                  </a:lnTo>
                  <a:lnTo>
                    <a:pt x="5499582" y="930567"/>
                  </a:lnTo>
                  <a:lnTo>
                    <a:pt x="5509463" y="928573"/>
                  </a:lnTo>
                  <a:lnTo>
                    <a:pt x="5517540" y="923124"/>
                  </a:lnTo>
                  <a:lnTo>
                    <a:pt x="5522976" y="915060"/>
                  </a:lnTo>
                  <a:lnTo>
                    <a:pt x="5524982" y="905167"/>
                  </a:lnTo>
                  <a:close/>
                </a:path>
                <a:path w="5942965" h="3188334">
                  <a:moveTo>
                    <a:pt x="5529288" y="2283053"/>
                  </a:moveTo>
                  <a:lnTo>
                    <a:pt x="5527294" y="2273173"/>
                  </a:lnTo>
                  <a:lnTo>
                    <a:pt x="5521858" y="2265095"/>
                  </a:lnTo>
                  <a:lnTo>
                    <a:pt x="5513781" y="2259660"/>
                  </a:lnTo>
                  <a:lnTo>
                    <a:pt x="5503837" y="2257653"/>
                  </a:lnTo>
                  <a:lnTo>
                    <a:pt x="5493956" y="2259660"/>
                  </a:lnTo>
                  <a:lnTo>
                    <a:pt x="5485879" y="2265095"/>
                  </a:lnTo>
                  <a:lnTo>
                    <a:pt x="5480443" y="2273173"/>
                  </a:lnTo>
                  <a:lnTo>
                    <a:pt x="5478437" y="2283053"/>
                  </a:lnTo>
                  <a:lnTo>
                    <a:pt x="5480443" y="2292947"/>
                  </a:lnTo>
                  <a:lnTo>
                    <a:pt x="5485879" y="2301024"/>
                  </a:lnTo>
                  <a:lnTo>
                    <a:pt x="5493956" y="2306459"/>
                  </a:lnTo>
                  <a:lnTo>
                    <a:pt x="5503888" y="2308453"/>
                  </a:lnTo>
                  <a:lnTo>
                    <a:pt x="5513781" y="2306459"/>
                  </a:lnTo>
                  <a:lnTo>
                    <a:pt x="5521858" y="2301024"/>
                  </a:lnTo>
                  <a:lnTo>
                    <a:pt x="5527294" y="2292947"/>
                  </a:lnTo>
                  <a:lnTo>
                    <a:pt x="5529288" y="2283053"/>
                  </a:lnTo>
                  <a:close/>
                </a:path>
                <a:path w="5942965" h="3188334">
                  <a:moveTo>
                    <a:pt x="5529288" y="1150200"/>
                  </a:moveTo>
                  <a:lnTo>
                    <a:pt x="5527294" y="1140307"/>
                  </a:lnTo>
                  <a:lnTo>
                    <a:pt x="5521858" y="1132230"/>
                  </a:lnTo>
                  <a:lnTo>
                    <a:pt x="5513781" y="1126794"/>
                  </a:lnTo>
                  <a:lnTo>
                    <a:pt x="5503837" y="1124800"/>
                  </a:lnTo>
                  <a:lnTo>
                    <a:pt x="5493956" y="1126794"/>
                  </a:lnTo>
                  <a:lnTo>
                    <a:pt x="5485879" y="1132230"/>
                  </a:lnTo>
                  <a:lnTo>
                    <a:pt x="5480443" y="1140307"/>
                  </a:lnTo>
                  <a:lnTo>
                    <a:pt x="5478437" y="1150200"/>
                  </a:lnTo>
                  <a:lnTo>
                    <a:pt x="5480443" y="1160081"/>
                  </a:lnTo>
                  <a:lnTo>
                    <a:pt x="5485879" y="1168158"/>
                  </a:lnTo>
                  <a:lnTo>
                    <a:pt x="5493956" y="1173594"/>
                  </a:lnTo>
                  <a:lnTo>
                    <a:pt x="5503888" y="1175600"/>
                  </a:lnTo>
                  <a:lnTo>
                    <a:pt x="5513781" y="1173594"/>
                  </a:lnTo>
                  <a:lnTo>
                    <a:pt x="5521858" y="1168158"/>
                  </a:lnTo>
                  <a:lnTo>
                    <a:pt x="5527294" y="1160081"/>
                  </a:lnTo>
                  <a:lnTo>
                    <a:pt x="5529288" y="1150200"/>
                  </a:lnTo>
                  <a:close/>
                </a:path>
                <a:path w="5942965" h="3188334">
                  <a:moveTo>
                    <a:pt x="5529288" y="25400"/>
                  </a:moveTo>
                  <a:lnTo>
                    <a:pt x="5527294" y="15519"/>
                  </a:lnTo>
                  <a:lnTo>
                    <a:pt x="5521858" y="7442"/>
                  </a:lnTo>
                  <a:lnTo>
                    <a:pt x="5513781" y="2006"/>
                  </a:lnTo>
                  <a:lnTo>
                    <a:pt x="5503837" y="0"/>
                  </a:lnTo>
                  <a:lnTo>
                    <a:pt x="5493956" y="2006"/>
                  </a:lnTo>
                  <a:lnTo>
                    <a:pt x="5485879" y="7442"/>
                  </a:lnTo>
                  <a:lnTo>
                    <a:pt x="5480443" y="15519"/>
                  </a:lnTo>
                  <a:lnTo>
                    <a:pt x="5478437" y="25400"/>
                  </a:lnTo>
                  <a:lnTo>
                    <a:pt x="5480443" y="35293"/>
                  </a:lnTo>
                  <a:lnTo>
                    <a:pt x="5485879" y="43370"/>
                  </a:lnTo>
                  <a:lnTo>
                    <a:pt x="5493956" y="48806"/>
                  </a:lnTo>
                  <a:lnTo>
                    <a:pt x="5503888" y="50800"/>
                  </a:lnTo>
                  <a:lnTo>
                    <a:pt x="5513781" y="48806"/>
                  </a:lnTo>
                  <a:lnTo>
                    <a:pt x="5521858" y="43370"/>
                  </a:lnTo>
                  <a:lnTo>
                    <a:pt x="5527294" y="35293"/>
                  </a:lnTo>
                  <a:lnTo>
                    <a:pt x="5529288" y="25400"/>
                  </a:lnTo>
                  <a:close/>
                </a:path>
                <a:path w="5942965" h="3188334">
                  <a:moveTo>
                    <a:pt x="5626633" y="3162820"/>
                  </a:moveTo>
                  <a:lnTo>
                    <a:pt x="5624627" y="3152940"/>
                  </a:lnTo>
                  <a:lnTo>
                    <a:pt x="5619191" y="3144863"/>
                  </a:lnTo>
                  <a:lnTo>
                    <a:pt x="5611114" y="3139414"/>
                  </a:lnTo>
                  <a:lnTo>
                    <a:pt x="5601182" y="3137420"/>
                  </a:lnTo>
                  <a:lnTo>
                    <a:pt x="5591289" y="3139414"/>
                  </a:lnTo>
                  <a:lnTo>
                    <a:pt x="5583212" y="3144863"/>
                  </a:lnTo>
                  <a:lnTo>
                    <a:pt x="5577776" y="3152940"/>
                  </a:lnTo>
                  <a:lnTo>
                    <a:pt x="5575782" y="3162820"/>
                  </a:lnTo>
                  <a:lnTo>
                    <a:pt x="5577776" y="3172714"/>
                  </a:lnTo>
                  <a:lnTo>
                    <a:pt x="5583212" y="3180778"/>
                  </a:lnTo>
                  <a:lnTo>
                    <a:pt x="5591289" y="3186226"/>
                  </a:lnTo>
                  <a:lnTo>
                    <a:pt x="5601233" y="3188220"/>
                  </a:lnTo>
                  <a:lnTo>
                    <a:pt x="5611114" y="3186226"/>
                  </a:lnTo>
                  <a:lnTo>
                    <a:pt x="5619191" y="3180778"/>
                  </a:lnTo>
                  <a:lnTo>
                    <a:pt x="5624627" y="3172714"/>
                  </a:lnTo>
                  <a:lnTo>
                    <a:pt x="5626633" y="3162820"/>
                  </a:lnTo>
                  <a:close/>
                </a:path>
                <a:path w="5942965" h="3188334">
                  <a:moveTo>
                    <a:pt x="5626633" y="2029955"/>
                  </a:moveTo>
                  <a:lnTo>
                    <a:pt x="5624627" y="2020074"/>
                  </a:lnTo>
                  <a:lnTo>
                    <a:pt x="5619191" y="2011997"/>
                  </a:lnTo>
                  <a:lnTo>
                    <a:pt x="5611114" y="2006561"/>
                  </a:lnTo>
                  <a:lnTo>
                    <a:pt x="5601182" y="2004555"/>
                  </a:lnTo>
                  <a:lnTo>
                    <a:pt x="5591289" y="2006561"/>
                  </a:lnTo>
                  <a:lnTo>
                    <a:pt x="5583212" y="2011997"/>
                  </a:lnTo>
                  <a:lnTo>
                    <a:pt x="5577776" y="2020074"/>
                  </a:lnTo>
                  <a:lnTo>
                    <a:pt x="5575782" y="2029955"/>
                  </a:lnTo>
                  <a:lnTo>
                    <a:pt x="5577776" y="2039848"/>
                  </a:lnTo>
                  <a:lnTo>
                    <a:pt x="5583212" y="2047925"/>
                  </a:lnTo>
                  <a:lnTo>
                    <a:pt x="5591289" y="2053361"/>
                  </a:lnTo>
                  <a:lnTo>
                    <a:pt x="5601233" y="2055355"/>
                  </a:lnTo>
                  <a:lnTo>
                    <a:pt x="5611114" y="2053361"/>
                  </a:lnTo>
                  <a:lnTo>
                    <a:pt x="5619191" y="2047925"/>
                  </a:lnTo>
                  <a:lnTo>
                    <a:pt x="5624627" y="2039848"/>
                  </a:lnTo>
                  <a:lnTo>
                    <a:pt x="5626633" y="2029955"/>
                  </a:lnTo>
                  <a:close/>
                </a:path>
                <a:path w="5942965" h="3188334">
                  <a:moveTo>
                    <a:pt x="5626633" y="905167"/>
                  </a:moveTo>
                  <a:lnTo>
                    <a:pt x="5624627" y="895286"/>
                  </a:lnTo>
                  <a:lnTo>
                    <a:pt x="5619191" y="887209"/>
                  </a:lnTo>
                  <a:lnTo>
                    <a:pt x="5611114" y="881761"/>
                  </a:lnTo>
                  <a:lnTo>
                    <a:pt x="5601182" y="879767"/>
                  </a:lnTo>
                  <a:lnTo>
                    <a:pt x="5591289" y="881761"/>
                  </a:lnTo>
                  <a:lnTo>
                    <a:pt x="5583212" y="887209"/>
                  </a:lnTo>
                  <a:lnTo>
                    <a:pt x="5577776" y="895286"/>
                  </a:lnTo>
                  <a:lnTo>
                    <a:pt x="5575782" y="905167"/>
                  </a:lnTo>
                  <a:lnTo>
                    <a:pt x="5577776" y="915060"/>
                  </a:lnTo>
                  <a:lnTo>
                    <a:pt x="5583212" y="923124"/>
                  </a:lnTo>
                  <a:lnTo>
                    <a:pt x="5591289" y="928573"/>
                  </a:lnTo>
                  <a:lnTo>
                    <a:pt x="5601233" y="930567"/>
                  </a:lnTo>
                  <a:lnTo>
                    <a:pt x="5611114" y="928573"/>
                  </a:lnTo>
                  <a:lnTo>
                    <a:pt x="5619191" y="923124"/>
                  </a:lnTo>
                  <a:lnTo>
                    <a:pt x="5624627" y="915060"/>
                  </a:lnTo>
                  <a:lnTo>
                    <a:pt x="5626633" y="905167"/>
                  </a:lnTo>
                  <a:close/>
                </a:path>
                <a:path w="5942965" h="3188334">
                  <a:moveTo>
                    <a:pt x="5630951" y="2283053"/>
                  </a:moveTo>
                  <a:lnTo>
                    <a:pt x="5628945" y="2273173"/>
                  </a:lnTo>
                  <a:lnTo>
                    <a:pt x="5623509" y="2265095"/>
                  </a:lnTo>
                  <a:lnTo>
                    <a:pt x="5615432" y="2259660"/>
                  </a:lnTo>
                  <a:lnTo>
                    <a:pt x="5605488" y="2257653"/>
                  </a:lnTo>
                  <a:lnTo>
                    <a:pt x="5595607" y="2259660"/>
                  </a:lnTo>
                  <a:lnTo>
                    <a:pt x="5587530" y="2265095"/>
                  </a:lnTo>
                  <a:lnTo>
                    <a:pt x="5582094" y="2273173"/>
                  </a:lnTo>
                  <a:lnTo>
                    <a:pt x="5580088" y="2283053"/>
                  </a:lnTo>
                  <a:lnTo>
                    <a:pt x="5582094" y="2292947"/>
                  </a:lnTo>
                  <a:lnTo>
                    <a:pt x="5587530" y="2301024"/>
                  </a:lnTo>
                  <a:lnTo>
                    <a:pt x="5595607" y="2306459"/>
                  </a:lnTo>
                  <a:lnTo>
                    <a:pt x="5605551" y="2308453"/>
                  </a:lnTo>
                  <a:lnTo>
                    <a:pt x="5615432" y="2306459"/>
                  </a:lnTo>
                  <a:lnTo>
                    <a:pt x="5623509" y="2301024"/>
                  </a:lnTo>
                  <a:lnTo>
                    <a:pt x="5628945" y="2292947"/>
                  </a:lnTo>
                  <a:lnTo>
                    <a:pt x="5630951" y="2283053"/>
                  </a:lnTo>
                  <a:close/>
                </a:path>
                <a:path w="5942965" h="3188334">
                  <a:moveTo>
                    <a:pt x="5630951" y="1150200"/>
                  </a:moveTo>
                  <a:lnTo>
                    <a:pt x="5628945" y="1140307"/>
                  </a:lnTo>
                  <a:lnTo>
                    <a:pt x="5623509" y="1132230"/>
                  </a:lnTo>
                  <a:lnTo>
                    <a:pt x="5615432" y="1126794"/>
                  </a:lnTo>
                  <a:lnTo>
                    <a:pt x="5605488" y="1124800"/>
                  </a:lnTo>
                  <a:lnTo>
                    <a:pt x="5595607" y="1126794"/>
                  </a:lnTo>
                  <a:lnTo>
                    <a:pt x="5587530" y="1132230"/>
                  </a:lnTo>
                  <a:lnTo>
                    <a:pt x="5582094" y="1140307"/>
                  </a:lnTo>
                  <a:lnTo>
                    <a:pt x="5580088" y="1150200"/>
                  </a:lnTo>
                  <a:lnTo>
                    <a:pt x="5582094" y="1160081"/>
                  </a:lnTo>
                  <a:lnTo>
                    <a:pt x="5587530" y="1168158"/>
                  </a:lnTo>
                  <a:lnTo>
                    <a:pt x="5595607" y="1173594"/>
                  </a:lnTo>
                  <a:lnTo>
                    <a:pt x="5605551" y="1175600"/>
                  </a:lnTo>
                  <a:lnTo>
                    <a:pt x="5615432" y="1173594"/>
                  </a:lnTo>
                  <a:lnTo>
                    <a:pt x="5623509" y="1168158"/>
                  </a:lnTo>
                  <a:lnTo>
                    <a:pt x="5628945" y="1160081"/>
                  </a:lnTo>
                  <a:lnTo>
                    <a:pt x="5630951" y="1150200"/>
                  </a:lnTo>
                  <a:close/>
                </a:path>
                <a:path w="5942965" h="3188334">
                  <a:moveTo>
                    <a:pt x="5630951" y="25400"/>
                  </a:moveTo>
                  <a:lnTo>
                    <a:pt x="5628945" y="15519"/>
                  </a:lnTo>
                  <a:lnTo>
                    <a:pt x="5623509" y="7442"/>
                  </a:lnTo>
                  <a:lnTo>
                    <a:pt x="5615432" y="2006"/>
                  </a:lnTo>
                  <a:lnTo>
                    <a:pt x="5605488" y="0"/>
                  </a:lnTo>
                  <a:lnTo>
                    <a:pt x="5595607" y="2006"/>
                  </a:lnTo>
                  <a:lnTo>
                    <a:pt x="5587530" y="7442"/>
                  </a:lnTo>
                  <a:lnTo>
                    <a:pt x="5582094" y="15519"/>
                  </a:lnTo>
                  <a:lnTo>
                    <a:pt x="5580088" y="25400"/>
                  </a:lnTo>
                  <a:lnTo>
                    <a:pt x="5582094" y="35293"/>
                  </a:lnTo>
                  <a:lnTo>
                    <a:pt x="5587530" y="43370"/>
                  </a:lnTo>
                  <a:lnTo>
                    <a:pt x="5595607" y="48806"/>
                  </a:lnTo>
                  <a:lnTo>
                    <a:pt x="5605551" y="50800"/>
                  </a:lnTo>
                  <a:lnTo>
                    <a:pt x="5615432" y="48806"/>
                  </a:lnTo>
                  <a:lnTo>
                    <a:pt x="5623509" y="43370"/>
                  </a:lnTo>
                  <a:lnTo>
                    <a:pt x="5628945" y="35293"/>
                  </a:lnTo>
                  <a:lnTo>
                    <a:pt x="5630951" y="25400"/>
                  </a:lnTo>
                  <a:close/>
                </a:path>
                <a:path w="5942965" h="3188334">
                  <a:moveTo>
                    <a:pt x="5728246" y="3161411"/>
                  </a:moveTo>
                  <a:lnTo>
                    <a:pt x="5725744" y="3151644"/>
                  </a:lnTo>
                  <a:lnTo>
                    <a:pt x="5719902" y="3143859"/>
                  </a:lnTo>
                  <a:lnTo>
                    <a:pt x="5711558" y="3138830"/>
                  </a:lnTo>
                  <a:lnTo>
                    <a:pt x="5701589" y="3137331"/>
                  </a:lnTo>
                  <a:lnTo>
                    <a:pt x="5691759" y="3139833"/>
                  </a:lnTo>
                  <a:lnTo>
                    <a:pt x="5683974" y="3145675"/>
                  </a:lnTo>
                  <a:lnTo>
                    <a:pt x="5678944" y="3154019"/>
                  </a:lnTo>
                  <a:lnTo>
                    <a:pt x="5677459" y="3163989"/>
                  </a:lnTo>
                  <a:lnTo>
                    <a:pt x="5679948" y="3173768"/>
                  </a:lnTo>
                  <a:lnTo>
                    <a:pt x="5685802" y="3181553"/>
                  </a:lnTo>
                  <a:lnTo>
                    <a:pt x="5694134" y="3186582"/>
                  </a:lnTo>
                  <a:lnTo>
                    <a:pt x="5704167" y="3188068"/>
                  </a:lnTo>
                  <a:lnTo>
                    <a:pt x="5713933" y="3185579"/>
                  </a:lnTo>
                  <a:lnTo>
                    <a:pt x="5721718" y="3179737"/>
                  </a:lnTo>
                  <a:lnTo>
                    <a:pt x="5726747" y="3171393"/>
                  </a:lnTo>
                  <a:lnTo>
                    <a:pt x="5728246" y="3161411"/>
                  </a:lnTo>
                  <a:close/>
                </a:path>
                <a:path w="5942965" h="3188334">
                  <a:moveTo>
                    <a:pt x="5728246" y="2028558"/>
                  </a:moveTo>
                  <a:lnTo>
                    <a:pt x="5725744" y="2018779"/>
                  </a:lnTo>
                  <a:lnTo>
                    <a:pt x="5719902" y="2010994"/>
                  </a:lnTo>
                  <a:lnTo>
                    <a:pt x="5711558" y="2005965"/>
                  </a:lnTo>
                  <a:lnTo>
                    <a:pt x="5701589" y="2004479"/>
                  </a:lnTo>
                  <a:lnTo>
                    <a:pt x="5691759" y="2006968"/>
                  </a:lnTo>
                  <a:lnTo>
                    <a:pt x="5683974" y="2012823"/>
                  </a:lnTo>
                  <a:lnTo>
                    <a:pt x="5678944" y="2021154"/>
                  </a:lnTo>
                  <a:lnTo>
                    <a:pt x="5677459" y="2031136"/>
                  </a:lnTo>
                  <a:lnTo>
                    <a:pt x="5679948" y="2040902"/>
                  </a:lnTo>
                  <a:lnTo>
                    <a:pt x="5685802" y="2048687"/>
                  </a:lnTo>
                  <a:lnTo>
                    <a:pt x="5694134" y="2053717"/>
                  </a:lnTo>
                  <a:lnTo>
                    <a:pt x="5704167" y="2055215"/>
                  </a:lnTo>
                  <a:lnTo>
                    <a:pt x="5713933" y="2052713"/>
                  </a:lnTo>
                  <a:lnTo>
                    <a:pt x="5721718" y="2046871"/>
                  </a:lnTo>
                  <a:lnTo>
                    <a:pt x="5726747" y="2038527"/>
                  </a:lnTo>
                  <a:lnTo>
                    <a:pt x="5728246" y="2028558"/>
                  </a:lnTo>
                  <a:close/>
                </a:path>
                <a:path w="5942965" h="3188334">
                  <a:moveTo>
                    <a:pt x="5728246" y="903770"/>
                  </a:moveTo>
                  <a:lnTo>
                    <a:pt x="5725744" y="893991"/>
                  </a:lnTo>
                  <a:lnTo>
                    <a:pt x="5719902" y="886206"/>
                  </a:lnTo>
                  <a:lnTo>
                    <a:pt x="5711558" y="881176"/>
                  </a:lnTo>
                  <a:lnTo>
                    <a:pt x="5701589" y="879678"/>
                  </a:lnTo>
                  <a:lnTo>
                    <a:pt x="5691759" y="882180"/>
                  </a:lnTo>
                  <a:lnTo>
                    <a:pt x="5683974" y="888022"/>
                  </a:lnTo>
                  <a:lnTo>
                    <a:pt x="5678944" y="896366"/>
                  </a:lnTo>
                  <a:lnTo>
                    <a:pt x="5677459" y="906335"/>
                  </a:lnTo>
                  <a:lnTo>
                    <a:pt x="5679948" y="916114"/>
                  </a:lnTo>
                  <a:lnTo>
                    <a:pt x="5685802" y="923899"/>
                  </a:lnTo>
                  <a:lnTo>
                    <a:pt x="5694134" y="928928"/>
                  </a:lnTo>
                  <a:lnTo>
                    <a:pt x="5704167" y="930414"/>
                  </a:lnTo>
                  <a:lnTo>
                    <a:pt x="5713933" y="927925"/>
                  </a:lnTo>
                  <a:lnTo>
                    <a:pt x="5721718" y="922083"/>
                  </a:lnTo>
                  <a:lnTo>
                    <a:pt x="5726747" y="913739"/>
                  </a:lnTo>
                  <a:lnTo>
                    <a:pt x="5728246" y="903770"/>
                  </a:lnTo>
                  <a:close/>
                </a:path>
                <a:path w="5942965" h="3188334">
                  <a:moveTo>
                    <a:pt x="5732551" y="2284679"/>
                  </a:moveTo>
                  <a:lnTo>
                    <a:pt x="5731065" y="2274709"/>
                  </a:lnTo>
                  <a:lnTo>
                    <a:pt x="5726036" y="2266365"/>
                  </a:lnTo>
                  <a:lnTo>
                    <a:pt x="5718251" y="2260523"/>
                  </a:lnTo>
                  <a:lnTo>
                    <a:pt x="5708421" y="2258022"/>
                  </a:lnTo>
                  <a:lnTo>
                    <a:pt x="5698452" y="2259520"/>
                  </a:lnTo>
                  <a:lnTo>
                    <a:pt x="5690108" y="2264549"/>
                  </a:lnTo>
                  <a:lnTo>
                    <a:pt x="5684266" y="2272334"/>
                  </a:lnTo>
                  <a:lnTo>
                    <a:pt x="5681764" y="2282101"/>
                  </a:lnTo>
                  <a:lnTo>
                    <a:pt x="5683262" y="2292083"/>
                  </a:lnTo>
                  <a:lnTo>
                    <a:pt x="5688292" y="2300414"/>
                  </a:lnTo>
                  <a:lnTo>
                    <a:pt x="5696077" y="2306269"/>
                  </a:lnTo>
                  <a:lnTo>
                    <a:pt x="5705843" y="2308758"/>
                  </a:lnTo>
                  <a:lnTo>
                    <a:pt x="5715876" y="2307272"/>
                  </a:lnTo>
                  <a:lnTo>
                    <a:pt x="5724207" y="2302243"/>
                  </a:lnTo>
                  <a:lnTo>
                    <a:pt x="5730062" y="2294458"/>
                  </a:lnTo>
                  <a:lnTo>
                    <a:pt x="5732551" y="2284679"/>
                  </a:lnTo>
                  <a:close/>
                </a:path>
                <a:path w="5942965" h="3188334">
                  <a:moveTo>
                    <a:pt x="5732551" y="1151813"/>
                  </a:moveTo>
                  <a:lnTo>
                    <a:pt x="5731065" y="1141844"/>
                  </a:lnTo>
                  <a:lnTo>
                    <a:pt x="5726036" y="1133500"/>
                  </a:lnTo>
                  <a:lnTo>
                    <a:pt x="5718251" y="1127658"/>
                  </a:lnTo>
                  <a:lnTo>
                    <a:pt x="5708421" y="1125156"/>
                  </a:lnTo>
                  <a:lnTo>
                    <a:pt x="5698452" y="1126655"/>
                  </a:lnTo>
                  <a:lnTo>
                    <a:pt x="5690108" y="1131684"/>
                  </a:lnTo>
                  <a:lnTo>
                    <a:pt x="5684266" y="1139469"/>
                  </a:lnTo>
                  <a:lnTo>
                    <a:pt x="5681764" y="1149248"/>
                  </a:lnTo>
                  <a:lnTo>
                    <a:pt x="5683262" y="1159217"/>
                  </a:lnTo>
                  <a:lnTo>
                    <a:pt x="5688292" y="1167561"/>
                  </a:lnTo>
                  <a:lnTo>
                    <a:pt x="5696077" y="1173403"/>
                  </a:lnTo>
                  <a:lnTo>
                    <a:pt x="5705843" y="1175893"/>
                  </a:lnTo>
                  <a:lnTo>
                    <a:pt x="5715876" y="1174407"/>
                  </a:lnTo>
                  <a:lnTo>
                    <a:pt x="5724207" y="1169377"/>
                  </a:lnTo>
                  <a:lnTo>
                    <a:pt x="5730062" y="1161592"/>
                  </a:lnTo>
                  <a:lnTo>
                    <a:pt x="5732551" y="1151813"/>
                  </a:lnTo>
                  <a:close/>
                </a:path>
                <a:path w="5942965" h="3188334">
                  <a:moveTo>
                    <a:pt x="5732551" y="27025"/>
                  </a:moveTo>
                  <a:lnTo>
                    <a:pt x="5731065" y="17056"/>
                  </a:lnTo>
                  <a:lnTo>
                    <a:pt x="5726036" y="8712"/>
                  </a:lnTo>
                  <a:lnTo>
                    <a:pt x="5718251" y="2870"/>
                  </a:lnTo>
                  <a:lnTo>
                    <a:pt x="5708421" y="368"/>
                  </a:lnTo>
                  <a:lnTo>
                    <a:pt x="5698452" y="1866"/>
                  </a:lnTo>
                  <a:lnTo>
                    <a:pt x="5690108" y="6896"/>
                  </a:lnTo>
                  <a:lnTo>
                    <a:pt x="5684266" y="14681"/>
                  </a:lnTo>
                  <a:lnTo>
                    <a:pt x="5681764" y="24447"/>
                  </a:lnTo>
                  <a:lnTo>
                    <a:pt x="5683262" y="34429"/>
                  </a:lnTo>
                  <a:lnTo>
                    <a:pt x="5688292" y="42760"/>
                  </a:lnTo>
                  <a:lnTo>
                    <a:pt x="5696077" y="48615"/>
                  </a:lnTo>
                  <a:lnTo>
                    <a:pt x="5705843" y="51104"/>
                  </a:lnTo>
                  <a:lnTo>
                    <a:pt x="5715876" y="49618"/>
                  </a:lnTo>
                  <a:lnTo>
                    <a:pt x="5724207" y="44589"/>
                  </a:lnTo>
                  <a:lnTo>
                    <a:pt x="5730062" y="36804"/>
                  </a:lnTo>
                  <a:lnTo>
                    <a:pt x="5732551" y="27025"/>
                  </a:lnTo>
                  <a:close/>
                </a:path>
                <a:path w="5942965" h="3188334">
                  <a:moveTo>
                    <a:pt x="5825947" y="3137039"/>
                  </a:moveTo>
                  <a:lnTo>
                    <a:pt x="5823470" y="3127260"/>
                  </a:lnTo>
                  <a:lnTo>
                    <a:pt x="5817387" y="3119221"/>
                  </a:lnTo>
                  <a:lnTo>
                    <a:pt x="5808992" y="3114294"/>
                  </a:lnTo>
                  <a:lnTo>
                    <a:pt x="5799353" y="3112871"/>
                  </a:lnTo>
                  <a:lnTo>
                    <a:pt x="5789574" y="3115348"/>
                  </a:lnTo>
                  <a:lnTo>
                    <a:pt x="5781484" y="3121444"/>
                  </a:lnTo>
                  <a:lnTo>
                    <a:pt x="5776557" y="3129851"/>
                  </a:lnTo>
                  <a:lnTo>
                    <a:pt x="5775134" y="3139478"/>
                  </a:lnTo>
                  <a:lnTo>
                    <a:pt x="5777611" y="3149257"/>
                  </a:lnTo>
                  <a:lnTo>
                    <a:pt x="5783694" y="3157309"/>
                  </a:lnTo>
                  <a:lnTo>
                    <a:pt x="5792089" y="3162236"/>
                  </a:lnTo>
                  <a:lnTo>
                    <a:pt x="5801728" y="3163646"/>
                  </a:lnTo>
                  <a:lnTo>
                    <a:pt x="5811545" y="3161157"/>
                  </a:lnTo>
                  <a:lnTo>
                    <a:pt x="5819597" y="3155073"/>
                  </a:lnTo>
                  <a:lnTo>
                    <a:pt x="5824525" y="3146679"/>
                  </a:lnTo>
                  <a:lnTo>
                    <a:pt x="5825947" y="3137039"/>
                  </a:lnTo>
                  <a:close/>
                </a:path>
                <a:path w="5942965" h="3188334">
                  <a:moveTo>
                    <a:pt x="5825947" y="2004187"/>
                  </a:moveTo>
                  <a:lnTo>
                    <a:pt x="5823470" y="1994408"/>
                  </a:lnTo>
                  <a:lnTo>
                    <a:pt x="5817387" y="1986356"/>
                  </a:lnTo>
                  <a:lnTo>
                    <a:pt x="5808992" y="1981428"/>
                  </a:lnTo>
                  <a:lnTo>
                    <a:pt x="5799353" y="1980006"/>
                  </a:lnTo>
                  <a:lnTo>
                    <a:pt x="5789574" y="1982482"/>
                  </a:lnTo>
                  <a:lnTo>
                    <a:pt x="5781484" y="1988578"/>
                  </a:lnTo>
                  <a:lnTo>
                    <a:pt x="5776557" y="1996986"/>
                  </a:lnTo>
                  <a:lnTo>
                    <a:pt x="5775134" y="2006612"/>
                  </a:lnTo>
                  <a:lnTo>
                    <a:pt x="5777611" y="2016391"/>
                  </a:lnTo>
                  <a:lnTo>
                    <a:pt x="5783694" y="2024443"/>
                  </a:lnTo>
                  <a:lnTo>
                    <a:pt x="5792089" y="2029371"/>
                  </a:lnTo>
                  <a:lnTo>
                    <a:pt x="5801728" y="2030793"/>
                  </a:lnTo>
                  <a:lnTo>
                    <a:pt x="5811545" y="2028291"/>
                  </a:lnTo>
                  <a:lnTo>
                    <a:pt x="5819597" y="2022221"/>
                  </a:lnTo>
                  <a:lnTo>
                    <a:pt x="5824525" y="2013813"/>
                  </a:lnTo>
                  <a:lnTo>
                    <a:pt x="5825947" y="2004187"/>
                  </a:lnTo>
                  <a:close/>
                </a:path>
                <a:path w="5942965" h="3188334">
                  <a:moveTo>
                    <a:pt x="5825947" y="879386"/>
                  </a:moveTo>
                  <a:lnTo>
                    <a:pt x="5823470" y="869607"/>
                  </a:lnTo>
                  <a:lnTo>
                    <a:pt x="5817387" y="861568"/>
                  </a:lnTo>
                  <a:lnTo>
                    <a:pt x="5808992" y="856640"/>
                  </a:lnTo>
                  <a:lnTo>
                    <a:pt x="5799353" y="855218"/>
                  </a:lnTo>
                  <a:lnTo>
                    <a:pt x="5789574" y="857694"/>
                  </a:lnTo>
                  <a:lnTo>
                    <a:pt x="5781484" y="863790"/>
                  </a:lnTo>
                  <a:lnTo>
                    <a:pt x="5776557" y="872197"/>
                  </a:lnTo>
                  <a:lnTo>
                    <a:pt x="5775134" y="881824"/>
                  </a:lnTo>
                  <a:lnTo>
                    <a:pt x="5777611" y="891603"/>
                  </a:lnTo>
                  <a:lnTo>
                    <a:pt x="5783694" y="899655"/>
                  </a:lnTo>
                  <a:lnTo>
                    <a:pt x="5792089" y="904582"/>
                  </a:lnTo>
                  <a:lnTo>
                    <a:pt x="5801728" y="905992"/>
                  </a:lnTo>
                  <a:lnTo>
                    <a:pt x="5811545" y="903503"/>
                  </a:lnTo>
                  <a:lnTo>
                    <a:pt x="5819597" y="897420"/>
                  </a:lnTo>
                  <a:lnTo>
                    <a:pt x="5824525" y="889025"/>
                  </a:lnTo>
                  <a:lnTo>
                    <a:pt x="5825947" y="879386"/>
                  </a:lnTo>
                  <a:close/>
                </a:path>
                <a:path w="5942965" h="3188334">
                  <a:moveTo>
                    <a:pt x="5829566" y="2313241"/>
                  </a:moveTo>
                  <a:lnTo>
                    <a:pt x="5829097" y="2303513"/>
                  </a:lnTo>
                  <a:lnTo>
                    <a:pt x="5825007" y="2294674"/>
                  </a:lnTo>
                  <a:lnTo>
                    <a:pt x="5817552" y="2287816"/>
                  </a:lnTo>
                  <a:lnTo>
                    <a:pt x="5808065" y="2284387"/>
                  </a:lnTo>
                  <a:lnTo>
                    <a:pt x="5798337" y="2284857"/>
                  </a:lnTo>
                  <a:lnTo>
                    <a:pt x="5789498" y="2288946"/>
                  </a:lnTo>
                  <a:lnTo>
                    <a:pt x="5782665" y="2296363"/>
                  </a:lnTo>
                  <a:lnTo>
                    <a:pt x="5779236" y="2305850"/>
                  </a:lnTo>
                  <a:lnTo>
                    <a:pt x="5779706" y="2315578"/>
                  </a:lnTo>
                  <a:lnTo>
                    <a:pt x="5783796" y="2324417"/>
                  </a:lnTo>
                  <a:lnTo>
                    <a:pt x="5791212" y="2331250"/>
                  </a:lnTo>
                  <a:lnTo>
                    <a:pt x="5800737" y="2334691"/>
                  </a:lnTo>
                  <a:lnTo>
                    <a:pt x="5810466" y="2334222"/>
                  </a:lnTo>
                  <a:lnTo>
                    <a:pt x="5819305" y="2330145"/>
                  </a:lnTo>
                  <a:lnTo>
                    <a:pt x="5826137" y="2322728"/>
                  </a:lnTo>
                  <a:lnTo>
                    <a:pt x="5829566" y="2313241"/>
                  </a:lnTo>
                  <a:close/>
                </a:path>
                <a:path w="5942965" h="3188334">
                  <a:moveTo>
                    <a:pt x="5829566" y="1180376"/>
                  </a:moveTo>
                  <a:lnTo>
                    <a:pt x="5829097" y="1170647"/>
                  </a:lnTo>
                  <a:lnTo>
                    <a:pt x="5825007" y="1161808"/>
                  </a:lnTo>
                  <a:lnTo>
                    <a:pt x="5817552" y="1154950"/>
                  </a:lnTo>
                  <a:lnTo>
                    <a:pt x="5808065" y="1151534"/>
                  </a:lnTo>
                  <a:lnTo>
                    <a:pt x="5798337" y="1152004"/>
                  </a:lnTo>
                  <a:lnTo>
                    <a:pt x="5789498" y="1156081"/>
                  </a:lnTo>
                  <a:lnTo>
                    <a:pt x="5782665" y="1163497"/>
                  </a:lnTo>
                  <a:lnTo>
                    <a:pt x="5779236" y="1172984"/>
                  </a:lnTo>
                  <a:lnTo>
                    <a:pt x="5779706" y="1182712"/>
                  </a:lnTo>
                  <a:lnTo>
                    <a:pt x="5783796" y="1191552"/>
                  </a:lnTo>
                  <a:lnTo>
                    <a:pt x="5791212" y="1198384"/>
                  </a:lnTo>
                  <a:lnTo>
                    <a:pt x="5800737" y="1201839"/>
                  </a:lnTo>
                  <a:lnTo>
                    <a:pt x="5810466" y="1201369"/>
                  </a:lnTo>
                  <a:lnTo>
                    <a:pt x="5819305" y="1197279"/>
                  </a:lnTo>
                  <a:lnTo>
                    <a:pt x="5826137" y="1189863"/>
                  </a:lnTo>
                  <a:lnTo>
                    <a:pt x="5829566" y="1180376"/>
                  </a:lnTo>
                  <a:close/>
                </a:path>
                <a:path w="5942965" h="3188334">
                  <a:moveTo>
                    <a:pt x="5829566" y="55587"/>
                  </a:moveTo>
                  <a:lnTo>
                    <a:pt x="5829097" y="45859"/>
                  </a:lnTo>
                  <a:lnTo>
                    <a:pt x="5825007" y="37020"/>
                  </a:lnTo>
                  <a:lnTo>
                    <a:pt x="5817552" y="30162"/>
                  </a:lnTo>
                  <a:lnTo>
                    <a:pt x="5808065" y="26746"/>
                  </a:lnTo>
                  <a:lnTo>
                    <a:pt x="5798337" y="27203"/>
                  </a:lnTo>
                  <a:lnTo>
                    <a:pt x="5789498" y="31292"/>
                  </a:lnTo>
                  <a:lnTo>
                    <a:pt x="5782665" y="38709"/>
                  </a:lnTo>
                  <a:lnTo>
                    <a:pt x="5779236" y="48196"/>
                  </a:lnTo>
                  <a:lnTo>
                    <a:pt x="5779706" y="57924"/>
                  </a:lnTo>
                  <a:lnTo>
                    <a:pt x="5783796" y="66763"/>
                  </a:lnTo>
                  <a:lnTo>
                    <a:pt x="5791212" y="73596"/>
                  </a:lnTo>
                  <a:lnTo>
                    <a:pt x="5800737" y="77038"/>
                  </a:lnTo>
                  <a:lnTo>
                    <a:pt x="5810466" y="76581"/>
                  </a:lnTo>
                  <a:lnTo>
                    <a:pt x="5819305" y="72491"/>
                  </a:lnTo>
                  <a:lnTo>
                    <a:pt x="5826137" y="65074"/>
                  </a:lnTo>
                  <a:lnTo>
                    <a:pt x="5829566" y="55587"/>
                  </a:lnTo>
                  <a:close/>
                </a:path>
                <a:path w="5942965" h="3188334">
                  <a:moveTo>
                    <a:pt x="5901728" y="3068637"/>
                  </a:moveTo>
                  <a:lnTo>
                    <a:pt x="5898527" y="3059430"/>
                  </a:lnTo>
                  <a:lnTo>
                    <a:pt x="5891822" y="3051911"/>
                  </a:lnTo>
                  <a:lnTo>
                    <a:pt x="5882716" y="3047581"/>
                  </a:lnTo>
                  <a:lnTo>
                    <a:pt x="5872988" y="3047085"/>
                  </a:lnTo>
                  <a:lnTo>
                    <a:pt x="5863793" y="3050286"/>
                  </a:lnTo>
                  <a:lnTo>
                    <a:pt x="5856262" y="3056991"/>
                  </a:lnTo>
                  <a:lnTo>
                    <a:pt x="5851893" y="3066148"/>
                  </a:lnTo>
                  <a:lnTo>
                    <a:pt x="5851410" y="3075876"/>
                  </a:lnTo>
                  <a:lnTo>
                    <a:pt x="5854598" y="3085071"/>
                  </a:lnTo>
                  <a:lnTo>
                    <a:pt x="5861316" y="3092602"/>
                  </a:lnTo>
                  <a:lnTo>
                    <a:pt x="5870422" y="3096933"/>
                  </a:lnTo>
                  <a:lnTo>
                    <a:pt x="5880151" y="3097415"/>
                  </a:lnTo>
                  <a:lnTo>
                    <a:pt x="5889345" y="3094228"/>
                  </a:lnTo>
                  <a:lnTo>
                    <a:pt x="5896902" y="3087471"/>
                  </a:lnTo>
                  <a:lnTo>
                    <a:pt x="5901245" y="3078365"/>
                  </a:lnTo>
                  <a:lnTo>
                    <a:pt x="5901728" y="3068637"/>
                  </a:lnTo>
                  <a:close/>
                </a:path>
                <a:path w="5942965" h="3188334">
                  <a:moveTo>
                    <a:pt x="5901728" y="1935772"/>
                  </a:moveTo>
                  <a:lnTo>
                    <a:pt x="5898527" y="1926577"/>
                  </a:lnTo>
                  <a:lnTo>
                    <a:pt x="5891822" y="1919046"/>
                  </a:lnTo>
                  <a:lnTo>
                    <a:pt x="5882716" y="1914715"/>
                  </a:lnTo>
                  <a:lnTo>
                    <a:pt x="5872988" y="1914232"/>
                  </a:lnTo>
                  <a:lnTo>
                    <a:pt x="5863793" y="1917420"/>
                  </a:lnTo>
                  <a:lnTo>
                    <a:pt x="5856262" y="1924138"/>
                  </a:lnTo>
                  <a:lnTo>
                    <a:pt x="5851893" y="1933282"/>
                  </a:lnTo>
                  <a:lnTo>
                    <a:pt x="5851410" y="1943011"/>
                  </a:lnTo>
                  <a:lnTo>
                    <a:pt x="5854598" y="1952205"/>
                  </a:lnTo>
                  <a:lnTo>
                    <a:pt x="5861316" y="1959737"/>
                  </a:lnTo>
                  <a:lnTo>
                    <a:pt x="5870422" y="1964067"/>
                  </a:lnTo>
                  <a:lnTo>
                    <a:pt x="5880151" y="1964550"/>
                  </a:lnTo>
                  <a:lnTo>
                    <a:pt x="5889345" y="1961362"/>
                  </a:lnTo>
                  <a:lnTo>
                    <a:pt x="5896902" y="1954606"/>
                  </a:lnTo>
                  <a:lnTo>
                    <a:pt x="5901245" y="1945500"/>
                  </a:lnTo>
                  <a:lnTo>
                    <a:pt x="5901728" y="1935772"/>
                  </a:lnTo>
                  <a:close/>
                </a:path>
                <a:path w="5942965" h="3188334">
                  <a:moveTo>
                    <a:pt x="5901728" y="810983"/>
                  </a:moveTo>
                  <a:lnTo>
                    <a:pt x="5898527" y="801789"/>
                  </a:lnTo>
                  <a:lnTo>
                    <a:pt x="5891822" y="794258"/>
                  </a:lnTo>
                  <a:lnTo>
                    <a:pt x="5882716" y="789927"/>
                  </a:lnTo>
                  <a:lnTo>
                    <a:pt x="5872988" y="789432"/>
                  </a:lnTo>
                  <a:lnTo>
                    <a:pt x="5863793" y="792632"/>
                  </a:lnTo>
                  <a:lnTo>
                    <a:pt x="5856262" y="799350"/>
                  </a:lnTo>
                  <a:lnTo>
                    <a:pt x="5851893" y="808494"/>
                  </a:lnTo>
                  <a:lnTo>
                    <a:pt x="5851410" y="818222"/>
                  </a:lnTo>
                  <a:lnTo>
                    <a:pt x="5854598" y="827417"/>
                  </a:lnTo>
                  <a:lnTo>
                    <a:pt x="5861316" y="834948"/>
                  </a:lnTo>
                  <a:lnTo>
                    <a:pt x="5870422" y="839279"/>
                  </a:lnTo>
                  <a:lnTo>
                    <a:pt x="5880151" y="839762"/>
                  </a:lnTo>
                  <a:lnTo>
                    <a:pt x="5889345" y="836574"/>
                  </a:lnTo>
                  <a:lnTo>
                    <a:pt x="5896902" y="829818"/>
                  </a:lnTo>
                  <a:lnTo>
                    <a:pt x="5901245" y="820712"/>
                  </a:lnTo>
                  <a:lnTo>
                    <a:pt x="5901728" y="810983"/>
                  </a:lnTo>
                  <a:close/>
                </a:path>
                <a:path w="5942965" h="3188334">
                  <a:moveTo>
                    <a:pt x="5904319" y="2380704"/>
                  </a:moveTo>
                  <a:lnTo>
                    <a:pt x="5903823" y="2370975"/>
                  </a:lnTo>
                  <a:lnTo>
                    <a:pt x="5899467" y="2361831"/>
                  </a:lnTo>
                  <a:lnTo>
                    <a:pt x="5891936" y="2355113"/>
                  </a:lnTo>
                  <a:lnTo>
                    <a:pt x="5882729" y="2351925"/>
                  </a:lnTo>
                  <a:lnTo>
                    <a:pt x="5873013" y="2352408"/>
                  </a:lnTo>
                  <a:lnTo>
                    <a:pt x="5863907" y="2356739"/>
                  </a:lnTo>
                  <a:lnTo>
                    <a:pt x="5857189" y="2364270"/>
                  </a:lnTo>
                  <a:lnTo>
                    <a:pt x="5853989" y="2373465"/>
                  </a:lnTo>
                  <a:lnTo>
                    <a:pt x="5854484" y="2383193"/>
                  </a:lnTo>
                  <a:lnTo>
                    <a:pt x="5858815" y="2392299"/>
                  </a:lnTo>
                  <a:lnTo>
                    <a:pt x="5866371" y="2399055"/>
                  </a:lnTo>
                  <a:lnTo>
                    <a:pt x="5875579" y="2402243"/>
                  </a:lnTo>
                  <a:lnTo>
                    <a:pt x="5885294" y="2401760"/>
                  </a:lnTo>
                  <a:lnTo>
                    <a:pt x="5894413" y="2397429"/>
                  </a:lnTo>
                  <a:lnTo>
                    <a:pt x="5901118" y="2389898"/>
                  </a:lnTo>
                  <a:lnTo>
                    <a:pt x="5904319" y="2380704"/>
                  </a:lnTo>
                  <a:close/>
                </a:path>
                <a:path w="5942965" h="3188334">
                  <a:moveTo>
                    <a:pt x="5904319" y="1247838"/>
                  </a:moveTo>
                  <a:lnTo>
                    <a:pt x="5903823" y="1238110"/>
                  </a:lnTo>
                  <a:lnTo>
                    <a:pt x="5899467" y="1228966"/>
                  </a:lnTo>
                  <a:lnTo>
                    <a:pt x="5891936" y="1222248"/>
                  </a:lnTo>
                  <a:lnTo>
                    <a:pt x="5882729" y="1219060"/>
                  </a:lnTo>
                  <a:lnTo>
                    <a:pt x="5873013" y="1219542"/>
                  </a:lnTo>
                  <a:lnTo>
                    <a:pt x="5863907" y="1223886"/>
                  </a:lnTo>
                  <a:lnTo>
                    <a:pt x="5857189" y="1231404"/>
                  </a:lnTo>
                  <a:lnTo>
                    <a:pt x="5853989" y="1240612"/>
                  </a:lnTo>
                  <a:lnTo>
                    <a:pt x="5854484" y="1250327"/>
                  </a:lnTo>
                  <a:lnTo>
                    <a:pt x="5858815" y="1259433"/>
                  </a:lnTo>
                  <a:lnTo>
                    <a:pt x="5866371" y="1266190"/>
                  </a:lnTo>
                  <a:lnTo>
                    <a:pt x="5875579" y="1269390"/>
                  </a:lnTo>
                  <a:lnTo>
                    <a:pt x="5885294" y="1268895"/>
                  </a:lnTo>
                  <a:lnTo>
                    <a:pt x="5894413" y="1264564"/>
                  </a:lnTo>
                  <a:lnTo>
                    <a:pt x="5901118" y="1257033"/>
                  </a:lnTo>
                  <a:lnTo>
                    <a:pt x="5904319" y="1247838"/>
                  </a:lnTo>
                  <a:close/>
                </a:path>
                <a:path w="5942965" h="3188334">
                  <a:moveTo>
                    <a:pt x="5904319" y="123050"/>
                  </a:moveTo>
                  <a:lnTo>
                    <a:pt x="5903823" y="113322"/>
                  </a:lnTo>
                  <a:lnTo>
                    <a:pt x="5899467" y="104178"/>
                  </a:lnTo>
                  <a:lnTo>
                    <a:pt x="5891936" y="97459"/>
                  </a:lnTo>
                  <a:lnTo>
                    <a:pt x="5882729" y="94272"/>
                  </a:lnTo>
                  <a:lnTo>
                    <a:pt x="5873013" y="94754"/>
                  </a:lnTo>
                  <a:lnTo>
                    <a:pt x="5863907" y="99085"/>
                  </a:lnTo>
                  <a:lnTo>
                    <a:pt x="5857189" y="106616"/>
                  </a:lnTo>
                  <a:lnTo>
                    <a:pt x="5853989" y="115811"/>
                  </a:lnTo>
                  <a:lnTo>
                    <a:pt x="5854484" y="125539"/>
                  </a:lnTo>
                  <a:lnTo>
                    <a:pt x="5858815" y="134645"/>
                  </a:lnTo>
                  <a:lnTo>
                    <a:pt x="5866371" y="141401"/>
                  </a:lnTo>
                  <a:lnTo>
                    <a:pt x="5875579" y="144602"/>
                  </a:lnTo>
                  <a:lnTo>
                    <a:pt x="5885294" y="144106"/>
                  </a:lnTo>
                  <a:lnTo>
                    <a:pt x="5894413" y="139776"/>
                  </a:lnTo>
                  <a:lnTo>
                    <a:pt x="5901118" y="132245"/>
                  </a:lnTo>
                  <a:lnTo>
                    <a:pt x="5904319" y="123050"/>
                  </a:lnTo>
                  <a:close/>
                </a:path>
                <a:path w="5942965" h="3188334">
                  <a:moveTo>
                    <a:pt x="5939701" y="2982798"/>
                  </a:moveTo>
                  <a:lnTo>
                    <a:pt x="5939193" y="2972727"/>
                  </a:lnTo>
                  <a:lnTo>
                    <a:pt x="5935002" y="2963938"/>
                  </a:lnTo>
                  <a:lnTo>
                    <a:pt x="5927826" y="2957360"/>
                  </a:lnTo>
                  <a:lnTo>
                    <a:pt x="5918339" y="2953918"/>
                  </a:lnTo>
                  <a:lnTo>
                    <a:pt x="5908268" y="2954439"/>
                  </a:lnTo>
                  <a:lnTo>
                    <a:pt x="5899480" y="2958630"/>
                  </a:lnTo>
                  <a:lnTo>
                    <a:pt x="5892901" y="2965805"/>
                  </a:lnTo>
                  <a:lnTo>
                    <a:pt x="5889460" y="2975292"/>
                  </a:lnTo>
                  <a:lnTo>
                    <a:pt x="5889968" y="2985414"/>
                  </a:lnTo>
                  <a:lnTo>
                    <a:pt x="5894159" y="2994202"/>
                  </a:lnTo>
                  <a:lnTo>
                    <a:pt x="5901334" y="3000781"/>
                  </a:lnTo>
                  <a:lnTo>
                    <a:pt x="5910821" y="3004223"/>
                  </a:lnTo>
                  <a:lnTo>
                    <a:pt x="5920892" y="3003702"/>
                  </a:lnTo>
                  <a:lnTo>
                    <a:pt x="5929681" y="2999511"/>
                  </a:lnTo>
                  <a:lnTo>
                    <a:pt x="5936259" y="2992336"/>
                  </a:lnTo>
                  <a:lnTo>
                    <a:pt x="5939701" y="2982798"/>
                  </a:lnTo>
                  <a:close/>
                </a:path>
                <a:path w="5942965" h="3188334">
                  <a:moveTo>
                    <a:pt x="5939701" y="1849932"/>
                  </a:moveTo>
                  <a:lnTo>
                    <a:pt x="5939193" y="1839861"/>
                  </a:lnTo>
                  <a:lnTo>
                    <a:pt x="5935002" y="1831073"/>
                  </a:lnTo>
                  <a:lnTo>
                    <a:pt x="5927826" y="1824494"/>
                  </a:lnTo>
                  <a:lnTo>
                    <a:pt x="5918339" y="1821065"/>
                  </a:lnTo>
                  <a:lnTo>
                    <a:pt x="5908268" y="1821573"/>
                  </a:lnTo>
                  <a:lnTo>
                    <a:pt x="5899480" y="1825764"/>
                  </a:lnTo>
                  <a:lnTo>
                    <a:pt x="5892901" y="1832952"/>
                  </a:lnTo>
                  <a:lnTo>
                    <a:pt x="5889460" y="1842427"/>
                  </a:lnTo>
                  <a:lnTo>
                    <a:pt x="5889968" y="1852549"/>
                  </a:lnTo>
                  <a:lnTo>
                    <a:pt x="5894159" y="1861337"/>
                  </a:lnTo>
                  <a:lnTo>
                    <a:pt x="5901334" y="1867916"/>
                  </a:lnTo>
                  <a:lnTo>
                    <a:pt x="5910821" y="1871357"/>
                  </a:lnTo>
                  <a:lnTo>
                    <a:pt x="5920892" y="1870837"/>
                  </a:lnTo>
                  <a:lnTo>
                    <a:pt x="5929681" y="1866646"/>
                  </a:lnTo>
                  <a:lnTo>
                    <a:pt x="5936259" y="1859470"/>
                  </a:lnTo>
                  <a:lnTo>
                    <a:pt x="5939701" y="1849932"/>
                  </a:lnTo>
                  <a:close/>
                </a:path>
                <a:path w="5942965" h="3188334">
                  <a:moveTo>
                    <a:pt x="5939701" y="725144"/>
                  </a:moveTo>
                  <a:lnTo>
                    <a:pt x="5939193" y="715073"/>
                  </a:lnTo>
                  <a:lnTo>
                    <a:pt x="5935002" y="706285"/>
                  </a:lnTo>
                  <a:lnTo>
                    <a:pt x="5927826" y="699706"/>
                  </a:lnTo>
                  <a:lnTo>
                    <a:pt x="5918339" y="696277"/>
                  </a:lnTo>
                  <a:lnTo>
                    <a:pt x="5908268" y="696785"/>
                  </a:lnTo>
                  <a:lnTo>
                    <a:pt x="5899480" y="700976"/>
                  </a:lnTo>
                  <a:lnTo>
                    <a:pt x="5892901" y="708152"/>
                  </a:lnTo>
                  <a:lnTo>
                    <a:pt x="5889460" y="717638"/>
                  </a:lnTo>
                  <a:lnTo>
                    <a:pt x="5889968" y="727760"/>
                  </a:lnTo>
                  <a:lnTo>
                    <a:pt x="5894159" y="736549"/>
                  </a:lnTo>
                  <a:lnTo>
                    <a:pt x="5901334" y="743127"/>
                  </a:lnTo>
                  <a:lnTo>
                    <a:pt x="5910821" y="746569"/>
                  </a:lnTo>
                  <a:lnTo>
                    <a:pt x="5920892" y="746048"/>
                  </a:lnTo>
                  <a:lnTo>
                    <a:pt x="5929681" y="741857"/>
                  </a:lnTo>
                  <a:lnTo>
                    <a:pt x="5936259" y="734682"/>
                  </a:lnTo>
                  <a:lnTo>
                    <a:pt x="5939701" y="725144"/>
                  </a:lnTo>
                  <a:close/>
                </a:path>
                <a:path w="5942965" h="3188334">
                  <a:moveTo>
                    <a:pt x="5940349" y="2467305"/>
                  </a:moveTo>
                  <a:lnTo>
                    <a:pt x="5936920" y="2457818"/>
                  </a:lnTo>
                  <a:lnTo>
                    <a:pt x="5930341" y="2450630"/>
                  </a:lnTo>
                  <a:lnTo>
                    <a:pt x="5921553" y="2446439"/>
                  </a:lnTo>
                  <a:lnTo>
                    <a:pt x="5911481" y="2445931"/>
                  </a:lnTo>
                  <a:lnTo>
                    <a:pt x="5901995" y="2449360"/>
                  </a:lnTo>
                  <a:lnTo>
                    <a:pt x="5894806" y="2455938"/>
                  </a:lnTo>
                  <a:lnTo>
                    <a:pt x="5890615" y="2464727"/>
                  </a:lnTo>
                  <a:lnTo>
                    <a:pt x="5890107" y="2474798"/>
                  </a:lnTo>
                  <a:lnTo>
                    <a:pt x="5893549" y="2484336"/>
                  </a:lnTo>
                  <a:lnTo>
                    <a:pt x="5900128" y="2491524"/>
                  </a:lnTo>
                  <a:lnTo>
                    <a:pt x="5908916" y="2495715"/>
                  </a:lnTo>
                  <a:lnTo>
                    <a:pt x="5918987" y="2496223"/>
                  </a:lnTo>
                  <a:lnTo>
                    <a:pt x="5928474" y="2492794"/>
                  </a:lnTo>
                  <a:lnTo>
                    <a:pt x="5935650" y="2486215"/>
                  </a:lnTo>
                  <a:lnTo>
                    <a:pt x="5939841" y="2477427"/>
                  </a:lnTo>
                  <a:lnTo>
                    <a:pt x="5940349" y="2467305"/>
                  </a:lnTo>
                  <a:close/>
                </a:path>
                <a:path w="5942965" h="3188334">
                  <a:moveTo>
                    <a:pt x="5940349" y="1334439"/>
                  </a:moveTo>
                  <a:lnTo>
                    <a:pt x="5936920" y="1324952"/>
                  </a:lnTo>
                  <a:lnTo>
                    <a:pt x="5930341" y="1317777"/>
                  </a:lnTo>
                  <a:lnTo>
                    <a:pt x="5921553" y="1313586"/>
                  </a:lnTo>
                  <a:lnTo>
                    <a:pt x="5911481" y="1313065"/>
                  </a:lnTo>
                  <a:lnTo>
                    <a:pt x="5901995" y="1316507"/>
                  </a:lnTo>
                  <a:lnTo>
                    <a:pt x="5894806" y="1323086"/>
                  </a:lnTo>
                  <a:lnTo>
                    <a:pt x="5890615" y="1331874"/>
                  </a:lnTo>
                  <a:lnTo>
                    <a:pt x="5890107" y="1341945"/>
                  </a:lnTo>
                  <a:lnTo>
                    <a:pt x="5893549" y="1351470"/>
                  </a:lnTo>
                  <a:lnTo>
                    <a:pt x="5900128" y="1358658"/>
                  </a:lnTo>
                  <a:lnTo>
                    <a:pt x="5908916" y="1362849"/>
                  </a:lnTo>
                  <a:lnTo>
                    <a:pt x="5918987" y="1363357"/>
                  </a:lnTo>
                  <a:lnTo>
                    <a:pt x="5928474" y="1359928"/>
                  </a:lnTo>
                  <a:lnTo>
                    <a:pt x="5935650" y="1353350"/>
                  </a:lnTo>
                  <a:lnTo>
                    <a:pt x="5939841" y="1344561"/>
                  </a:lnTo>
                  <a:lnTo>
                    <a:pt x="5940349" y="1334439"/>
                  </a:lnTo>
                  <a:close/>
                </a:path>
                <a:path w="5942965" h="3188334">
                  <a:moveTo>
                    <a:pt x="5940349" y="209651"/>
                  </a:moveTo>
                  <a:lnTo>
                    <a:pt x="5936920" y="200164"/>
                  </a:lnTo>
                  <a:lnTo>
                    <a:pt x="5930341" y="192989"/>
                  </a:lnTo>
                  <a:lnTo>
                    <a:pt x="5921553" y="188798"/>
                  </a:lnTo>
                  <a:lnTo>
                    <a:pt x="5911481" y="188277"/>
                  </a:lnTo>
                  <a:lnTo>
                    <a:pt x="5901995" y="191719"/>
                  </a:lnTo>
                  <a:lnTo>
                    <a:pt x="5894806" y="198285"/>
                  </a:lnTo>
                  <a:lnTo>
                    <a:pt x="5890615" y="207073"/>
                  </a:lnTo>
                  <a:lnTo>
                    <a:pt x="5890107" y="217144"/>
                  </a:lnTo>
                  <a:lnTo>
                    <a:pt x="5893549" y="226682"/>
                  </a:lnTo>
                  <a:lnTo>
                    <a:pt x="5900128" y="233870"/>
                  </a:lnTo>
                  <a:lnTo>
                    <a:pt x="5908916" y="238061"/>
                  </a:lnTo>
                  <a:lnTo>
                    <a:pt x="5918987" y="238569"/>
                  </a:lnTo>
                  <a:lnTo>
                    <a:pt x="5928474" y="235140"/>
                  </a:lnTo>
                  <a:lnTo>
                    <a:pt x="5935650" y="228561"/>
                  </a:lnTo>
                  <a:lnTo>
                    <a:pt x="5939841" y="219773"/>
                  </a:lnTo>
                  <a:lnTo>
                    <a:pt x="5940349" y="209651"/>
                  </a:lnTo>
                  <a:close/>
                </a:path>
                <a:path w="5942965" h="3188334">
                  <a:moveTo>
                    <a:pt x="5942762" y="2877553"/>
                  </a:moveTo>
                  <a:lnTo>
                    <a:pt x="5940768" y="2867660"/>
                  </a:lnTo>
                  <a:lnTo>
                    <a:pt x="5935332" y="2859595"/>
                  </a:lnTo>
                  <a:lnTo>
                    <a:pt x="5927255" y="2854147"/>
                  </a:lnTo>
                  <a:lnTo>
                    <a:pt x="5917362" y="2852153"/>
                  </a:lnTo>
                  <a:lnTo>
                    <a:pt x="5907481" y="2854147"/>
                  </a:lnTo>
                  <a:lnTo>
                    <a:pt x="5899404" y="2859595"/>
                  </a:lnTo>
                  <a:lnTo>
                    <a:pt x="5893968" y="2867660"/>
                  </a:lnTo>
                  <a:lnTo>
                    <a:pt x="5891962" y="2877604"/>
                  </a:lnTo>
                  <a:lnTo>
                    <a:pt x="5893968" y="2887484"/>
                  </a:lnTo>
                  <a:lnTo>
                    <a:pt x="5899404" y="2895562"/>
                  </a:lnTo>
                  <a:lnTo>
                    <a:pt x="5907481" y="2901010"/>
                  </a:lnTo>
                  <a:lnTo>
                    <a:pt x="5917362" y="2903004"/>
                  </a:lnTo>
                  <a:lnTo>
                    <a:pt x="5927255" y="2901010"/>
                  </a:lnTo>
                  <a:lnTo>
                    <a:pt x="5935332" y="2895562"/>
                  </a:lnTo>
                  <a:lnTo>
                    <a:pt x="5940768" y="2887484"/>
                  </a:lnTo>
                  <a:lnTo>
                    <a:pt x="5942762" y="2877553"/>
                  </a:lnTo>
                  <a:close/>
                </a:path>
                <a:path w="5942965" h="3188334">
                  <a:moveTo>
                    <a:pt x="5942762" y="2775902"/>
                  </a:moveTo>
                  <a:lnTo>
                    <a:pt x="5940768" y="2766009"/>
                  </a:lnTo>
                  <a:lnTo>
                    <a:pt x="5935332" y="2757944"/>
                  </a:lnTo>
                  <a:lnTo>
                    <a:pt x="5927255" y="2752496"/>
                  </a:lnTo>
                  <a:lnTo>
                    <a:pt x="5917362" y="2750502"/>
                  </a:lnTo>
                  <a:lnTo>
                    <a:pt x="5907481" y="2752496"/>
                  </a:lnTo>
                  <a:lnTo>
                    <a:pt x="5899404" y="2757944"/>
                  </a:lnTo>
                  <a:lnTo>
                    <a:pt x="5893968" y="2766009"/>
                  </a:lnTo>
                  <a:lnTo>
                    <a:pt x="5891962" y="2775953"/>
                  </a:lnTo>
                  <a:lnTo>
                    <a:pt x="5893968" y="2785834"/>
                  </a:lnTo>
                  <a:lnTo>
                    <a:pt x="5899404" y="2793911"/>
                  </a:lnTo>
                  <a:lnTo>
                    <a:pt x="5907481" y="2799359"/>
                  </a:lnTo>
                  <a:lnTo>
                    <a:pt x="5917362" y="2801353"/>
                  </a:lnTo>
                  <a:lnTo>
                    <a:pt x="5927255" y="2799359"/>
                  </a:lnTo>
                  <a:lnTo>
                    <a:pt x="5935332" y="2793911"/>
                  </a:lnTo>
                  <a:lnTo>
                    <a:pt x="5940768" y="2785834"/>
                  </a:lnTo>
                  <a:lnTo>
                    <a:pt x="5942762" y="2775902"/>
                  </a:lnTo>
                  <a:close/>
                </a:path>
                <a:path w="5942965" h="3188334">
                  <a:moveTo>
                    <a:pt x="5942762" y="2674251"/>
                  </a:moveTo>
                  <a:lnTo>
                    <a:pt x="5940768" y="2664358"/>
                  </a:lnTo>
                  <a:lnTo>
                    <a:pt x="5935332" y="2656294"/>
                  </a:lnTo>
                  <a:lnTo>
                    <a:pt x="5927255" y="2650845"/>
                  </a:lnTo>
                  <a:lnTo>
                    <a:pt x="5917362" y="2648851"/>
                  </a:lnTo>
                  <a:lnTo>
                    <a:pt x="5907481" y="2650845"/>
                  </a:lnTo>
                  <a:lnTo>
                    <a:pt x="5899404" y="2656294"/>
                  </a:lnTo>
                  <a:lnTo>
                    <a:pt x="5893968" y="2664358"/>
                  </a:lnTo>
                  <a:lnTo>
                    <a:pt x="5891962" y="2674302"/>
                  </a:lnTo>
                  <a:lnTo>
                    <a:pt x="5893968" y="2684183"/>
                  </a:lnTo>
                  <a:lnTo>
                    <a:pt x="5899404" y="2692260"/>
                  </a:lnTo>
                  <a:lnTo>
                    <a:pt x="5907481" y="2697708"/>
                  </a:lnTo>
                  <a:lnTo>
                    <a:pt x="5917362" y="2699702"/>
                  </a:lnTo>
                  <a:lnTo>
                    <a:pt x="5927255" y="2697708"/>
                  </a:lnTo>
                  <a:lnTo>
                    <a:pt x="5935332" y="2692260"/>
                  </a:lnTo>
                  <a:lnTo>
                    <a:pt x="5940768" y="2684183"/>
                  </a:lnTo>
                  <a:lnTo>
                    <a:pt x="5942762" y="2674251"/>
                  </a:lnTo>
                  <a:close/>
                </a:path>
                <a:path w="5942965" h="3188334">
                  <a:moveTo>
                    <a:pt x="5942762" y="2572601"/>
                  </a:moveTo>
                  <a:lnTo>
                    <a:pt x="5940768" y="2562707"/>
                  </a:lnTo>
                  <a:lnTo>
                    <a:pt x="5935332" y="2554643"/>
                  </a:lnTo>
                  <a:lnTo>
                    <a:pt x="5927255" y="2549194"/>
                  </a:lnTo>
                  <a:lnTo>
                    <a:pt x="5917362" y="2547201"/>
                  </a:lnTo>
                  <a:lnTo>
                    <a:pt x="5907481" y="2549194"/>
                  </a:lnTo>
                  <a:lnTo>
                    <a:pt x="5899404" y="2554643"/>
                  </a:lnTo>
                  <a:lnTo>
                    <a:pt x="5893968" y="2562707"/>
                  </a:lnTo>
                  <a:lnTo>
                    <a:pt x="5891962" y="2572651"/>
                  </a:lnTo>
                  <a:lnTo>
                    <a:pt x="5893968" y="2582532"/>
                  </a:lnTo>
                  <a:lnTo>
                    <a:pt x="5899404" y="2590609"/>
                  </a:lnTo>
                  <a:lnTo>
                    <a:pt x="5907481" y="2596057"/>
                  </a:lnTo>
                  <a:lnTo>
                    <a:pt x="5917362" y="2598051"/>
                  </a:lnTo>
                  <a:lnTo>
                    <a:pt x="5927255" y="2596057"/>
                  </a:lnTo>
                  <a:lnTo>
                    <a:pt x="5935332" y="2590609"/>
                  </a:lnTo>
                  <a:lnTo>
                    <a:pt x="5940768" y="2582532"/>
                  </a:lnTo>
                  <a:lnTo>
                    <a:pt x="5942762" y="2572601"/>
                  </a:lnTo>
                  <a:close/>
                </a:path>
                <a:path w="5942965" h="3188334">
                  <a:moveTo>
                    <a:pt x="5942762" y="1744687"/>
                  </a:moveTo>
                  <a:lnTo>
                    <a:pt x="5940768" y="1734794"/>
                  </a:lnTo>
                  <a:lnTo>
                    <a:pt x="5935332" y="1726730"/>
                  </a:lnTo>
                  <a:lnTo>
                    <a:pt x="5927255" y="1721281"/>
                  </a:lnTo>
                  <a:lnTo>
                    <a:pt x="5917362" y="1719287"/>
                  </a:lnTo>
                  <a:lnTo>
                    <a:pt x="5907481" y="1721281"/>
                  </a:lnTo>
                  <a:lnTo>
                    <a:pt x="5899404" y="1726730"/>
                  </a:lnTo>
                  <a:lnTo>
                    <a:pt x="5893968" y="1734794"/>
                  </a:lnTo>
                  <a:lnTo>
                    <a:pt x="5891962" y="1744738"/>
                  </a:lnTo>
                  <a:lnTo>
                    <a:pt x="5893968" y="1754632"/>
                  </a:lnTo>
                  <a:lnTo>
                    <a:pt x="5899404" y="1762696"/>
                  </a:lnTo>
                  <a:lnTo>
                    <a:pt x="5907481" y="1768144"/>
                  </a:lnTo>
                  <a:lnTo>
                    <a:pt x="5917362" y="1770138"/>
                  </a:lnTo>
                  <a:lnTo>
                    <a:pt x="5927255" y="1768144"/>
                  </a:lnTo>
                  <a:lnTo>
                    <a:pt x="5935332" y="1762696"/>
                  </a:lnTo>
                  <a:lnTo>
                    <a:pt x="5940768" y="1754632"/>
                  </a:lnTo>
                  <a:lnTo>
                    <a:pt x="5942762" y="1744687"/>
                  </a:lnTo>
                  <a:close/>
                </a:path>
                <a:path w="5942965" h="3188334">
                  <a:moveTo>
                    <a:pt x="5942762" y="1643037"/>
                  </a:moveTo>
                  <a:lnTo>
                    <a:pt x="5940768" y="1633143"/>
                  </a:lnTo>
                  <a:lnTo>
                    <a:pt x="5935332" y="1625079"/>
                  </a:lnTo>
                  <a:lnTo>
                    <a:pt x="5927255" y="1619631"/>
                  </a:lnTo>
                  <a:lnTo>
                    <a:pt x="5917362" y="1617637"/>
                  </a:lnTo>
                  <a:lnTo>
                    <a:pt x="5907481" y="1619631"/>
                  </a:lnTo>
                  <a:lnTo>
                    <a:pt x="5899404" y="1625079"/>
                  </a:lnTo>
                  <a:lnTo>
                    <a:pt x="5893968" y="1633143"/>
                  </a:lnTo>
                  <a:lnTo>
                    <a:pt x="5891962" y="1643087"/>
                  </a:lnTo>
                  <a:lnTo>
                    <a:pt x="5893968" y="1652981"/>
                  </a:lnTo>
                  <a:lnTo>
                    <a:pt x="5899404" y="1661045"/>
                  </a:lnTo>
                  <a:lnTo>
                    <a:pt x="5907481" y="1666494"/>
                  </a:lnTo>
                  <a:lnTo>
                    <a:pt x="5917362" y="1668487"/>
                  </a:lnTo>
                  <a:lnTo>
                    <a:pt x="5927255" y="1666494"/>
                  </a:lnTo>
                  <a:lnTo>
                    <a:pt x="5935332" y="1661045"/>
                  </a:lnTo>
                  <a:lnTo>
                    <a:pt x="5940768" y="1652981"/>
                  </a:lnTo>
                  <a:lnTo>
                    <a:pt x="5942762" y="1643037"/>
                  </a:lnTo>
                  <a:close/>
                </a:path>
                <a:path w="5942965" h="3188334">
                  <a:moveTo>
                    <a:pt x="5942762" y="1541386"/>
                  </a:moveTo>
                  <a:lnTo>
                    <a:pt x="5940768" y="1531493"/>
                  </a:lnTo>
                  <a:lnTo>
                    <a:pt x="5935332" y="1523428"/>
                  </a:lnTo>
                  <a:lnTo>
                    <a:pt x="5927255" y="1517980"/>
                  </a:lnTo>
                  <a:lnTo>
                    <a:pt x="5917362" y="1515986"/>
                  </a:lnTo>
                  <a:lnTo>
                    <a:pt x="5907481" y="1517980"/>
                  </a:lnTo>
                  <a:lnTo>
                    <a:pt x="5899404" y="1523428"/>
                  </a:lnTo>
                  <a:lnTo>
                    <a:pt x="5893968" y="1531493"/>
                  </a:lnTo>
                  <a:lnTo>
                    <a:pt x="5891962" y="1541437"/>
                  </a:lnTo>
                  <a:lnTo>
                    <a:pt x="5893968" y="1551330"/>
                  </a:lnTo>
                  <a:lnTo>
                    <a:pt x="5899404" y="1559394"/>
                  </a:lnTo>
                  <a:lnTo>
                    <a:pt x="5907481" y="1564843"/>
                  </a:lnTo>
                  <a:lnTo>
                    <a:pt x="5917362" y="1566837"/>
                  </a:lnTo>
                  <a:lnTo>
                    <a:pt x="5927255" y="1564843"/>
                  </a:lnTo>
                  <a:lnTo>
                    <a:pt x="5935332" y="1559394"/>
                  </a:lnTo>
                  <a:lnTo>
                    <a:pt x="5940768" y="1551330"/>
                  </a:lnTo>
                  <a:lnTo>
                    <a:pt x="5942762" y="1541386"/>
                  </a:lnTo>
                  <a:close/>
                </a:path>
                <a:path w="5942965" h="3188334">
                  <a:moveTo>
                    <a:pt x="5942762" y="1439735"/>
                  </a:moveTo>
                  <a:lnTo>
                    <a:pt x="5940768" y="1429842"/>
                  </a:lnTo>
                  <a:lnTo>
                    <a:pt x="5935332" y="1421777"/>
                  </a:lnTo>
                  <a:lnTo>
                    <a:pt x="5927255" y="1416329"/>
                  </a:lnTo>
                  <a:lnTo>
                    <a:pt x="5917362" y="1414335"/>
                  </a:lnTo>
                  <a:lnTo>
                    <a:pt x="5907481" y="1416329"/>
                  </a:lnTo>
                  <a:lnTo>
                    <a:pt x="5899404" y="1421777"/>
                  </a:lnTo>
                  <a:lnTo>
                    <a:pt x="5893968" y="1429842"/>
                  </a:lnTo>
                  <a:lnTo>
                    <a:pt x="5891962" y="1439786"/>
                  </a:lnTo>
                  <a:lnTo>
                    <a:pt x="5893968" y="1449679"/>
                  </a:lnTo>
                  <a:lnTo>
                    <a:pt x="5899404" y="1457744"/>
                  </a:lnTo>
                  <a:lnTo>
                    <a:pt x="5907481" y="1463192"/>
                  </a:lnTo>
                  <a:lnTo>
                    <a:pt x="5917362" y="1465186"/>
                  </a:lnTo>
                  <a:lnTo>
                    <a:pt x="5927255" y="1463192"/>
                  </a:lnTo>
                  <a:lnTo>
                    <a:pt x="5935332" y="1457744"/>
                  </a:lnTo>
                  <a:lnTo>
                    <a:pt x="5940768" y="1449679"/>
                  </a:lnTo>
                  <a:lnTo>
                    <a:pt x="5942762" y="1439735"/>
                  </a:lnTo>
                  <a:close/>
                </a:path>
                <a:path w="5942965" h="3188334">
                  <a:moveTo>
                    <a:pt x="5942762" y="619899"/>
                  </a:moveTo>
                  <a:lnTo>
                    <a:pt x="5940768" y="610006"/>
                  </a:lnTo>
                  <a:lnTo>
                    <a:pt x="5935332" y="601941"/>
                  </a:lnTo>
                  <a:lnTo>
                    <a:pt x="5927255" y="596493"/>
                  </a:lnTo>
                  <a:lnTo>
                    <a:pt x="5917362" y="594499"/>
                  </a:lnTo>
                  <a:lnTo>
                    <a:pt x="5907481" y="596493"/>
                  </a:lnTo>
                  <a:lnTo>
                    <a:pt x="5899404" y="601941"/>
                  </a:lnTo>
                  <a:lnTo>
                    <a:pt x="5893968" y="610006"/>
                  </a:lnTo>
                  <a:lnTo>
                    <a:pt x="5891962" y="619950"/>
                  </a:lnTo>
                  <a:lnTo>
                    <a:pt x="5893968" y="629831"/>
                  </a:lnTo>
                  <a:lnTo>
                    <a:pt x="5899404" y="637908"/>
                  </a:lnTo>
                  <a:lnTo>
                    <a:pt x="5907481" y="643356"/>
                  </a:lnTo>
                  <a:lnTo>
                    <a:pt x="5917362" y="645350"/>
                  </a:lnTo>
                  <a:lnTo>
                    <a:pt x="5927255" y="643356"/>
                  </a:lnTo>
                  <a:lnTo>
                    <a:pt x="5935332" y="637908"/>
                  </a:lnTo>
                  <a:lnTo>
                    <a:pt x="5940768" y="629831"/>
                  </a:lnTo>
                  <a:lnTo>
                    <a:pt x="5942762" y="619899"/>
                  </a:lnTo>
                  <a:close/>
                </a:path>
                <a:path w="5942965" h="3188334">
                  <a:moveTo>
                    <a:pt x="5942762" y="518248"/>
                  </a:moveTo>
                  <a:lnTo>
                    <a:pt x="5940768" y="508355"/>
                  </a:lnTo>
                  <a:lnTo>
                    <a:pt x="5935332" y="500291"/>
                  </a:lnTo>
                  <a:lnTo>
                    <a:pt x="5927255" y="494842"/>
                  </a:lnTo>
                  <a:lnTo>
                    <a:pt x="5917362" y="492848"/>
                  </a:lnTo>
                  <a:lnTo>
                    <a:pt x="5907481" y="494842"/>
                  </a:lnTo>
                  <a:lnTo>
                    <a:pt x="5899404" y="500291"/>
                  </a:lnTo>
                  <a:lnTo>
                    <a:pt x="5893968" y="508355"/>
                  </a:lnTo>
                  <a:lnTo>
                    <a:pt x="5891962" y="518299"/>
                  </a:lnTo>
                  <a:lnTo>
                    <a:pt x="5893968" y="528180"/>
                  </a:lnTo>
                  <a:lnTo>
                    <a:pt x="5899404" y="536257"/>
                  </a:lnTo>
                  <a:lnTo>
                    <a:pt x="5907481" y="541705"/>
                  </a:lnTo>
                  <a:lnTo>
                    <a:pt x="5917362" y="543699"/>
                  </a:lnTo>
                  <a:lnTo>
                    <a:pt x="5927255" y="541705"/>
                  </a:lnTo>
                  <a:lnTo>
                    <a:pt x="5935332" y="536257"/>
                  </a:lnTo>
                  <a:lnTo>
                    <a:pt x="5940768" y="528180"/>
                  </a:lnTo>
                  <a:lnTo>
                    <a:pt x="5942762" y="518248"/>
                  </a:lnTo>
                  <a:close/>
                </a:path>
                <a:path w="5942965" h="3188334">
                  <a:moveTo>
                    <a:pt x="5942762" y="416598"/>
                  </a:moveTo>
                  <a:lnTo>
                    <a:pt x="5940768" y="406704"/>
                  </a:lnTo>
                  <a:lnTo>
                    <a:pt x="5935332" y="398640"/>
                  </a:lnTo>
                  <a:lnTo>
                    <a:pt x="5927255" y="393192"/>
                  </a:lnTo>
                  <a:lnTo>
                    <a:pt x="5917362" y="391198"/>
                  </a:lnTo>
                  <a:lnTo>
                    <a:pt x="5907481" y="393192"/>
                  </a:lnTo>
                  <a:lnTo>
                    <a:pt x="5899404" y="398640"/>
                  </a:lnTo>
                  <a:lnTo>
                    <a:pt x="5893968" y="406704"/>
                  </a:lnTo>
                  <a:lnTo>
                    <a:pt x="5891962" y="416648"/>
                  </a:lnTo>
                  <a:lnTo>
                    <a:pt x="5893968" y="426529"/>
                  </a:lnTo>
                  <a:lnTo>
                    <a:pt x="5899404" y="434606"/>
                  </a:lnTo>
                  <a:lnTo>
                    <a:pt x="5907481" y="440055"/>
                  </a:lnTo>
                  <a:lnTo>
                    <a:pt x="5917362" y="442048"/>
                  </a:lnTo>
                  <a:lnTo>
                    <a:pt x="5927255" y="440055"/>
                  </a:lnTo>
                  <a:lnTo>
                    <a:pt x="5935332" y="434606"/>
                  </a:lnTo>
                  <a:lnTo>
                    <a:pt x="5940768" y="426529"/>
                  </a:lnTo>
                  <a:lnTo>
                    <a:pt x="5942762" y="416598"/>
                  </a:lnTo>
                  <a:close/>
                </a:path>
                <a:path w="5942965" h="3188334">
                  <a:moveTo>
                    <a:pt x="5942762" y="314947"/>
                  </a:moveTo>
                  <a:lnTo>
                    <a:pt x="5940768" y="305054"/>
                  </a:lnTo>
                  <a:lnTo>
                    <a:pt x="5935332" y="296989"/>
                  </a:lnTo>
                  <a:lnTo>
                    <a:pt x="5927255" y="291541"/>
                  </a:lnTo>
                  <a:lnTo>
                    <a:pt x="5917362" y="289547"/>
                  </a:lnTo>
                  <a:lnTo>
                    <a:pt x="5907481" y="291541"/>
                  </a:lnTo>
                  <a:lnTo>
                    <a:pt x="5899404" y="296989"/>
                  </a:lnTo>
                  <a:lnTo>
                    <a:pt x="5893968" y="305054"/>
                  </a:lnTo>
                  <a:lnTo>
                    <a:pt x="5891962" y="314998"/>
                  </a:lnTo>
                  <a:lnTo>
                    <a:pt x="5893968" y="324878"/>
                  </a:lnTo>
                  <a:lnTo>
                    <a:pt x="5899404" y="332955"/>
                  </a:lnTo>
                  <a:lnTo>
                    <a:pt x="5907481" y="338404"/>
                  </a:lnTo>
                  <a:lnTo>
                    <a:pt x="5917362" y="340398"/>
                  </a:lnTo>
                  <a:lnTo>
                    <a:pt x="5927255" y="338404"/>
                  </a:lnTo>
                  <a:lnTo>
                    <a:pt x="5935332" y="332955"/>
                  </a:lnTo>
                  <a:lnTo>
                    <a:pt x="5940768" y="324878"/>
                  </a:lnTo>
                  <a:lnTo>
                    <a:pt x="5942762" y="314947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88929" y="754380"/>
            <a:ext cx="4911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Class</a:t>
            </a:r>
            <a:r>
              <a:rPr spc="-175" dirty="0"/>
              <a:t> </a:t>
            </a:r>
            <a:r>
              <a:rPr spc="110" dirty="0"/>
              <a:t>Structure</a:t>
            </a:r>
            <a:endParaRPr spc="110" dirty="0"/>
          </a:p>
        </p:txBody>
      </p:sp>
      <p:sp>
        <p:nvSpPr>
          <p:cNvPr id="8" name="object 8"/>
          <p:cNvSpPr txBox="1"/>
          <p:nvPr/>
        </p:nvSpPr>
        <p:spPr>
          <a:xfrm>
            <a:off x="8290718" y="2904235"/>
            <a:ext cx="3421379" cy="558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24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 panose="020B0604020202020204"/>
              <a:cs typeface="Arial" panose="020B0604020202020204"/>
            </a:endParaRPr>
          </a:p>
          <a:p>
            <a:pPr marL="639445">
              <a:lnSpc>
                <a:spcPct val="100000"/>
              </a:lnSpc>
            </a:pPr>
            <a:r>
              <a:rPr sz="2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2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statements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39445" marR="1165225" indent="-627380">
              <a:lnSpc>
                <a:spcPct val="219000"/>
              </a:lnSpc>
              <a:spcBef>
                <a:spcPts val="2975"/>
              </a:spcBef>
            </a:pP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z="2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Attributes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39445" marR="1019175">
              <a:lnSpc>
                <a:spcPts val="9310"/>
              </a:lnSpc>
              <a:spcBef>
                <a:spcPts val="395"/>
              </a:spcBef>
            </a:pPr>
            <a:r>
              <a:rPr sz="2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2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9400" y="2829303"/>
            <a:ext cx="629920" cy="5748655"/>
            <a:chOff x="7899400" y="2829303"/>
            <a:chExt cx="629920" cy="57486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9400" y="2829303"/>
              <a:ext cx="552024" cy="5837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6504" y="3746066"/>
              <a:ext cx="394013" cy="5491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504" y="5753027"/>
              <a:ext cx="512640" cy="4889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6504" y="6857826"/>
              <a:ext cx="508705" cy="495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2284" y="8030540"/>
              <a:ext cx="297658" cy="547048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680" y="2861310"/>
            <a:ext cx="620141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Assi</a:t>
            </a: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s</a:t>
            </a: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ted Practice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2" y="4848859"/>
            <a:ext cx="715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structure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WPS Presentation</Application>
  <PresentationFormat>On-screen Show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Microsoft Sans Serif</vt:lpstr>
      <vt:lpstr>Arial</vt:lpstr>
      <vt:lpstr>Tahoma</vt:lpstr>
      <vt:lpstr>Lucida Sans Unicode</vt:lpstr>
      <vt:lpstr>Microsoft YaHei</vt:lpstr>
      <vt:lpstr>Arial Unicode MS</vt:lpstr>
      <vt:lpstr>Calibri</vt:lpstr>
      <vt:lpstr>Office Theme</vt:lpstr>
      <vt:lpstr>Packages and Classes</vt:lpstr>
      <vt:lpstr>Creating a package  Importing a package  Classes and objects</vt:lpstr>
      <vt:lpstr>Class</vt:lpstr>
      <vt:lpstr>PowerPoint 演示文稿</vt:lpstr>
      <vt:lpstr>Package</vt:lpstr>
      <vt:lpstr>Package Structure</vt:lpstr>
      <vt:lpstr>PowerPoint 演示文稿</vt:lpstr>
      <vt:lpstr>Class Structure</vt:lpstr>
      <vt:lpstr>PowerPoint 演示文稿</vt:lpstr>
      <vt:lpstr>Classes and Objects</vt:lpstr>
      <vt:lpstr>Demo</vt:lpstr>
      <vt:lpstr>Creating a package  Importing a package  Classes and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Classes</dc:title>
  <dc:creator/>
  <cp:lastModifiedBy>Steve Sam</cp:lastModifiedBy>
  <cp:revision>2</cp:revision>
  <dcterms:created xsi:type="dcterms:W3CDTF">2022-09-25T12:44:13Z</dcterms:created>
  <dcterms:modified xsi:type="dcterms:W3CDTF">2022-09-25T14:12:06Z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2021-09-02T05:30:00Z</vt:filetime>
  </property>
  <property fmtid="{D5CDD505-2E9C-101B-9397-08002B2CF9AE}" pid="3" name="LastSaved">
    <vt:filetime>2022-09-25T05:30:00Z</vt:filetime>
  </property>
  <property fmtid="{D5CDD505-2E9C-101B-9397-08002B2CF9AE}" pid="4" name="ICV">
    <vt:lpwstr>81E5D7EE467A4631B836C7783F483983</vt:lpwstr>
  </property>
  <property fmtid="{D5CDD505-2E9C-101B-9397-08002B2CF9AE}" pid="5" name="KSOProductBuildVer">
    <vt:lpwstr>1033-11.2.0.11341</vt:lpwstr>
  </property>
</Properties>
</file>