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54015" y="2692400"/>
            <a:ext cx="5347969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2450" y="304800"/>
            <a:ext cx="75311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8900" y="4356100"/>
            <a:ext cx="361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147688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0" dirty="0">
                <a:solidFill>
                  <a:srgbClr val="171717"/>
                </a:solidFill>
              </a:rPr>
              <a:t>Buildin</a:t>
            </a:r>
            <a:r>
              <a:rPr sz="6000" spc="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5" dirty="0">
                <a:solidFill>
                  <a:srgbClr val="171717"/>
                </a:solidFill>
              </a:rPr>
              <a:t>Applic</a:t>
            </a:r>
            <a:r>
              <a:rPr sz="6000" spc="5" dirty="0">
                <a:solidFill>
                  <a:srgbClr val="171717"/>
                </a:solidFill>
              </a:rPr>
              <a:t>a</a:t>
            </a:r>
            <a:r>
              <a:rPr sz="6000" spc="-160" dirty="0">
                <a:solidFill>
                  <a:srgbClr val="171717"/>
                </a:solidFill>
              </a:rPr>
              <a:t>tion</a:t>
            </a:r>
            <a:r>
              <a:rPr sz="6000" spc="-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40" dirty="0">
                <a:solidFill>
                  <a:srgbClr val="171717"/>
                </a:solidFill>
              </a:rPr>
              <a:t>Usin</a:t>
            </a:r>
            <a:r>
              <a:rPr sz="6000" spc="2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20" dirty="0">
                <a:solidFill>
                  <a:srgbClr val="171717"/>
                </a:solidFill>
              </a:rPr>
              <a:t>JDBC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JDBC</a:t>
            </a:r>
            <a:r>
              <a:rPr spc="-200" dirty="0"/>
              <a:t> </a:t>
            </a:r>
            <a:r>
              <a:rPr spc="10" dirty="0"/>
              <a:t>Framework</a:t>
            </a:r>
            <a:endParaRPr spc="10" dirty="0"/>
          </a:p>
          <a:p>
            <a:pPr marL="1466850" marR="5080">
              <a:lnSpc>
                <a:spcPts val="6200"/>
              </a:lnSpc>
              <a:spcBef>
                <a:spcPts val="400"/>
              </a:spcBef>
            </a:pPr>
            <a:r>
              <a:rPr spc="10" dirty="0"/>
              <a:t>Pattern </a:t>
            </a:r>
            <a:r>
              <a:rPr spc="40" dirty="0"/>
              <a:t>based </a:t>
            </a:r>
            <a:r>
              <a:rPr spc="45" dirty="0"/>
              <a:t> </a:t>
            </a:r>
            <a:r>
              <a:rPr spc="-25" dirty="0"/>
              <a:t>Injected</a:t>
            </a:r>
            <a:r>
              <a:rPr spc="-254" dirty="0"/>
              <a:t> </a:t>
            </a:r>
            <a:r>
              <a:rPr spc="10" dirty="0"/>
              <a:t>Resources </a:t>
            </a:r>
            <a:r>
              <a:rPr spc="-1110" dirty="0"/>
              <a:t> </a:t>
            </a:r>
            <a:r>
              <a:rPr spc="120" dirty="0"/>
              <a:t>ORM</a:t>
            </a:r>
            <a:endParaRPr spc="120" dirty="0"/>
          </a:p>
        </p:txBody>
      </p:sp>
      <p:sp>
        <p:nvSpPr>
          <p:cNvPr id="4" name="object 4"/>
          <p:cNvSpPr txBox="1"/>
          <p:nvPr/>
        </p:nvSpPr>
        <p:spPr>
          <a:xfrm>
            <a:off x="6908800" y="5842000"/>
            <a:ext cx="3900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Existing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Databases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9700" y="2921000"/>
            <a:ext cx="3289300" cy="3302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086100"/>
            <a:ext cx="312674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Complexity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Design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Portability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Business</a:t>
            </a:r>
            <a:r>
              <a:rPr sz="3200" spc="-2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Focus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0300" y="647700"/>
            <a:ext cx="3836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The</a:t>
            </a:r>
            <a:r>
              <a:rPr spc="-330" dirty="0"/>
              <a:t> </a:t>
            </a:r>
            <a:r>
              <a:rPr spc="15" dirty="0"/>
              <a:t>Problem</a:t>
            </a:r>
            <a:endParaRPr spc="1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00" y="2222500"/>
            <a:ext cx="4838700" cy="4711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6600" y="647700"/>
            <a:ext cx="4612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Business</a:t>
            </a:r>
            <a:r>
              <a:rPr spc="-330" dirty="0"/>
              <a:t> </a:t>
            </a:r>
            <a:r>
              <a:rPr spc="100" dirty="0"/>
              <a:t>Focus</a:t>
            </a:r>
            <a:endParaRPr spc="100" dirty="0"/>
          </a:p>
        </p:txBody>
      </p:sp>
      <p:sp>
        <p:nvSpPr>
          <p:cNvPr id="4" name="object 4"/>
          <p:cNvSpPr txBox="1"/>
          <p:nvPr/>
        </p:nvSpPr>
        <p:spPr>
          <a:xfrm>
            <a:off x="1003300" y="1485900"/>
            <a:ext cx="7456170" cy="739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548380" indent="-457200">
              <a:lnSpc>
                <a:spcPct val="111000"/>
              </a:lnSpc>
              <a:spcBef>
                <a:spcPts val="1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Car getById(String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 { </a:t>
            </a:r>
            <a:r>
              <a:rPr sz="1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Connection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con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PreparedStatement</a:t>
            </a:r>
            <a:r>
              <a:rPr sz="15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500" spc="-3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500" spc="-8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ResultSet</a:t>
            </a:r>
            <a:r>
              <a:rPr sz="15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500" spc="-6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15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"select</a:t>
            </a:r>
            <a:r>
              <a:rPr sz="1500" spc="-1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1500" spc="-1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1500" spc="-1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500" spc="-1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1500" spc="-1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500" spc="-1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-1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?"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11000"/>
              </a:lnSpc>
            </a:pP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con</a:t>
            </a:r>
            <a:r>
              <a:rPr sz="1500" spc="7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DriverManager.getConnection(</a:t>
            </a:r>
            <a:r>
              <a:rPr sz="15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"localhost:3306/cars"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); </a:t>
            </a:r>
            <a:r>
              <a:rPr sz="1500" spc="-8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stmt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con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.prepareStatement(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.setString(1,</a:t>
            </a:r>
            <a:r>
              <a:rPr sz="15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 marR="3662680">
              <a:lnSpc>
                <a:spcPct val="111000"/>
              </a:lnSpc>
            </a:pP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spc="-5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.executeQuery(); </a:t>
            </a:r>
            <a:r>
              <a:rPr sz="1500" spc="-8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.next())</a:t>
            </a:r>
            <a:r>
              <a:rPr sz="15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384300" marR="2748280">
              <a:lnSpc>
                <a:spcPct val="111000"/>
              </a:lnSpc>
            </a:pPr>
            <a:r>
              <a:rPr sz="1500" spc="-5" dirty="0">
                <a:latin typeface="Courier New" panose="02070309020205020404"/>
                <a:cs typeface="Courier New" panose="02070309020205020404"/>
              </a:rPr>
              <a:t>Car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Car(); </a:t>
            </a:r>
            <a:r>
              <a:rPr sz="1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.setMake(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.getString(1)); 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500" spc="-1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500" spc="-6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500" spc="-6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469900" marR="1490980">
              <a:lnSpc>
                <a:spcPct val="111000"/>
              </a:lnSpc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500" spc="-2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(SQLException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.printStackTrace();} </a:t>
            </a:r>
            <a:r>
              <a:rPr sz="1500" spc="-8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1500" spc="-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500" spc="-1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841500" marR="2177415" indent="-457200">
              <a:lnSpc>
                <a:spcPct val="111000"/>
              </a:lnSpc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!=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&amp;&amp; !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.isClosed())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500" spc="-8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.close();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500" spc="-2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500" spc="-6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8266" y="2711657"/>
            <a:ext cx="3733800" cy="859790"/>
          </a:xfrm>
          <a:custGeom>
            <a:avLst/>
            <a:gdLst/>
            <a:ahLst/>
            <a:cxnLst/>
            <a:rect l="l" t="t" r="r" b="b"/>
            <a:pathLst>
              <a:path w="3733800" h="859789">
                <a:moveTo>
                  <a:pt x="3186924" y="125840"/>
                </a:moveTo>
                <a:lnTo>
                  <a:pt x="3247637" y="140478"/>
                </a:lnTo>
                <a:lnTo>
                  <a:pt x="3304779" y="155597"/>
                </a:lnTo>
                <a:lnTo>
                  <a:pt x="3358350" y="171168"/>
                </a:lnTo>
                <a:lnTo>
                  <a:pt x="3408349" y="187163"/>
                </a:lnTo>
                <a:lnTo>
                  <a:pt x="3454777" y="203552"/>
                </a:lnTo>
                <a:lnTo>
                  <a:pt x="3497634" y="220305"/>
                </a:lnTo>
                <a:lnTo>
                  <a:pt x="3536919" y="237395"/>
                </a:lnTo>
                <a:lnTo>
                  <a:pt x="3572632" y="254790"/>
                </a:lnTo>
                <a:lnTo>
                  <a:pt x="3633346" y="290384"/>
                </a:lnTo>
                <a:lnTo>
                  <a:pt x="3679774" y="326854"/>
                </a:lnTo>
                <a:lnTo>
                  <a:pt x="3711916" y="363966"/>
                </a:lnTo>
                <a:lnTo>
                  <a:pt x="3729773" y="401487"/>
                </a:lnTo>
                <a:lnTo>
                  <a:pt x="3733344" y="420327"/>
                </a:lnTo>
                <a:lnTo>
                  <a:pt x="3733344" y="439182"/>
                </a:lnTo>
                <a:lnTo>
                  <a:pt x="3722630" y="476820"/>
                </a:lnTo>
                <a:lnTo>
                  <a:pt x="3697630" y="514165"/>
                </a:lnTo>
                <a:lnTo>
                  <a:pt x="3658345" y="550985"/>
                </a:lnTo>
                <a:lnTo>
                  <a:pt x="3604775" y="587046"/>
                </a:lnTo>
                <a:lnTo>
                  <a:pt x="3536919" y="622115"/>
                </a:lnTo>
                <a:lnTo>
                  <a:pt x="3497634" y="639204"/>
                </a:lnTo>
                <a:lnTo>
                  <a:pt x="3454777" y="655958"/>
                </a:lnTo>
                <a:lnTo>
                  <a:pt x="3408349" y="672347"/>
                </a:lnTo>
                <a:lnTo>
                  <a:pt x="3358350" y="688342"/>
                </a:lnTo>
                <a:lnTo>
                  <a:pt x="3304779" y="703913"/>
                </a:lnTo>
                <a:lnTo>
                  <a:pt x="3247637" y="719032"/>
                </a:lnTo>
                <a:lnTo>
                  <a:pt x="3186924" y="733669"/>
                </a:lnTo>
                <a:lnTo>
                  <a:pt x="3145173" y="742991"/>
                </a:lnTo>
                <a:lnTo>
                  <a:pt x="3102492" y="751954"/>
                </a:lnTo>
                <a:lnTo>
                  <a:pt x="3058915" y="760559"/>
                </a:lnTo>
                <a:lnTo>
                  <a:pt x="3014480" y="768805"/>
                </a:lnTo>
                <a:lnTo>
                  <a:pt x="2969224" y="776692"/>
                </a:lnTo>
                <a:lnTo>
                  <a:pt x="2923183" y="784221"/>
                </a:lnTo>
                <a:lnTo>
                  <a:pt x="2876393" y="791391"/>
                </a:lnTo>
                <a:lnTo>
                  <a:pt x="2828891" y="798203"/>
                </a:lnTo>
                <a:lnTo>
                  <a:pt x="2780713" y="804657"/>
                </a:lnTo>
                <a:lnTo>
                  <a:pt x="2731896" y="810751"/>
                </a:lnTo>
                <a:lnTo>
                  <a:pt x="2682477" y="816488"/>
                </a:lnTo>
                <a:lnTo>
                  <a:pt x="2632492" y="821866"/>
                </a:lnTo>
                <a:lnTo>
                  <a:pt x="2581977" y="826885"/>
                </a:lnTo>
                <a:lnTo>
                  <a:pt x="2530970" y="831546"/>
                </a:lnTo>
                <a:lnTo>
                  <a:pt x="2479506" y="835848"/>
                </a:lnTo>
                <a:lnTo>
                  <a:pt x="2427622" y="839792"/>
                </a:lnTo>
                <a:lnTo>
                  <a:pt x="2375354" y="843377"/>
                </a:lnTo>
                <a:lnTo>
                  <a:pt x="2322740" y="846604"/>
                </a:lnTo>
                <a:lnTo>
                  <a:pt x="2269815" y="849472"/>
                </a:lnTo>
                <a:lnTo>
                  <a:pt x="2216616" y="851981"/>
                </a:lnTo>
                <a:lnTo>
                  <a:pt x="2163180" y="854133"/>
                </a:lnTo>
                <a:lnTo>
                  <a:pt x="2109544" y="855925"/>
                </a:lnTo>
                <a:lnTo>
                  <a:pt x="2055742" y="857359"/>
                </a:lnTo>
                <a:lnTo>
                  <a:pt x="2001814" y="858435"/>
                </a:lnTo>
                <a:lnTo>
                  <a:pt x="1947793" y="859152"/>
                </a:lnTo>
                <a:lnTo>
                  <a:pt x="1893718" y="859510"/>
                </a:lnTo>
                <a:lnTo>
                  <a:pt x="1839625" y="859510"/>
                </a:lnTo>
                <a:lnTo>
                  <a:pt x="1785550" y="859152"/>
                </a:lnTo>
                <a:lnTo>
                  <a:pt x="1731530" y="858435"/>
                </a:lnTo>
                <a:lnTo>
                  <a:pt x="1677601" y="857359"/>
                </a:lnTo>
                <a:lnTo>
                  <a:pt x="1623800" y="855925"/>
                </a:lnTo>
                <a:lnTo>
                  <a:pt x="1570163" y="854133"/>
                </a:lnTo>
                <a:lnTo>
                  <a:pt x="1516727" y="851981"/>
                </a:lnTo>
                <a:lnTo>
                  <a:pt x="1463528" y="849472"/>
                </a:lnTo>
                <a:lnTo>
                  <a:pt x="1410603" y="846604"/>
                </a:lnTo>
                <a:lnTo>
                  <a:pt x="1357989" y="843377"/>
                </a:lnTo>
                <a:lnTo>
                  <a:pt x="1305722" y="839792"/>
                </a:lnTo>
                <a:lnTo>
                  <a:pt x="1253838" y="835848"/>
                </a:lnTo>
                <a:lnTo>
                  <a:pt x="1202374" y="831546"/>
                </a:lnTo>
                <a:lnTo>
                  <a:pt x="1151366" y="826885"/>
                </a:lnTo>
                <a:lnTo>
                  <a:pt x="1100851" y="821866"/>
                </a:lnTo>
                <a:lnTo>
                  <a:pt x="1050866" y="816488"/>
                </a:lnTo>
                <a:lnTo>
                  <a:pt x="1001447" y="810751"/>
                </a:lnTo>
                <a:lnTo>
                  <a:pt x="952630" y="804657"/>
                </a:lnTo>
                <a:lnTo>
                  <a:pt x="904453" y="798203"/>
                </a:lnTo>
                <a:lnTo>
                  <a:pt x="856951" y="791391"/>
                </a:lnTo>
                <a:lnTo>
                  <a:pt x="810161" y="784221"/>
                </a:lnTo>
                <a:lnTo>
                  <a:pt x="764119" y="776692"/>
                </a:lnTo>
                <a:lnTo>
                  <a:pt x="718863" y="768805"/>
                </a:lnTo>
                <a:lnTo>
                  <a:pt x="674429" y="760559"/>
                </a:lnTo>
                <a:lnTo>
                  <a:pt x="630852" y="751954"/>
                </a:lnTo>
                <a:lnTo>
                  <a:pt x="588170" y="742991"/>
                </a:lnTo>
                <a:lnTo>
                  <a:pt x="546420" y="733669"/>
                </a:lnTo>
                <a:lnTo>
                  <a:pt x="485706" y="719032"/>
                </a:lnTo>
                <a:lnTo>
                  <a:pt x="428564" y="703913"/>
                </a:lnTo>
                <a:lnTo>
                  <a:pt x="374994" y="688342"/>
                </a:lnTo>
                <a:lnTo>
                  <a:pt x="324994" y="672347"/>
                </a:lnTo>
                <a:lnTo>
                  <a:pt x="278567" y="655958"/>
                </a:lnTo>
                <a:lnTo>
                  <a:pt x="235710" y="639204"/>
                </a:lnTo>
                <a:lnTo>
                  <a:pt x="196425" y="622115"/>
                </a:lnTo>
                <a:lnTo>
                  <a:pt x="160711" y="604719"/>
                </a:lnTo>
                <a:lnTo>
                  <a:pt x="99998" y="569125"/>
                </a:lnTo>
                <a:lnTo>
                  <a:pt x="53570" y="532656"/>
                </a:lnTo>
                <a:lnTo>
                  <a:pt x="21428" y="495544"/>
                </a:lnTo>
                <a:lnTo>
                  <a:pt x="3571" y="458023"/>
                </a:lnTo>
                <a:lnTo>
                  <a:pt x="0" y="439182"/>
                </a:lnTo>
                <a:lnTo>
                  <a:pt x="0" y="420327"/>
                </a:lnTo>
                <a:lnTo>
                  <a:pt x="10714" y="382690"/>
                </a:lnTo>
                <a:lnTo>
                  <a:pt x="35713" y="345345"/>
                </a:lnTo>
                <a:lnTo>
                  <a:pt x="74998" y="308524"/>
                </a:lnTo>
                <a:lnTo>
                  <a:pt x="128569" y="272463"/>
                </a:lnTo>
                <a:lnTo>
                  <a:pt x="196425" y="237395"/>
                </a:lnTo>
                <a:lnTo>
                  <a:pt x="235710" y="220305"/>
                </a:lnTo>
                <a:lnTo>
                  <a:pt x="278567" y="203552"/>
                </a:lnTo>
                <a:lnTo>
                  <a:pt x="324994" y="187163"/>
                </a:lnTo>
                <a:lnTo>
                  <a:pt x="374994" y="171168"/>
                </a:lnTo>
                <a:lnTo>
                  <a:pt x="428564" y="155597"/>
                </a:lnTo>
                <a:lnTo>
                  <a:pt x="485706" y="140478"/>
                </a:lnTo>
                <a:lnTo>
                  <a:pt x="546420" y="125840"/>
                </a:lnTo>
                <a:lnTo>
                  <a:pt x="588170" y="116519"/>
                </a:lnTo>
                <a:lnTo>
                  <a:pt x="630852" y="107556"/>
                </a:lnTo>
                <a:lnTo>
                  <a:pt x="674429" y="98951"/>
                </a:lnTo>
                <a:lnTo>
                  <a:pt x="718863" y="90705"/>
                </a:lnTo>
                <a:lnTo>
                  <a:pt x="764119" y="82818"/>
                </a:lnTo>
                <a:lnTo>
                  <a:pt x="810161" y="75289"/>
                </a:lnTo>
                <a:lnTo>
                  <a:pt x="856951" y="68118"/>
                </a:lnTo>
                <a:lnTo>
                  <a:pt x="904453" y="61307"/>
                </a:lnTo>
                <a:lnTo>
                  <a:pt x="952630" y="54853"/>
                </a:lnTo>
                <a:lnTo>
                  <a:pt x="1001447" y="48758"/>
                </a:lnTo>
                <a:lnTo>
                  <a:pt x="1050866" y="43022"/>
                </a:lnTo>
                <a:lnTo>
                  <a:pt x="1100851" y="37644"/>
                </a:lnTo>
                <a:lnTo>
                  <a:pt x="1151366" y="32625"/>
                </a:lnTo>
                <a:lnTo>
                  <a:pt x="1202374" y="27964"/>
                </a:lnTo>
                <a:lnTo>
                  <a:pt x="1253838" y="23662"/>
                </a:lnTo>
                <a:lnTo>
                  <a:pt x="1305722" y="19718"/>
                </a:lnTo>
                <a:lnTo>
                  <a:pt x="1357989" y="16133"/>
                </a:lnTo>
                <a:lnTo>
                  <a:pt x="1410603" y="12906"/>
                </a:lnTo>
                <a:lnTo>
                  <a:pt x="1463528" y="10038"/>
                </a:lnTo>
                <a:lnTo>
                  <a:pt x="1516727" y="7528"/>
                </a:lnTo>
                <a:lnTo>
                  <a:pt x="1570163" y="5377"/>
                </a:lnTo>
                <a:lnTo>
                  <a:pt x="1623800" y="3585"/>
                </a:lnTo>
                <a:lnTo>
                  <a:pt x="1677601" y="2151"/>
                </a:lnTo>
                <a:lnTo>
                  <a:pt x="1731530" y="1075"/>
                </a:lnTo>
                <a:lnTo>
                  <a:pt x="1785550" y="358"/>
                </a:lnTo>
                <a:lnTo>
                  <a:pt x="1839625" y="0"/>
                </a:lnTo>
                <a:lnTo>
                  <a:pt x="1893718" y="0"/>
                </a:lnTo>
                <a:lnTo>
                  <a:pt x="1947793" y="358"/>
                </a:lnTo>
                <a:lnTo>
                  <a:pt x="2001814" y="1075"/>
                </a:lnTo>
                <a:lnTo>
                  <a:pt x="2055742" y="2151"/>
                </a:lnTo>
                <a:lnTo>
                  <a:pt x="2109544" y="3585"/>
                </a:lnTo>
                <a:lnTo>
                  <a:pt x="2163180" y="5377"/>
                </a:lnTo>
                <a:lnTo>
                  <a:pt x="2216616" y="7528"/>
                </a:lnTo>
                <a:lnTo>
                  <a:pt x="2269815" y="10038"/>
                </a:lnTo>
                <a:lnTo>
                  <a:pt x="2322740" y="12906"/>
                </a:lnTo>
                <a:lnTo>
                  <a:pt x="2375354" y="16133"/>
                </a:lnTo>
                <a:lnTo>
                  <a:pt x="2427622" y="19718"/>
                </a:lnTo>
                <a:lnTo>
                  <a:pt x="2479506" y="23662"/>
                </a:lnTo>
                <a:lnTo>
                  <a:pt x="2530970" y="27964"/>
                </a:lnTo>
                <a:lnTo>
                  <a:pt x="2581977" y="32625"/>
                </a:lnTo>
                <a:lnTo>
                  <a:pt x="2632492" y="37644"/>
                </a:lnTo>
                <a:lnTo>
                  <a:pt x="2682477" y="43022"/>
                </a:lnTo>
                <a:lnTo>
                  <a:pt x="2731896" y="48758"/>
                </a:lnTo>
                <a:lnTo>
                  <a:pt x="2780713" y="54853"/>
                </a:lnTo>
                <a:lnTo>
                  <a:pt x="2828891" y="61307"/>
                </a:lnTo>
                <a:lnTo>
                  <a:pt x="2876393" y="68118"/>
                </a:lnTo>
                <a:lnTo>
                  <a:pt x="2923183" y="75289"/>
                </a:lnTo>
                <a:lnTo>
                  <a:pt x="2969224" y="82818"/>
                </a:lnTo>
                <a:lnTo>
                  <a:pt x="3014480" y="90705"/>
                </a:lnTo>
                <a:lnTo>
                  <a:pt x="3058915" y="98951"/>
                </a:lnTo>
                <a:lnTo>
                  <a:pt x="3102492" y="107556"/>
                </a:lnTo>
                <a:lnTo>
                  <a:pt x="3145173" y="116519"/>
                </a:lnTo>
                <a:lnTo>
                  <a:pt x="3186924" y="12584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4036" y="4636196"/>
            <a:ext cx="3733800" cy="859790"/>
          </a:xfrm>
          <a:custGeom>
            <a:avLst/>
            <a:gdLst/>
            <a:ahLst/>
            <a:cxnLst/>
            <a:rect l="l" t="t" r="r" b="b"/>
            <a:pathLst>
              <a:path w="3733800" h="859789">
                <a:moveTo>
                  <a:pt x="3186924" y="125840"/>
                </a:moveTo>
                <a:lnTo>
                  <a:pt x="3247637" y="140478"/>
                </a:lnTo>
                <a:lnTo>
                  <a:pt x="3304779" y="155597"/>
                </a:lnTo>
                <a:lnTo>
                  <a:pt x="3358350" y="171168"/>
                </a:lnTo>
                <a:lnTo>
                  <a:pt x="3408349" y="187163"/>
                </a:lnTo>
                <a:lnTo>
                  <a:pt x="3454777" y="203552"/>
                </a:lnTo>
                <a:lnTo>
                  <a:pt x="3497634" y="220305"/>
                </a:lnTo>
                <a:lnTo>
                  <a:pt x="3536919" y="237395"/>
                </a:lnTo>
                <a:lnTo>
                  <a:pt x="3572632" y="254790"/>
                </a:lnTo>
                <a:lnTo>
                  <a:pt x="3633346" y="290384"/>
                </a:lnTo>
                <a:lnTo>
                  <a:pt x="3679774" y="326854"/>
                </a:lnTo>
                <a:lnTo>
                  <a:pt x="3711916" y="363966"/>
                </a:lnTo>
                <a:lnTo>
                  <a:pt x="3729773" y="401487"/>
                </a:lnTo>
                <a:lnTo>
                  <a:pt x="3733344" y="420327"/>
                </a:lnTo>
                <a:lnTo>
                  <a:pt x="3733344" y="439182"/>
                </a:lnTo>
                <a:lnTo>
                  <a:pt x="3722630" y="476820"/>
                </a:lnTo>
                <a:lnTo>
                  <a:pt x="3697630" y="514165"/>
                </a:lnTo>
                <a:lnTo>
                  <a:pt x="3658345" y="550985"/>
                </a:lnTo>
                <a:lnTo>
                  <a:pt x="3604775" y="587046"/>
                </a:lnTo>
                <a:lnTo>
                  <a:pt x="3536919" y="622115"/>
                </a:lnTo>
                <a:lnTo>
                  <a:pt x="3497634" y="639204"/>
                </a:lnTo>
                <a:lnTo>
                  <a:pt x="3454777" y="655958"/>
                </a:lnTo>
                <a:lnTo>
                  <a:pt x="3408349" y="672347"/>
                </a:lnTo>
                <a:lnTo>
                  <a:pt x="3358350" y="688342"/>
                </a:lnTo>
                <a:lnTo>
                  <a:pt x="3304779" y="703913"/>
                </a:lnTo>
                <a:lnTo>
                  <a:pt x="3247637" y="719032"/>
                </a:lnTo>
                <a:lnTo>
                  <a:pt x="3186924" y="733669"/>
                </a:lnTo>
                <a:lnTo>
                  <a:pt x="3145173" y="742991"/>
                </a:lnTo>
                <a:lnTo>
                  <a:pt x="3102492" y="751954"/>
                </a:lnTo>
                <a:lnTo>
                  <a:pt x="3058915" y="760559"/>
                </a:lnTo>
                <a:lnTo>
                  <a:pt x="3014480" y="768805"/>
                </a:lnTo>
                <a:lnTo>
                  <a:pt x="2969224" y="776692"/>
                </a:lnTo>
                <a:lnTo>
                  <a:pt x="2923183" y="784221"/>
                </a:lnTo>
                <a:lnTo>
                  <a:pt x="2876393" y="791391"/>
                </a:lnTo>
                <a:lnTo>
                  <a:pt x="2828891" y="798203"/>
                </a:lnTo>
                <a:lnTo>
                  <a:pt x="2780713" y="804657"/>
                </a:lnTo>
                <a:lnTo>
                  <a:pt x="2731896" y="810751"/>
                </a:lnTo>
                <a:lnTo>
                  <a:pt x="2682477" y="816488"/>
                </a:lnTo>
                <a:lnTo>
                  <a:pt x="2632492" y="821866"/>
                </a:lnTo>
                <a:lnTo>
                  <a:pt x="2581977" y="826885"/>
                </a:lnTo>
                <a:lnTo>
                  <a:pt x="2530970" y="831546"/>
                </a:lnTo>
                <a:lnTo>
                  <a:pt x="2479506" y="835848"/>
                </a:lnTo>
                <a:lnTo>
                  <a:pt x="2427622" y="839792"/>
                </a:lnTo>
                <a:lnTo>
                  <a:pt x="2375354" y="843377"/>
                </a:lnTo>
                <a:lnTo>
                  <a:pt x="2322740" y="846604"/>
                </a:lnTo>
                <a:lnTo>
                  <a:pt x="2269815" y="849472"/>
                </a:lnTo>
                <a:lnTo>
                  <a:pt x="2216616" y="851981"/>
                </a:lnTo>
                <a:lnTo>
                  <a:pt x="2163180" y="854133"/>
                </a:lnTo>
                <a:lnTo>
                  <a:pt x="2109544" y="855925"/>
                </a:lnTo>
                <a:lnTo>
                  <a:pt x="2055742" y="857359"/>
                </a:lnTo>
                <a:lnTo>
                  <a:pt x="2001814" y="858435"/>
                </a:lnTo>
                <a:lnTo>
                  <a:pt x="1947793" y="859152"/>
                </a:lnTo>
                <a:lnTo>
                  <a:pt x="1893718" y="859510"/>
                </a:lnTo>
                <a:lnTo>
                  <a:pt x="1839625" y="859510"/>
                </a:lnTo>
                <a:lnTo>
                  <a:pt x="1785550" y="859152"/>
                </a:lnTo>
                <a:lnTo>
                  <a:pt x="1731530" y="858435"/>
                </a:lnTo>
                <a:lnTo>
                  <a:pt x="1677601" y="857359"/>
                </a:lnTo>
                <a:lnTo>
                  <a:pt x="1623800" y="855925"/>
                </a:lnTo>
                <a:lnTo>
                  <a:pt x="1570163" y="854133"/>
                </a:lnTo>
                <a:lnTo>
                  <a:pt x="1516727" y="851981"/>
                </a:lnTo>
                <a:lnTo>
                  <a:pt x="1463528" y="849472"/>
                </a:lnTo>
                <a:lnTo>
                  <a:pt x="1410603" y="846604"/>
                </a:lnTo>
                <a:lnTo>
                  <a:pt x="1357989" y="843377"/>
                </a:lnTo>
                <a:lnTo>
                  <a:pt x="1305722" y="839792"/>
                </a:lnTo>
                <a:lnTo>
                  <a:pt x="1253838" y="835848"/>
                </a:lnTo>
                <a:lnTo>
                  <a:pt x="1202374" y="831546"/>
                </a:lnTo>
                <a:lnTo>
                  <a:pt x="1151366" y="826885"/>
                </a:lnTo>
                <a:lnTo>
                  <a:pt x="1100851" y="821866"/>
                </a:lnTo>
                <a:lnTo>
                  <a:pt x="1050866" y="816488"/>
                </a:lnTo>
                <a:lnTo>
                  <a:pt x="1001447" y="810751"/>
                </a:lnTo>
                <a:lnTo>
                  <a:pt x="952630" y="804657"/>
                </a:lnTo>
                <a:lnTo>
                  <a:pt x="904453" y="798203"/>
                </a:lnTo>
                <a:lnTo>
                  <a:pt x="856951" y="791391"/>
                </a:lnTo>
                <a:lnTo>
                  <a:pt x="810161" y="784221"/>
                </a:lnTo>
                <a:lnTo>
                  <a:pt x="764119" y="776692"/>
                </a:lnTo>
                <a:lnTo>
                  <a:pt x="718863" y="768805"/>
                </a:lnTo>
                <a:lnTo>
                  <a:pt x="674429" y="760559"/>
                </a:lnTo>
                <a:lnTo>
                  <a:pt x="630852" y="751954"/>
                </a:lnTo>
                <a:lnTo>
                  <a:pt x="588170" y="742991"/>
                </a:lnTo>
                <a:lnTo>
                  <a:pt x="546420" y="733669"/>
                </a:lnTo>
                <a:lnTo>
                  <a:pt x="485706" y="719032"/>
                </a:lnTo>
                <a:lnTo>
                  <a:pt x="428564" y="703913"/>
                </a:lnTo>
                <a:lnTo>
                  <a:pt x="374994" y="688342"/>
                </a:lnTo>
                <a:lnTo>
                  <a:pt x="324994" y="672347"/>
                </a:lnTo>
                <a:lnTo>
                  <a:pt x="278567" y="655958"/>
                </a:lnTo>
                <a:lnTo>
                  <a:pt x="235710" y="639204"/>
                </a:lnTo>
                <a:lnTo>
                  <a:pt x="196425" y="622115"/>
                </a:lnTo>
                <a:lnTo>
                  <a:pt x="160711" y="604719"/>
                </a:lnTo>
                <a:lnTo>
                  <a:pt x="99998" y="569125"/>
                </a:lnTo>
                <a:lnTo>
                  <a:pt x="53570" y="532656"/>
                </a:lnTo>
                <a:lnTo>
                  <a:pt x="21428" y="495544"/>
                </a:lnTo>
                <a:lnTo>
                  <a:pt x="3571" y="458023"/>
                </a:lnTo>
                <a:lnTo>
                  <a:pt x="0" y="439182"/>
                </a:lnTo>
                <a:lnTo>
                  <a:pt x="0" y="420327"/>
                </a:lnTo>
                <a:lnTo>
                  <a:pt x="10714" y="382690"/>
                </a:lnTo>
                <a:lnTo>
                  <a:pt x="35713" y="345345"/>
                </a:lnTo>
                <a:lnTo>
                  <a:pt x="74998" y="308524"/>
                </a:lnTo>
                <a:lnTo>
                  <a:pt x="128569" y="272463"/>
                </a:lnTo>
                <a:lnTo>
                  <a:pt x="196425" y="237395"/>
                </a:lnTo>
                <a:lnTo>
                  <a:pt x="235710" y="220305"/>
                </a:lnTo>
                <a:lnTo>
                  <a:pt x="278567" y="203552"/>
                </a:lnTo>
                <a:lnTo>
                  <a:pt x="324994" y="187163"/>
                </a:lnTo>
                <a:lnTo>
                  <a:pt x="374994" y="171168"/>
                </a:lnTo>
                <a:lnTo>
                  <a:pt x="428564" y="155597"/>
                </a:lnTo>
                <a:lnTo>
                  <a:pt x="485706" y="140478"/>
                </a:lnTo>
                <a:lnTo>
                  <a:pt x="546420" y="125840"/>
                </a:lnTo>
                <a:lnTo>
                  <a:pt x="588170" y="116519"/>
                </a:lnTo>
                <a:lnTo>
                  <a:pt x="630852" y="107556"/>
                </a:lnTo>
                <a:lnTo>
                  <a:pt x="674429" y="98951"/>
                </a:lnTo>
                <a:lnTo>
                  <a:pt x="718863" y="90705"/>
                </a:lnTo>
                <a:lnTo>
                  <a:pt x="764119" y="82818"/>
                </a:lnTo>
                <a:lnTo>
                  <a:pt x="810161" y="75289"/>
                </a:lnTo>
                <a:lnTo>
                  <a:pt x="856951" y="68118"/>
                </a:lnTo>
                <a:lnTo>
                  <a:pt x="904453" y="61307"/>
                </a:lnTo>
                <a:lnTo>
                  <a:pt x="952630" y="54853"/>
                </a:lnTo>
                <a:lnTo>
                  <a:pt x="1001447" y="48758"/>
                </a:lnTo>
                <a:lnTo>
                  <a:pt x="1050866" y="43022"/>
                </a:lnTo>
                <a:lnTo>
                  <a:pt x="1100851" y="37644"/>
                </a:lnTo>
                <a:lnTo>
                  <a:pt x="1151366" y="32625"/>
                </a:lnTo>
                <a:lnTo>
                  <a:pt x="1202374" y="27964"/>
                </a:lnTo>
                <a:lnTo>
                  <a:pt x="1253838" y="23662"/>
                </a:lnTo>
                <a:lnTo>
                  <a:pt x="1305722" y="19718"/>
                </a:lnTo>
                <a:lnTo>
                  <a:pt x="1357989" y="16133"/>
                </a:lnTo>
                <a:lnTo>
                  <a:pt x="1410603" y="12906"/>
                </a:lnTo>
                <a:lnTo>
                  <a:pt x="1463528" y="10038"/>
                </a:lnTo>
                <a:lnTo>
                  <a:pt x="1516727" y="7528"/>
                </a:lnTo>
                <a:lnTo>
                  <a:pt x="1570163" y="5377"/>
                </a:lnTo>
                <a:lnTo>
                  <a:pt x="1623800" y="3585"/>
                </a:lnTo>
                <a:lnTo>
                  <a:pt x="1677601" y="2151"/>
                </a:lnTo>
                <a:lnTo>
                  <a:pt x="1731530" y="1075"/>
                </a:lnTo>
                <a:lnTo>
                  <a:pt x="1785550" y="358"/>
                </a:lnTo>
                <a:lnTo>
                  <a:pt x="1839625" y="0"/>
                </a:lnTo>
                <a:lnTo>
                  <a:pt x="1893718" y="0"/>
                </a:lnTo>
                <a:lnTo>
                  <a:pt x="1947793" y="358"/>
                </a:lnTo>
                <a:lnTo>
                  <a:pt x="2001814" y="1075"/>
                </a:lnTo>
                <a:lnTo>
                  <a:pt x="2055742" y="2151"/>
                </a:lnTo>
                <a:lnTo>
                  <a:pt x="2109544" y="3585"/>
                </a:lnTo>
                <a:lnTo>
                  <a:pt x="2163180" y="5377"/>
                </a:lnTo>
                <a:lnTo>
                  <a:pt x="2216616" y="7528"/>
                </a:lnTo>
                <a:lnTo>
                  <a:pt x="2269815" y="10038"/>
                </a:lnTo>
                <a:lnTo>
                  <a:pt x="2322740" y="12906"/>
                </a:lnTo>
                <a:lnTo>
                  <a:pt x="2375354" y="16133"/>
                </a:lnTo>
                <a:lnTo>
                  <a:pt x="2427622" y="19718"/>
                </a:lnTo>
                <a:lnTo>
                  <a:pt x="2479506" y="23662"/>
                </a:lnTo>
                <a:lnTo>
                  <a:pt x="2530970" y="27964"/>
                </a:lnTo>
                <a:lnTo>
                  <a:pt x="2581977" y="32625"/>
                </a:lnTo>
                <a:lnTo>
                  <a:pt x="2632492" y="37644"/>
                </a:lnTo>
                <a:lnTo>
                  <a:pt x="2682477" y="43022"/>
                </a:lnTo>
                <a:lnTo>
                  <a:pt x="2731896" y="48758"/>
                </a:lnTo>
                <a:lnTo>
                  <a:pt x="2780713" y="54853"/>
                </a:lnTo>
                <a:lnTo>
                  <a:pt x="2828891" y="61307"/>
                </a:lnTo>
                <a:lnTo>
                  <a:pt x="2876393" y="68118"/>
                </a:lnTo>
                <a:lnTo>
                  <a:pt x="2923183" y="75289"/>
                </a:lnTo>
                <a:lnTo>
                  <a:pt x="2969224" y="82818"/>
                </a:lnTo>
                <a:lnTo>
                  <a:pt x="3014480" y="90705"/>
                </a:lnTo>
                <a:lnTo>
                  <a:pt x="3058915" y="98951"/>
                </a:lnTo>
                <a:lnTo>
                  <a:pt x="3102492" y="107556"/>
                </a:lnTo>
                <a:lnTo>
                  <a:pt x="3145173" y="116519"/>
                </a:lnTo>
                <a:lnTo>
                  <a:pt x="3186924" y="125840"/>
                </a:lnTo>
                <a:close/>
              </a:path>
            </a:pathLst>
          </a:custGeom>
          <a:ln w="25400">
            <a:solidFill>
              <a:srgbClr val="FF2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3086100"/>
            <a:ext cx="44989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Configuration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3009265">
              <a:lnSpc>
                <a:spcPts val="6200"/>
              </a:lnSpc>
              <a:spcBef>
                <a:spcPts val="600"/>
              </a:spcBef>
            </a:pPr>
            <a:r>
              <a:rPr sz="3200" spc="80" dirty="0">
                <a:latin typeface="Verdana" panose="020B0604030504040204"/>
                <a:cs typeface="Verdana" panose="020B0604030504040204"/>
              </a:rPr>
              <a:t>Focus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6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ting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45" dirty="0">
                <a:latin typeface="Verdana" panose="020B0604030504040204"/>
                <a:cs typeface="Verdana" panose="020B0604030504040204"/>
              </a:rPr>
              <a:t>Dependency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Injection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5700" y="647700"/>
            <a:ext cx="37865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The</a:t>
            </a:r>
            <a:r>
              <a:rPr spc="-320" dirty="0"/>
              <a:t> </a:t>
            </a:r>
            <a:r>
              <a:rPr spc="-40" dirty="0"/>
              <a:t>Solution</a:t>
            </a:r>
            <a:endParaRPr spc="-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8400" y="2717800"/>
            <a:ext cx="3746500" cy="372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Business</a:t>
            </a:r>
            <a:r>
              <a:rPr spc="-280" dirty="0"/>
              <a:t> </a:t>
            </a:r>
            <a:r>
              <a:rPr spc="100" dirty="0"/>
              <a:t>Focus</a:t>
            </a:r>
            <a:r>
              <a:rPr spc="-280" dirty="0"/>
              <a:t> </a:t>
            </a:r>
            <a:r>
              <a:rPr spc="-50" dirty="0"/>
              <a:t>Revisited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965200" y="1397000"/>
            <a:ext cx="391223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1000"/>
              </a:lnSpc>
              <a:spcBef>
                <a:spcPts val="1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Car getById(String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 { </a:t>
            </a:r>
            <a:r>
              <a:rPr sz="1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Connection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con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PreparedStatement</a:t>
            </a:r>
            <a:r>
              <a:rPr sz="15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500" spc="-3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500" spc="-8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ResultSet</a:t>
            </a:r>
            <a:r>
              <a:rPr sz="15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00" y="2667000"/>
            <a:ext cx="6198870" cy="6375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500" spc="-6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 marR="5080">
              <a:lnSpc>
                <a:spcPct val="111000"/>
              </a:lnSpc>
            </a:pPr>
            <a:r>
              <a:rPr sz="1500" spc="-5" dirty="0">
                <a:latin typeface="Courier New" panose="02070309020205020404"/>
                <a:cs typeface="Courier New" panose="02070309020205020404"/>
              </a:rPr>
              <a:t>String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sql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5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"select </a:t>
            </a:r>
            <a:r>
              <a:rPr sz="15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15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from CAR where ID </a:t>
            </a:r>
            <a:r>
              <a:rPr sz="15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= ?"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1500" spc="-8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con</a:t>
            </a:r>
            <a:r>
              <a:rPr sz="1500" spc="-3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DriverManager.getConnection(</a:t>
            </a:r>
            <a:r>
              <a:rPr sz="15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"localhost: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3306/cars"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 marR="1490980">
              <a:lnSpc>
                <a:spcPct val="111000"/>
              </a:lnSpc>
            </a:pP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500" spc="1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con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.prepareStatement(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sql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); </a:t>
            </a:r>
            <a:r>
              <a:rPr sz="1500" spc="-8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.setString(1,</a:t>
            </a:r>
            <a:r>
              <a:rPr sz="15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 marR="2405380">
              <a:lnSpc>
                <a:spcPct val="111000"/>
              </a:lnSpc>
            </a:pP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spc="-5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5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stmt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.executeQuery(); </a:t>
            </a:r>
            <a:r>
              <a:rPr sz="1500" spc="-8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.next())</a:t>
            </a:r>
            <a:r>
              <a:rPr sz="15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384300" marR="1490980">
              <a:lnSpc>
                <a:spcPct val="111000"/>
              </a:lnSpc>
            </a:pPr>
            <a:r>
              <a:rPr sz="1500" spc="-5" dirty="0">
                <a:latin typeface="Courier New" panose="02070309020205020404"/>
                <a:cs typeface="Courier New" panose="02070309020205020404"/>
              </a:rPr>
              <a:t>Car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car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Car(); </a:t>
            </a:r>
            <a:r>
              <a:rPr sz="15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.setMake(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.getString(1)); 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500" spc="-1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car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500" spc="-6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500" spc="-6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469900" marR="233045">
              <a:lnSpc>
                <a:spcPct val="111000"/>
              </a:lnSpc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500" spc="-2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(SQLException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.printStackTrace();} </a:t>
            </a:r>
            <a:r>
              <a:rPr sz="1500" spc="-8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finally</a:t>
            </a:r>
            <a:r>
              <a:rPr sz="1500" spc="-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1500" spc="-1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841500" marR="919480" indent="-457200">
              <a:lnSpc>
                <a:spcPct val="111000"/>
              </a:lnSpc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!=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&amp;&amp; !</a:t>
            </a:r>
            <a:r>
              <a:rPr sz="1500" spc="-5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.isClosed())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1500" spc="-8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rs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.close();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catch</a:t>
            </a:r>
            <a:r>
              <a:rPr sz="1500" spc="-2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(Exception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500" spc="-6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9500" y="4699000"/>
            <a:ext cx="6770370" cy="787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1500" spc="-2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Car</a:t>
            </a:r>
            <a:r>
              <a:rPr sz="1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findCar(String</a:t>
            </a:r>
            <a:r>
              <a:rPr sz="1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{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500" spc="-15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u="heavy" spc="-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jdbcTemplate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.queryForObject(sql,</a:t>
            </a:r>
            <a:r>
              <a:rPr sz="15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Car.</a:t>
            </a:r>
            <a:r>
              <a:rPr sz="1500" dirty="0">
                <a:solidFill>
                  <a:srgbClr val="931A6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5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7E504F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1500" dirty="0">
                <a:latin typeface="Courier New" panose="02070309020205020404"/>
                <a:cs typeface="Courier New" panose="02070309020205020404"/>
              </a:rPr>
              <a:t>);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500" dirty="0">
                <a:latin typeface="Courier New" panose="02070309020205020404"/>
                <a:cs typeface="Courier New" panose="02070309020205020404"/>
              </a:rPr>
              <a:t>}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7700" y="3086100"/>
            <a:ext cx="429450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0" dirty="0">
                <a:latin typeface="Verdana" panose="020B0604030504040204"/>
                <a:cs typeface="Verdana" panose="020B0604030504040204"/>
              </a:rPr>
              <a:t>JDBC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172210">
              <a:lnSpc>
                <a:spcPts val="6200"/>
              </a:lnSpc>
              <a:spcBef>
                <a:spcPts val="4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The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Problem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The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Solution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Business</a:t>
            </a:r>
            <a:r>
              <a:rPr sz="32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Focus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1537</Words>
  <Application>WPS Presentation</Application>
  <PresentationFormat>On-screen Show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Building Applications Using Spring JDBC</vt:lpstr>
      <vt:lpstr>Pattern based  Injected Resources  ORM</vt:lpstr>
      <vt:lpstr>The Problem</vt:lpstr>
      <vt:lpstr>Business Focus</vt:lpstr>
      <vt:lpstr>The Solution</vt:lpstr>
      <vt:lpstr>Business Focus Revisited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Applications Using Spring JDBC</dc:title>
  <dc:creator/>
  <cp:lastModifiedBy>Steve Sam</cp:lastModifiedBy>
  <cp:revision>1</cp:revision>
  <dcterms:created xsi:type="dcterms:W3CDTF">2022-10-17T16:26:59Z</dcterms:created>
  <dcterms:modified xsi:type="dcterms:W3CDTF">2022-10-17T16:26:59Z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919DCB2DAEFA4CE299FBA1C000B4AB57</vt:lpwstr>
  </property>
  <property fmtid="{D5CDD505-2E9C-101B-9397-08002B2CF9AE}" pid="3" name="KSOProductBuildVer">
    <vt:lpwstr>1033-11.2.0.11341</vt:lpwstr>
  </property>
</Properties>
</file>