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3" y="2087371"/>
            <a:ext cx="1010451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572" y="2718308"/>
            <a:ext cx="1061885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911" y="2340355"/>
            <a:ext cx="10838177" cy="253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230" y="1400175"/>
            <a:ext cx="107651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Taking Things to the Next Level with Docker Swarm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761" y="2718308"/>
            <a:ext cx="78587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Microservices</a:t>
            </a:r>
            <a:r>
              <a:rPr spc="-215" dirty="0"/>
              <a:t> </a:t>
            </a:r>
            <a:r>
              <a:rPr spc="-5" dirty="0"/>
              <a:t>and</a:t>
            </a:r>
            <a:r>
              <a:rPr spc="-215" dirty="0"/>
              <a:t> </a:t>
            </a:r>
            <a:r>
              <a:rPr spc="10" dirty="0"/>
              <a:t>Docker</a:t>
            </a:r>
            <a:r>
              <a:rPr spc="-204" dirty="0"/>
              <a:t> </a:t>
            </a:r>
            <a:r>
              <a:rPr spc="-40" dirty="0"/>
              <a:t>Services</a:t>
            </a:r>
            <a:endParaRPr spc="-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35520" y="1180757"/>
            <a:ext cx="727710" cy="630555"/>
            <a:chOff x="5235520" y="1180757"/>
            <a:chExt cx="727710" cy="630555"/>
          </a:xfrm>
        </p:grpSpPr>
        <p:sp>
          <p:nvSpPr>
            <p:cNvPr id="3" name="object 3"/>
            <p:cNvSpPr/>
            <p:nvPr/>
          </p:nvSpPr>
          <p:spPr>
            <a:xfrm>
              <a:off x="5254570" y="1199807"/>
              <a:ext cx="689610" cy="592455"/>
            </a:xfrm>
            <a:custGeom>
              <a:avLst/>
              <a:gdLst/>
              <a:ahLst/>
              <a:cxnLst/>
              <a:rect l="l" t="t" r="r" b="b"/>
              <a:pathLst>
                <a:path w="689610" h="592455">
                  <a:moveTo>
                    <a:pt x="0" y="55095"/>
                  </a:moveTo>
                  <a:lnTo>
                    <a:pt x="4329" y="33650"/>
                  </a:lnTo>
                  <a:lnTo>
                    <a:pt x="16137" y="16137"/>
                  </a:lnTo>
                  <a:lnTo>
                    <a:pt x="33650" y="4329"/>
                  </a:lnTo>
                  <a:lnTo>
                    <a:pt x="55095" y="0"/>
                  </a:lnTo>
                  <a:lnTo>
                    <a:pt x="634451" y="0"/>
                  </a:lnTo>
                  <a:lnTo>
                    <a:pt x="655896" y="4329"/>
                  </a:lnTo>
                  <a:lnTo>
                    <a:pt x="673409" y="16137"/>
                  </a:lnTo>
                  <a:lnTo>
                    <a:pt x="685217" y="33650"/>
                  </a:lnTo>
                  <a:lnTo>
                    <a:pt x="689547" y="55095"/>
                  </a:lnTo>
                  <a:lnTo>
                    <a:pt x="689547" y="537016"/>
                  </a:lnTo>
                  <a:lnTo>
                    <a:pt x="685217" y="558461"/>
                  </a:lnTo>
                  <a:lnTo>
                    <a:pt x="673409" y="575974"/>
                  </a:lnTo>
                  <a:lnTo>
                    <a:pt x="655896" y="587782"/>
                  </a:lnTo>
                  <a:lnTo>
                    <a:pt x="634451" y="592112"/>
                  </a:lnTo>
                  <a:lnTo>
                    <a:pt x="55095" y="592112"/>
                  </a:lnTo>
                  <a:lnTo>
                    <a:pt x="33650" y="587782"/>
                  </a:lnTo>
                  <a:lnTo>
                    <a:pt x="16137" y="575974"/>
                  </a:lnTo>
                  <a:lnTo>
                    <a:pt x="4329" y="558461"/>
                  </a:lnTo>
                  <a:lnTo>
                    <a:pt x="0" y="537016"/>
                  </a:lnTo>
                  <a:lnTo>
                    <a:pt x="0" y="55095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46383" y="1521471"/>
              <a:ext cx="498475" cy="114300"/>
            </a:xfrm>
            <a:custGeom>
              <a:avLst/>
              <a:gdLst/>
              <a:ahLst/>
              <a:cxnLst/>
              <a:rect l="l" t="t" r="r" b="b"/>
              <a:pathLst>
                <a:path w="498475" h="114300">
                  <a:moveTo>
                    <a:pt x="0" y="3382"/>
                  </a:moveTo>
                  <a:lnTo>
                    <a:pt x="0" y="1514"/>
                  </a:lnTo>
                  <a:lnTo>
                    <a:pt x="1514" y="0"/>
                  </a:lnTo>
                  <a:lnTo>
                    <a:pt x="3382" y="0"/>
                  </a:lnTo>
                  <a:lnTo>
                    <a:pt x="495040" y="0"/>
                  </a:lnTo>
                  <a:lnTo>
                    <a:pt x="496908" y="0"/>
                  </a:lnTo>
                  <a:lnTo>
                    <a:pt x="498423" y="1514"/>
                  </a:lnTo>
                  <a:lnTo>
                    <a:pt x="498423" y="3382"/>
                  </a:lnTo>
                  <a:lnTo>
                    <a:pt x="498423" y="110292"/>
                  </a:lnTo>
                  <a:lnTo>
                    <a:pt x="498423" y="112160"/>
                  </a:lnTo>
                  <a:lnTo>
                    <a:pt x="496908" y="113675"/>
                  </a:lnTo>
                  <a:lnTo>
                    <a:pt x="495040" y="113675"/>
                  </a:lnTo>
                  <a:lnTo>
                    <a:pt x="3382" y="113675"/>
                  </a:lnTo>
                  <a:lnTo>
                    <a:pt x="1514" y="113675"/>
                  </a:lnTo>
                  <a:lnTo>
                    <a:pt x="0" y="112160"/>
                  </a:lnTo>
                  <a:lnTo>
                    <a:pt x="0" y="110292"/>
                  </a:lnTo>
                  <a:lnTo>
                    <a:pt x="0" y="3382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51313" y="1698230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0" y="0"/>
                  </a:moveTo>
                  <a:lnTo>
                    <a:pt x="288561" y="1"/>
                  </a:lnTo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254570" y="119980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10" h="114300">
                  <a:moveTo>
                    <a:pt x="652837" y="0"/>
                  </a:moveTo>
                  <a:lnTo>
                    <a:pt x="36708" y="0"/>
                  </a:lnTo>
                  <a:lnTo>
                    <a:pt x="22419" y="2884"/>
                  </a:lnTo>
                  <a:lnTo>
                    <a:pt x="10751" y="10751"/>
                  </a:lnTo>
                  <a:lnTo>
                    <a:pt x="2884" y="22419"/>
                  </a:lnTo>
                  <a:lnTo>
                    <a:pt x="0" y="36708"/>
                  </a:lnTo>
                  <a:lnTo>
                    <a:pt x="0" y="113675"/>
                  </a:lnTo>
                  <a:lnTo>
                    <a:pt x="689545" y="113675"/>
                  </a:lnTo>
                  <a:lnTo>
                    <a:pt x="689545" y="36708"/>
                  </a:lnTo>
                  <a:lnTo>
                    <a:pt x="686660" y="22419"/>
                  </a:lnTo>
                  <a:lnTo>
                    <a:pt x="678794" y="10751"/>
                  </a:lnTo>
                  <a:lnTo>
                    <a:pt x="667125" y="2884"/>
                  </a:lnTo>
                  <a:lnTo>
                    <a:pt x="652837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254570" y="119980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10" h="114300">
                  <a:moveTo>
                    <a:pt x="36707" y="0"/>
                  </a:moveTo>
                  <a:lnTo>
                    <a:pt x="652838" y="0"/>
                  </a:lnTo>
                  <a:lnTo>
                    <a:pt x="667126" y="2884"/>
                  </a:lnTo>
                  <a:lnTo>
                    <a:pt x="678794" y="10751"/>
                  </a:lnTo>
                  <a:lnTo>
                    <a:pt x="686661" y="22419"/>
                  </a:lnTo>
                  <a:lnTo>
                    <a:pt x="689546" y="36707"/>
                  </a:lnTo>
                  <a:lnTo>
                    <a:pt x="689546" y="113675"/>
                  </a:lnTo>
                  <a:lnTo>
                    <a:pt x="0" y="113675"/>
                  </a:lnTo>
                  <a:lnTo>
                    <a:pt x="0" y="36707"/>
                  </a:lnTo>
                  <a:lnTo>
                    <a:pt x="2884" y="22419"/>
                  </a:lnTo>
                  <a:lnTo>
                    <a:pt x="10751" y="10751"/>
                  </a:lnTo>
                  <a:lnTo>
                    <a:pt x="22419" y="2884"/>
                  </a:lnTo>
                  <a:lnTo>
                    <a:pt x="36707" y="0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99532" y="1229791"/>
              <a:ext cx="184150" cy="46990"/>
            </a:xfrm>
            <a:custGeom>
              <a:avLst/>
              <a:gdLst/>
              <a:ahLst/>
              <a:cxnLst/>
              <a:rect l="l" t="t" r="r" b="b"/>
              <a:pathLst>
                <a:path w="184150" h="46990">
                  <a:moveTo>
                    <a:pt x="46850" y="23418"/>
                  </a:moveTo>
                  <a:lnTo>
                    <a:pt x="45008" y="14312"/>
                  </a:lnTo>
                  <a:lnTo>
                    <a:pt x="39979" y="6858"/>
                  </a:lnTo>
                  <a:lnTo>
                    <a:pt x="32537" y="1841"/>
                  </a:lnTo>
                  <a:lnTo>
                    <a:pt x="23418" y="0"/>
                  </a:lnTo>
                  <a:lnTo>
                    <a:pt x="14300" y="1841"/>
                  </a:lnTo>
                  <a:lnTo>
                    <a:pt x="6858" y="6858"/>
                  </a:lnTo>
                  <a:lnTo>
                    <a:pt x="1841" y="14312"/>
                  </a:lnTo>
                  <a:lnTo>
                    <a:pt x="0" y="23418"/>
                  </a:lnTo>
                  <a:lnTo>
                    <a:pt x="1841" y="32537"/>
                  </a:lnTo>
                  <a:lnTo>
                    <a:pt x="6858" y="39992"/>
                  </a:lnTo>
                  <a:lnTo>
                    <a:pt x="14300" y="45008"/>
                  </a:lnTo>
                  <a:lnTo>
                    <a:pt x="23418" y="46850"/>
                  </a:lnTo>
                  <a:lnTo>
                    <a:pt x="32537" y="45008"/>
                  </a:lnTo>
                  <a:lnTo>
                    <a:pt x="39979" y="39992"/>
                  </a:lnTo>
                  <a:lnTo>
                    <a:pt x="45008" y="32537"/>
                  </a:lnTo>
                  <a:lnTo>
                    <a:pt x="46850" y="23418"/>
                  </a:lnTo>
                  <a:close/>
                </a:path>
                <a:path w="184150" h="46990">
                  <a:moveTo>
                    <a:pt x="115239" y="23418"/>
                  </a:moveTo>
                  <a:lnTo>
                    <a:pt x="113398" y="14312"/>
                  </a:lnTo>
                  <a:lnTo>
                    <a:pt x="108381" y="6858"/>
                  </a:lnTo>
                  <a:lnTo>
                    <a:pt x="100926" y="1841"/>
                  </a:lnTo>
                  <a:lnTo>
                    <a:pt x="91808" y="0"/>
                  </a:lnTo>
                  <a:lnTo>
                    <a:pt x="82702" y="1841"/>
                  </a:lnTo>
                  <a:lnTo>
                    <a:pt x="75247" y="6858"/>
                  </a:lnTo>
                  <a:lnTo>
                    <a:pt x="70231" y="14312"/>
                  </a:lnTo>
                  <a:lnTo>
                    <a:pt x="68389" y="23418"/>
                  </a:lnTo>
                  <a:lnTo>
                    <a:pt x="70231" y="32537"/>
                  </a:lnTo>
                  <a:lnTo>
                    <a:pt x="75247" y="39992"/>
                  </a:lnTo>
                  <a:lnTo>
                    <a:pt x="82702" y="45008"/>
                  </a:lnTo>
                  <a:lnTo>
                    <a:pt x="91808" y="46850"/>
                  </a:lnTo>
                  <a:lnTo>
                    <a:pt x="100926" y="45008"/>
                  </a:lnTo>
                  <a:lnTo>
                    <a:pt x="108381" y="39992"/>
                  </a:lnTo>
                  <a:lnTo>
                    <a:pt x="113398" y="32537"/>
                  </a:lnTo>
                  <a:lnTo>
                    <a:pt x="115239" y="23418"/>
                  </a:lnTo>
                  <a:close/>
                </a:path>
                <a:path w="184150" h="46990">
                  <a:moveTo>
                    <a:pt x="183629" y="23418"/>
                  </a:moveTo>
                  <a:lnTo>
                    <a:pt x="181787" y="14312"/>
                  </a:lnTo>
                  <a:lnTo>
                    <a:pt x="176771" y="6858"/>
                  </a:lnTo>
                  <a:lnTo>
                    <a:pt x="169316" y="1841"/>
                  </a:lnTo>
                  <a:lnTo>
                    <a:pt x="160210" y="0"/>
                  </a:lnTo>
                  <a:lnTo>
                    <a:pt x="151091" y="1841"/>
                  </a:lnTo>
                  <a:lnTo>
                    <a:pt x="143637" y="6858"/>
                  </a:lnTo>
                  <a:lnTo>
                    <a:pt x="138620" y="14312"/>
                  </a:lnTo>
                  <a:lnTo>
                    <a:pt x="136779" y="23418"/>
                  </a:lnTo>
                  <a:lnTo>
                    <a:pt x="138620" y="32537"/>
                  </a:lnTo>
                  <a:lnTo>
                    <a:pt x="143637" y="39992"/>
                  </a:lnTo>
                  <a:lnTo>
                    <a:pt x="151091" y="45008"/>
                  </a:lnTo>
                  <a:lnTo>
                    <a:pt x="160210" y="46850"/>
                  </a:lnTo>
                  <a:lnTo>
                    <a:pt x="169316" y="45008"/>
                  </a:lnTo>
                  <a:lnTo>
                    <a:pt x="176771" y="39992"/>
                  </a:lnTo>
                  <a:lnTo>
                    <a:pt x="181787" y="32537"/>
                  </a:lnTo>
                  <a:lnTo>
                    <a:pt x="183629" y="2341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400904" y="1310640"/>
            <a:ext cx="3975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44546A"/>
                </a:solidFill>
                <a:latin typeface="Calibri" panose="020F0502020204030204"/>
                <a:cs typeface="Calibri" panose="020F0502020204030204"/>
              </a:rPr>
              <a:t>WWW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83594" y="4677529"/>
            <a:ext cx="713105" cy="650240"/>
            <a:chOff x="4683594" y="4677529"/>
            <a:chExt cx="713105" cy="650240"/>
          </a:xfrm>
        </p:grpSpPr>
        <p:sp>
          <p:nvSpPr>
            <p:cNvPr id="11" name="object 11"/>
            <p:cNvSpPr/>
            <p:nvPr/>
          </p:nvSpPr>
          <p:spPr>
            <a:xfrm>
              <a:off x="4702644" y="4773053"/>
              <a:ext cx="675005" cy="535940"/>
            </a:xfrm>
            <a:custGeom>
              <a:avLst/>
              <a:gdLst/>
              <a:ahLst/>
              <a:cxnLst/>
              <a:rect l="l" t="t" r="r" b="b"/>
              <a:pathLst>
                <a:path w="675004" h="535939">
                  <a:moveTo>
                    <a:pt x="674557" y="0"/>
                  </a:moveTo>
                  <a:lnTo>
                    <a:pt x="648052" y="29767"/>
                  </a:lnTo>
                  <a:lnTo>
                    <a:pt x="575771" y="54075"/>
                  </a:lnTo>
                  <a:lnTo>
                    <a:pt x="525854" y="63413"/>
                  </a:lnTo>
                  <a:lnTo>
                    <a:pt x="468562" y="70464"/>
                  </a:lnTo>
                  <a:lnTo>
                    <a:pt x="405252" y="74920"/>
                  </a:lnTo>
                  <a:lnTo>
                    <a:pt x="337278" y="76474"/>
                  </a:lnTo>
                  <a:lnTo>
                    <a:pt x="269305" y="74920"/>
                  </a:lnTo>
                  <a:lnTo>
                    <a:pt x="205995" y="70464"/>
                  </a:lnTo>
                  <a:lnTo>
                    <a:pt x="148703" y="63413"/>
                  </a:lnTo>
                  <a:lnTo>
                    <a:pt x="98786" y="54075"/>
                  </a:lnTo>
                  <a:lnTo>
                    <a:pt x="57602" y="42757"/>
                  </a:lnTo>
                  <a:lnTo>
                    <a:pt x="6852" y="15412"/>
                  </a:lnTo>
                  <a:lnTo>
                    <a:pt x="0" y="0"/>
                  </a:lnTo>
                  <a:lnTo>
                    <a:pt x="0" y="458847"/>
                  </a:lnTo>
                  <a:lnTo>
                    <a:pt x="26505" y="488614"/>
                  </a:lnTo>
                  <a:lnTo>
                    <a:pt x="98786" y="512922"/>
                  </a:lnTo>
                  <a:lnTo>
                    <a:pt x="148703" y="522261"/>
                  </a:lnTo>
                  <a:lnTo>
                    <a:pt x="205995" y="529311"/>
                  </a:lnTo>
                  <a:lnTo>
                    <a:pt x="269305" y="533767"/>
                  </a:lnTo>
                  <a:lnTo>
                    <a:pt x="337278" y="535321"/>
                  </a:lnTo>
                  <a:lnTo>
                    <a:pt x="405252" y="533767"/>
                  </a:lnTo>
                  <a:lnTo>
                    <a:pt x="468562" y="529311"/>
                  </a:lnTo>
                  <a:lnTo>
                    <a:pt x="525854" y="522261"/>
                  </a:lnTo>
                  <a:lnTo>
                    <a:pt x="575771" y="512922"/>
                  </a:lnTo>
                  <a:lnTo>
                    <a:pt x="616955" y="501605"/>
                  </a:lnTo>
                  <a:lnTo>
                    <a:pt x="667705" y="474259"/>
                  </a:lnTo>
                  <a:lnTo>
                    <a:pt x="674557" y="458847"/>
                  </a:lnTo>
                  <a:lnTo>
                    <a:pt x="674557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02644" y="4696579"/>
              <a:ext cx="675005" cy="153035"/>
            </a:xfrm>
            <a:custGeom>
              <a:avLst/>
              <a:gdLst/>
              <a:ahLst/>
              <a:cxnLst/>
              <a:rect l="l" t="t" r="r" b="b"/>
              <a:pathLst>
                <a:path w="675004" h="153035">
                  <a:moveTo>
                    <a:pt x="337278" y="0"/>
                  </a:moveTo>
                  <a:lnTo>
                    <a:pt x="269305" y="1553"/>
                  </a:lnTo>
                  <a:lnTo>
                    <a:pt x="205995" y="6009"/>
                  </a:lnTo>
                  <a:lnTo>
                    <a:pt x="148703" y="13060"/>
                  </a:lnTo>
                  <a:lnTo>
                    <a:pt x="98786" y="22398"/>
                  </a:lnTo>
                  <a:lnTo>
                    <a:pt x="57602" y="33717"/>
                  </a:lnTo>
                  <a:lnTo>
                    <a:pt x="6852" y="61062"/>
                  </a:lnTo>
                  <a:lnTo>
                    <a:pt x="0" y="76474"/>
                  </a:lnTo>
                  <a:lnTo>
                    <a:pt x="6852" y="91886"/>
                  </a:lnTo>
                  <a:lnTo>
                    <a:pt x="57602" y="119232"/>
                  </a:lnTo>
                  <a:lnTo>
                    <a:pt x="98786" y="130550"/>
                  </a:lnTo>
                  <a:lnTo>
                    <a:pt x="148703" y="139888"/>
                  </a:lnTo>
                  <a:lnTo>
                    <a:pt x="205995" y="146939"/>
                  </a:lnTo>
                  <a:lnTo>
                    <a:pt x="269305" y="151394"/>
                  </a:lnTo>
                  <a:lnTo>
                    <a:pt x="337278" y="152948"/>
                  </a:lnTo>
                  <a:lnTo>
                    <a:pt x="405252" y="151394"/>
                  </a:lnTo>
                  <a:lnTo>
                    <a:pt x="468562" y="146939"/>
                  </a:lnTo>
                  <a:lnTo>
                    <a:pt x="525854" y="139888"/>
                  </a:lnTo>
                  <a:lnTo>
                    <a:pt x="575771" y="130550"/>
                  </a:lnTo>
                  <a:lnTo>
                    <a:pt x="616955" y="119232"/>
                  </a:lnTo>
                  <a:lnTo>
                    <a:pt x="667705" y="91886"/>
                  </a:lnTo>
                  <a:lnTo>
                    <a:pt x="674557" y="76474"/>
                  </a:lnTo>
                  <a:lnTo>
                    <a:pt x="667705" y="61062"/>
                  </a:lnTo>
                  <a:lnTo>
                    <a:pt x="616955" y="33717"/>
                  </a:lnTo>
                  <a:lnTo>
                    <a:pt x="575771" y="22398"/>
                  </a:lnTo>
                  <a:lnTo>
                    <a:pt x="525854" y="13060"/>
                  </a:lnTo>
                  <a:lnTo>
                    <a:pt x="468562" y="6009"/>
                  </a:lnTo>
                  <a:lnTo>
                    <a:pt x="405252" y="1553"/>
                  </a:lnTo>
                  <a:lnTo>
                    <a:pt x="337278" y="0"/>
                  </a:lnTo>
                  <a:close/>
                </a:path>
              </a:pathLst>
            </a:custGeom>
            <a:solidFill>
              <a:srgbClr val="F1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02644" y="4696579"/>
              <a:ext cx="675005" cy="612140"/>
            </a:xfrm>
            <a:custGeom>
              <a:avLst/>
              <a:gdLst/>
              <a:ahLst/>
              <a:cxnLst/>
              <a:rect l="l" t="t" r="r" b="b"/>
              <a:pathLst>
                <a:path w="675004" h="612139">
                  <a:moveTo>
                    <a:pt x="674558" y="76474"/>
                  </a:moveTo>
                  <a:lnTo>
                    <a:pt x="648052" y="106241"/>
                  </a:lnTo>
                  <a:lnTo>
                    <a:pt x="575771" y="130549"/>
                  </a:lnTo>
                  <a:lnTo>
                    <a:pt x="525854" y="139887"/>
                  </a:lnTo>
                  <a:lnTo>
                    <a:pt x="468563" y="146938"/>
                  </a:lnTo>
                  <a:lnTo>
                    <a:pt x="405252" y="151394"/>
                  </a:lnTo>
                  <a:lnTo>
                    <a:pt x="337279" y="152948"/>
                  </a:lnTo>
                  <a:lnTo>
                    <a:pt x="269305" y="151394"/>
                  </a:lnTo>
                  <a:lnTo>
                    <a:pt x="205994" y="146938"/>
                  </a:lnTo>
                  <a:lnTo>
                    <a:pt x="148703" y="139887"/>
                  </a:lnTo>
                  <a:lnTo>
                    <a:pt x="98786" y="130549"/>
                  </a:lnTo>
                  <a:lnTo>
                    <a:pt x="57601" y="119231"/>
                  </a:lnTo>
                  <a:lnTo>
                    <a:pt x="6852" y="91886"/>
                  </a:lnTo>
                  <a:lnTo>
                    <a:pt x="0" y="76474"/>
                  </a:lnTo>
                  <a:lnTo>
                    <a:pt x="6852" y="61062"/>
                  </a:lnTo>
                  <a:lnTo>
                    <a:pt x="57601" y="33716"/>
                  </a:lnTo>
                  <a:lnTo>
                    <a:pt x="98786" y="22398"/>
                  </a:lnTo>
                  <a:lnTo>
                    <a:pt x="148703" y="13060"/>
                  </a:lnTo>
                  <a:lnTo>
                    <a:pt x="205994" y="6009"/>
                  </a:lnTo>
                  <a:lnTo>
                    <a:pt x="269305" y="1553"/>
                  </a:lnTo>
                  <a:lnTo>
                    <a:pt x="337279" y="0"/>
                  </a:lnTo>
                  <a:lnTo>
                    <a:pt x="405252" y="1553"/>
                  </a:lnTo>
                  <a:lnTo>
                    <a:pt x="468563" y="6009"/>
                  </a:lnTo>
                  <a:lnTo>
                    <a:pt x="525854" y="13060"/>
                  </a:lnTo>
                  <a:lnTo>
                    <a:pt x="575771" y="22398"/>
                  </a:lnTo>
                  <a:lnTo>
                    <a:pt x="616956" y="33716"/>
                  </a:lnTo>
                  <a:lnTo>
                    <a:pt x="667705" y="61062"/>
                  </a:lnTo>
                  <a:lnTo>
                    <a:pt x="674558" y="76474"/>
                  </a:lnTo>
                  <a:lnTo>
                    <a:pt x="674558" y="535321"/>
                  </a:lnTo>
                  <a:lnTo>
                    <a:pt x="648052" y="565088"/>
                  </a:lnTo>
                  <a:lnTo>
                    <a:pt x="575771" y="589397"/>
                  </a:lnTo>
                  <a:lnTo>
                    <a:pt x="525854" y="598735"/>
                  </a:lnTo>
                  <a:lnTo>
                    <a:pt x="468563" y="605786"/>
                  </a:lnTo>
                  <a:lnTo>
                    <a:pt x="405252" y="610242"/>
                  </a:lnTo>
                  <a:lnTo>
                    <a:pt x="337279" y="611796"/>
                  </a:lnTo>
                  <a:lnTo>
                    <a:pt x="269305" y="610242"/>
                  </a:lnTo>
                  <a:lnTo>
                    <a:pt x="205994" y="605786"/>
                  </a:lnTo>
                  <a:lnTo>
                    <a:pt x="148703" y="598735"/>
                  </a:lnTo>
                  <a:lnTo>
                    <a:pt x="98786" y="589397"/>
                  </a:lnTo>
                  <a:lnTo>
                    <a:pt x="57601" y="578079"/>
                  </a:lnTo>
                  <a:lnTo>
                    <a:pt x="6852" y="550733"/>
                  </a:lnTo>
                  <a:lnTo>
                    <a:pt x="0" y="535321"/>
                  </a:lnTo>
                  <a:lnTo>
                    <a:pt x="0" y="76474"/>
                  </a:lnTo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06573" y="4879340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546A"/>
                </a:solidFill>
                <a:latin typeface="Calibri" panose="020F0502020204030204"/>
                <a:cs typeface="Calibri" panose="020F0502020204030204"/>
              </a:rPr>
              <a:t>db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03381" y="1100757"/>
            <a:ext cx="5538470" cy="3666490"/>
            <a:chOff x="2803381" y="1100757"/>
            <a:chExt cx="5538470" cy="3666490"/>
          </a:xfrm>
        </p:grpSpPr>
        <p:sp>
          <p:nvSpPr>
            <p:cNvPr id="16" name="object 16"/>
            <p:cNvSpPr/>
            <p:nvPr/>
          </p:nvSpPr>
          <p:spPr>
            <a:xfrm>
              <a:off x="6023865" y="32538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55900" y="0"/>
                  </a:moveTo>
                  <a:lnTo>
                    <a:pt x="34141" y="4392"/>
                  </a:lnTo>
                  <a:lnTo>
                    <a:pt x="16372" y="16372"/>
                  </a:lnTo>
                  <a:lnTo>
                    <a:pt x="4392" y="34141"/>
                  </a:lnTo>
                  <a:lnTo>
                    <a:pt x="0" y="55900"/>
                  </a:lnTo>
                  <a:lnTo>
                    <a:pt x="4392" y="77659"/>
                  </a:lnTo>
                  <a:lnTo>
                    <a:pt x="16372" y="95428"/>
                  </a:lnTo>
                  <a:lnTo>
                    <a:pt x="34141" y="107408"/>
                  </a:lnTo>
                  <a:lnTo>
                    <a:pt x="55900" y="111801"/>
                  </a:lnTo>
                  <a:lnTo>
                    <a:pt x="77659" y="107408"/>
                  </a:lnTo>
                  <a:lnTo>
                    <a:pt x="95428" y="95428"/>
                  </a:lnTo>
                  <a:lnTo>
                    <a:pt x="107408" y="77659"/>
                  </a:lnTo>
                  <a:lnTo>
                    <a:pt x="111801" y="55900"/>
                  </a:lnTo>
                  <a:lnTo>
                    <a:pt x="107408" y="34141"/>
                  </a:lnTo>
                  <a:lnTo>
                    <a:pt x="95428" y="16372"/>
                  </a:lnTo>
                  <a:lnTo>
                    <a:pt x="77659" y="4392"/>
                  </a:lnTo>
                  <a:lnTo>
                    <a:pt x="559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23865" y="32538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0" y="55901"/>
                  </a:moveTo>
                  <a:lnTo>
                    <a:pt x="4392" y="34141"/>
                  </a:lnTo>
                  <a:lnTo>
                    <a:pt x="16373" y="16373"/>
                  </a:lnTo>
                  <a:lnTo>
                    <a:pt x="34141" y="4392"/>
                  </a:lnTo>
                  <a:lnTo>
                    <a:pt x="55901" y="0"/>
                  </a:lnTo>
                  <a:lnTo>
                    <a:pt x="77660" y="4392"/>
                  </a:lnTo>
                  <a:lnTo>
                    <a:pt x="95428" y="16373"/>
                  </a:lnTo>
                  <a:lnTo>
                    <a:pt x="107409" y="34141"/>
                  </a:lnTo>
                  <a:lnTo>
                    <a:pt x="111802" y="55901"/>
                  </a:lnTo>
                  <a:lnTo>
                    <a:pt x="107409" y="77660"/>
                  </a:lnTo>
                  <a:lnTo>
                    <a:pt x="95428" y="95428"/>
                  </a:lnTo>
                  <a:lnTo>
                    <a:pt x="77660" y="107409"/>
                  </a:lnTo>
                  <a:lnTo>
                    <a:pt x="55901" y="111802"/>
                  </a:lnTo>
                  <a:lnTo>
                    <a:pt x="34141" y="107409"/>
                  </a:lnTo>
                  <a:lnTo>
                    <a:pt x="16373" y="95428"/>
                  </a:lnTo>
                  <a:lnTo>
                    <a:pt x="4392" y="77660"/>
                  </a:lnTo>
                  <a:lnTo>
                    <a:pt x="0" y="55901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79765" y="3064910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1" y="183629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79765" y="3365649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1" y="183629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28172" y="3309749"/>
              <a:ext cx="205104" cy="1905"/>
            </a:xfrm>
            <a:custGeom>
              <a:avLst/>
              <a:gdLst/>
              <a:ahLst/>
              <a:cxnLst/>
              <a:rect l="l" t="t" r="r" b="b"/>
              <a:pathLst>
                <a:path w="205104" h="1904">
                  <a:moveTo>
                    <a:pt x="204708" y="140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26650" y="3309748"/>
              <a:ext cx="189865" cy="1905"/>
            </a:xfrm>
            <a:custGeom>
              <a:avLst/>
              <a:gdLst/>
              <a:ahLst/>
              <a:cxnLst/>
              <a:rect l="l" t="t" r="r" b="b"/>
              <a:pathLst>
                <a:path w="189864" h="1904">
                  <a:moveTo>
                    <a:pt x="189720" y="0"/>
                  </a:moveTo>
                  <a:lnTo>
                    <a:pt x="0" y="1407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900787" y="3132176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13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19294" y="3348464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13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19294" y="3132176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0"/>
                  </a:moveTo>
                  <a:lnTo>
                    <a:pt x="0" y="138044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92600" y="3356709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0"/>
                  </a:moveTo>
                  <a:lnTo>
                    <a:pt x="0" y="138044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872918" y="31032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60" y="0"/>
                  </a:moveTo>
                  <a:lnTo>
                    <a:pt x="13961" y="1796"/>
                  </a:lnTo>
                  <a:lnTo>
                    <a:pt x="6695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60" y="45718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7" y="1796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872918" y="31032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056905" y="30437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60" y="0"/>
                  </a:moveTo>
                  <a:lnTo>
                    <a:pt x="13961" y="1796"/>
                  </a:lnTo>
                  <a:lnTo>
                    <a:pt x="6695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60" y="45718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7" y="1796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56905" y="30437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230527" y="311306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58" y="0"/>
                  </a:moveTo>
                  <a:lnTo>
                    <a:pt x="13960" y="1796"/>
                  </a:lnTo>
                  <a:lnTo>
                    <a:pt x="6694" y="6695"/>
                  </a:lnTo>
                  <a:lnTo>
                    <a:pt x="1796" y="13961"/>
                  </a:lnTo>
                  <a:lnTo>
                    <a:pt x="0" y="22859"/>
                  </a:lnTo>
                  <a:lnTo>
                    <a:pt x="1796" y="31758"/>
                  </a:lnTo>
                  <a:lnTo>
                    <a:pt x="6694" y="39024"/>
                  </a:lnTo>
                  <a:lnTo>
                    <a:pt x="13960" y="43923"/>
                  </a:lnTo>
                  <a:lnTo>
                    <a:pt x="22858" y="45719"/>
                  </a:lnTo>
                  <a:lnTo>
                    <a:pt x="31756" y="43923"/>
                  </a:lnTo>
                  <a:lnTo>
                    <a:pt x="39023" y="39024"/>
                  </a:lnTo>
                  <a:lnTo>
                    <a:pt x="43922" y="31758"/>
                  </a:lnTo>
                  <a:lnTo>
                    <a:pt x="45718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230527" y="31130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290179" y="32926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60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60"/>
                  </a:ln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60" y="45718"/>
                  </a:lnTo>
                  <a:lnTo>
                    <a:pt x="31758" y="43922"/>
                  </a:lnTo>
                  <a:lnTo>
                    <a:pt x="39024" y="39023"/>
                  </a:lnTo>
                  <a:lnTo>
                    <a:pt x="43923" y="31757"/>
                  </a:lnTo>
                  <a:lnTo>
                    <a:pt x="45720" y="22860"/>
                  </a:lnTo>
                  <a:lnTo>
                    <a:pt x="43923" y="13961"/>
                  </a:lnTo>
                  <a:lnTo>
                    <a:pt x="39024" y="6695"/>
                  </a:lnTo>
                  <a:lnTo>
                    <a:pt x="31758" y="1796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290179" y="32926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230526" y="34574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60" y="0"/>
                  </a:moveTo>
                  <a:lnTo>
                    <a:pt x="13961" y="1796"/>
                  </a:lnTo>
                  <a:lnTo>
                    <a:pt x="6695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60" y="45718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7" y="1796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230526" y="34574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056905" y="352641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60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60" y="45718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056905" y="352641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872918" y="34718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60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60"/>
                  </a:ln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60" y="45718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8" y="22860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872918" y="34718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800044" y="32841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60" y="0"/>
                  </a:moveTo>
                  <a:lnTo>
                    <a:pt x="13961" y="1796"/>
                  </a:lnTo>
                  <a:lnTo>
                    <a:pt x="6695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60" y="45718"/>
                  </a:lnTo>
                  <a:lnTo>
                    <a:pt x="31758" y="43922"/>
                  </a:lnTo>
                  <a:lnTo>
                    <a:pt x="39024" y="39023"/>
                  </a:lnTo>
                  <a:lnTo>
                    <a:pt x="43923" y="31756"/>
                  </a:lnTo>
                  <a:lnTo>
                    <a:pt x="45720" y="22858"/>
                  </a:lnTo>
                  <a:lnTo>
                    <a:pt x="43923" y="13960"/>
                  </a:lnTo>
                  <a:lnTo>
                    <a:pt x="39024" y="6694"/>
                  </a:lnTo>
                  <a:lnTo>
                    <a:pt x="31758" y="1796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800044" y="32841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822431" y="3244594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731080" y="0"/>
                  </a:moveTo>
                  <a:lnTo>
                    <a:pt x="42887" y="0"/>
                  </a:lnTo>
                  <a:lnTo>
                    <a:pt x="26193" y="3370"/>
                  </a:lnTo>
                  <a:lnTo>
                    <a:pt x="12561" y="12561"/>
                  </a:lnTo>
                  <a:lnTo>
                    <a:pt x="3370" y="26193"/>
                  </a:lnTo>
                  <a:lnTo>
                    <a:pt x="0" y="42887"/>
                  </a:lnTo>
                  <a:lnTo>
                    <a:pt x="0" y="566479"/>
                  </a:lnTo>
                  <a:lnTo>
                    <a:pt x="3370" y="583173"/>
                  </a:lnTo>
                  <a:lnTo>
                    <a:pt x="12561" y="596805"/>
                  </a:lnTo>
                  <a:lnTo>
                    <a:pt x="26193" y="605997"/>
                  </a:lnTo>
                  <a:lnTo>
                    <a:pt x="42887" y="609367"/>
                  </a:lnTo>
                  <a:lnTo>
                    <a:pt x="731080" y="609367"/>
                  </a:lnTo>
                  <a:lnTo>
                    <a:pt x="747773" y="605997"/>
                  </a:lnTo>
                  <a:lnTo>
                    <a:pt x="761405" y="596805"/>
                  </a:lnTo>
                  <a:lnTo>
                    <a:pt x="770596" y="583173"/>
                  </a:lnTo>
                  <a:lnTo>
                    <a:pt x="773967" y="566479"/>
                  </a:lnTo>
                  <a:lnTo>
                    <a:pt x="773967" y="42887"/>
                  </a:lnTo>
                  <a:lnTo>
                    <a:pt x="770596" y="26193"/>
                  </a:lnTo>
                  <a:lnTo>
                    <a:pt x="761405" y="12561"/>
                  </a:lnTo>
                  <a:lnTo>
                    <a:pt x="747773" y="3370"/>
                  </a:lnTo>
                  <a:lnTo>
                    <a:pt x="731080" y="0"/>
                  </a:lnTo>
                  <a:close/>
                </a:path>
              </a:pathLst>
            </a:custGeom>
            <a:solidFill>
              <a:srgbClr val="92D05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822431" y="3244594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0" y="42887"/>
                  </a:moveTo>
                  <a:lnTo>
                    <a:pt x="3370" y="26193"/>
                  </a:lnTo>
                  <a:lnTo>
                    <a:pt x="12561" y="12561"/>
                  </a:lnTo>
                  <a:lnTo>
                    <a:pt x="26193" y="3370"/>
                  </a:lnTo>
                  <a:lnTo>
                    <a:pt x="42887" y="0"/>
                  </a:lnTo>
                  <a:lnTo>
                    <a:pt x="731079" y="0"/>
                  </a:lnTo>
                  <a:lnTo>
                    <a:pt x="747773" y="3370"/>
                  </a:lnTo>
                  <a:lnTo>
                    <a:pt x="761405" y="12561"/>
                  </a:lnTo>
                  <a:lnTo>
                    <a:pt x="770596" y="26193"/>
                  </a:lnTo>
                  <a:lnTo>
                    <a:pt x="773967" y="42887"/>
                  </a:lnTo>
                  <a:lnTo>
                    <a:pt x="773967" y="566479"/>
                  </a:lnTo>
                  <a:lnTo>
                    <a:pt x="770596" y="583173"/>
                  </a:lnTo>
                  <a:lnTo>
                    <a:pt x="761405" y="596805"/>
                  </a:lnTo>
                  <a:lnTo>
                    <a:pt x="747773" y="605996"/>
                  </a:lnTo>
                  <a:lnTo>
                    <a:pt x="731079" y="609367"/>
                  </a:lnTo>
                  <a:lnTo>
                    <a:pt x="42887" y="609367"/>
                  </a:lnTo>
                  <a:lnTo>
                    <a:pt x="26193" y="605996"/>
                  </a:lnTo>
                  <a:lnTo>
                    <a:pt x="12561" y="596805"/>
                  </a:lnTo>
                  <a:lnTo>
                    <a:pt x="3370" y="583173"/>
                  </a:lnTo>
                  <a:lnTo>
                    <a:pt x="0" y="566479"/>
                  </a:lnTo>
                  <a:lnTo>
                    <a:pt x="0" y="42887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901664" y="3594322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1" y="143102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971514" y="3527253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034762" y="3539846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01663" y="3737423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0798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098514" y="3402521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1" y="32719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241888" y="3331749"/>
              <a:ext cx="250825" cy="250825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125412"/>
                  </a:moveTo>
                  <a:lnTo>
                    <a:pt x="9855" y="76596"/>
                  </a:lnTo>
                  <a:lnTo>
                    <a:pt x="36732" y="36732"/>
                  </a:lnTo>
                  <a:lnTo>
                    <a:pt x="76596" y="9855"/>
                  </a:lnTo>
                  <a:lnTo>
                    <a:pt x="125412" y="0"/>
                  </a:lnTo>
                  <a:lnTo>
                    <a:pt x="174228" y="9855"/>
                  </a:lnTo>
                  <a:lnTo>
                    <a:pt x="214092" y="36732"/>
                  </a:lnTo>
                  <a:lnTo>
                    <a:pt x="240969" y="76596"/>
                  </a:lnTo>
                  <a:lnTo>
                    <a:pt x="250825" y="125412"/>
                  </a:lnTo>
                  <a:lnTo>
                    <a:pt x="240969" y="174228"/>
                  </a:lnTo>
                  <a:lnTo>
                    <a:pt x="214092" y="214092"/>
                  </a:lnTo>
                  <a:lnTo>
                    <a:pt x="174228" y="240969"/>
                  </a:lnTo>
                  <a:lnTo>
                    <a:pt x="125412" y="250825"/>
                  </a:lnTo>
                  <a:lnTo>
                    <a:pt x="76596" y="240969"/>
                  </a:lnTo>
                  <a:lnTo>
                    <a:pt x="36732" y="214092"/>
                  </a:lnTo>
                  <a:lnTo>
                    <a:pt x="9855" y="174228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41888" y="3337382"/>
              <a:ext cx="248775" cy="24877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241888" y="3337382"/>
              <a:ext cx="248920" cy="248920"/>
            </a:xfrm>
            <a:custGeom>
              <a:avLst/>
              <a:gdLst/>
              <a:ahLst/>
              <a:cxnLst/>
              <a:rect l="l" t="t" r="r" b="b"/>
              <a:pathLst>
                <a:path w="248920" h="248920">
                  <a:moveTo>
                    <a:pt x="248775" y="124387"/>
                  </a:moveTo>
                  <a:lnTo>
                    <a:pt x="239000" y="172804"/>
                  </a:lnTo>
                  <a:lnTo>
                    <a:pt x="212342" y="212342"/>
                  </a:lnTo>
                  <a:lnTo>
                    <a:pt x="172804" y="239000"/>
                  </a:lnTo>
                  <a:lnTo>
                    <a:pt x="124387" y="248775"/>
                  </a:lnTo>
                  <a:lnTo>
                    <a:pt x="75970" y="239000"/>
                  </a:lnTo>
                  <a:lnTo>
                    <a:pt x="36432" y="212342"/>
                  </a:lnTo>
                  <a:lnTo>
                    <a:pt x="9774" y="172804"/>
                  </a:lnTo>
                  <a:lnTo>
                    <a:pt x="0" y="124387"/>
                  </a:lnTo>
                  <a:lnTo>
                    <a:pt x="9774" y="75970"/>
                  </a:lnTo>
                  <a:lnTo>
                    <a:pt x="36432" y="36432"/>
                  </a:lnTo>
                  <a:lnTo>
                    <a:pt x="75970" y="9774"/>
                  </a:lnTo>
                  <a:lnTo>
                    <a:pt x="124387" y="0"/>
                  </a:lnTo>
                  <a:lnTo>
                    <a:pt x="139452" y="915"/>
                  </a:lnTo>
                  <a:lnTo>
                    <a:pt x="154241" y="3635"/>
                  </a:lnTo>
                  <a:lnTo>
                    <a:pt x="168594" y="8120"/>
                  </a:lnTo>
                  <a:lnTo>
                    <a:pt x="182350" y="14330"/>
                  </a:lnTo>
                  <a:lnTo>
                    <a:pt x="124387" y="124387"/>
                  </a:lnTo>
                  <a:lnTo>
                    <a:pt x="248775" y="1243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246432" y="3690397"/>
              <a:ext cx="73025" cy="48895"/>
            </a:xfrm>
            <a:custGeom>
              <a:avLst/>
              <a:gdLst/>
              <a:ahLst/>
              <a:cxnLst/>
              <a:rect l="l" t="t" r="r" b="b"/>
              <a:pathLst>
                <a:path w="73025" h="48895">
                  <a:moveTo>
                    <a:pt x="72523" y="0"/>
                  </a:moveTo>
                  <a:lnTo>
                    <a:pt x="0" y="48373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318956" y="3690397"/>
              <a:ext cx="69850" cy="24765"/>
            </a:xfrm>
            <a:custGeom>
              <a:avLst/>
              <a:gdLst/>
              <a:ahLst/>
              <a:cxnLst/>
              <a:rect l="l" t="t" r="r" b="b"/>
              <a:pathLst>
                <a:path w="69850" h="24764">
                  <a:moveTo>
                    <a:pt x="69849" y="2418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401664" y="3632465"/>
              <a:ext cx="136525" cy="87630"/>
            </a:xfrm>
            <a:custGeom>
              <a:avLst/>
              <a:gdLst/>
              <a:ahLst/>
              <a:cxnLst/>
              <a:rect l="l" t="t" r="r" b="b"/>
              <a:pathLst>
                <a:path w="136525" h="87629">
                  <a:moveTo>
                    <a:pt x="136366" y="0"/>
                  </a:moveTo>
                  <a:lnTo>
                    <a:pt x="0" y="87254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6798" y="1100757"/>
              <a:ext cx="711199" cy="7112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502095" y="4305512"/>
              <a:ext cx="821055" cy="442595"/>
            </a:xfrm>
            <a:custGeom>
              <a:avLst/>
              <a:gdLst/>
              <a:ahLst/>
              <a:cxnLst/>
              <a:rect l="l" t="t" r="r" b="b"/>
              <a:pathLst>
                <a:path w="821054" h="442595">
                  <a:moveTo>
                    <a:pt x="765399" y="0"/>
                  </a:moveTo>
                  <a:lnTo>
                    <a:pt x="0" y="0"/>
                  </a:lnTo>
                  <a:lnTo>
                    <a:pt x="17475" y="11274"/>
                  </a:lnTo>
                  <a:lnTo>
                    <a:pt x="32653" y="42671"/>
                  </a:lnTo>
                  <a:lnTo>
                    <a:pt x="44621" y="90545"/>
                  </a:lnTo>
                  <a:lnTo>
                    <a:pt x="52470" y="151256"/>
                  </a:lnTo>
                  <a:lnTo>
                    <a:pt x="55289" y="221160"/>
                  </a:lnTo>
                  <a:lnTo>
                    <a:pt x="52470" y="291064"/>
                  </a:lnTo>
                  <a:lnTo>
                    <a:pt x="44621" y="351774"/>
                  </a:lnTo>
                  <a:lnTo>
                    <a:pt x="32653" y="399649"/>
                  </a:lnTo>
                  <a:lnTo>
                    <a:pt x="17475" y="431045"/>
                  </a:lnTo>
                  <a:lnTo>
                    <a:pt x="0" y="442320"/>
                  </a:lnTo>
                  <a:lnTo>
                    <a:pt x="765399" y="442320"/>
                  </a:lnTo>
                  <a:lnTo>
                    <a:pt x="798053" y="399649"/>
                  </a:lnTo>
                  <a:lnTo>
                    <a:pt x="810021" y="351774"/>
                  </a:lnTo>
                  <a:lnTo>
                    <a:pt x="817870" y="291064"/>
                  </a:lnTo>
                  <a:lnTo>
                    <a:pt x="820689" y="221160"/>
                  </a:lnTo>
                  <a:lnTo>
                    <a:pt x="817870" y="151256"/>
                  </a:lnTo>
                  <a:lnTo>
                    <a:pt x="810021" y="90545"/>
                  </a:lnTo>
                  <a:lnTo>
                    <a:pt x="798053" y="42671"/>
                  </a:lnTo>
                  <a:lnTo>
                    <a:pt x="782875" y="11274"/>
                  </a:lnTo>
                  <a:lnTo>
                    <a:pt x="765399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446804" y="4305512"/>
              <a:ext cx="111125" cy="442595"/>
            </a:xfrm>
            <a:custGeom>
              <a:avLst/>
              <a:gdLst/>
              <a:ahLst/>
              <a:cxnLst/>
              <a:rect l="l" t="t" r="r" b="b"/>
              <a:pathLst>
                <a:path w="111125" h="442595">
                  <a:moveTo>
                    <a:pt x="55290" y="0"/>
                  </a:moveTo>
                  <a:lnTo>
                    <a:pt x="22636" y="42671"/>
                  </a:lnTo>
                  <a:lnTo>
                    <a:pt x="10667" y="90545"/>
                  </a:lnTo>
                  <a:lnTo>
                    <a:pt x="2818" y="151256"/>
                  </a:lnTo>
                  <a:lnTo>
                    <a:pt x="0" y="221160"/>
                  </a:lnTo>
                  <a:lnTo>
                    <a:pt x="2818" y="291064"/>
                  </a:lnTo>
                  <a:lnTo>
                    <a:pt x="10667" y="351774"/>
                  </a:lnTo>
                  <a:lnTo>
                    <a:pt x="22636" y="399649"/>
                  </a:lnTo>
                  <a:lnTo>
                    <a:pt x="37814" y="431045"/>
                  </a:lnTo>
                  <a:lnTo>
                    <a:pt x="55290" y="442320"/>
                  </a:lnTo>
                  <a:lnTo>
                    <a:pt x="72766" y="431045"/>
                  </a:lnTo>
                  <a:lnTo>
                    <a:pt x="87944" y="399649"/>
                  </a:lnTo>
                  <a:lnTo>
                    <a:pt x="99912" y="351774"/>
                  </a:lnTo>
                  <a:lnTo>
                    <a:pt x="107761" y="291064"/>
                  </a:lnTo>
                  <a:lnTo>
                    <a:pt x="110580" y="221160"/>
                  </a:lnTo>
                  <a:lnTo>
                    <a:pt x="107761" y="151256"/>
                  </a:lnTo>
                  <a:lnTo>
                    <a:pt x="99912" y="90545"/>
                  </a:lnTo>
                  <a:lnTo>
                    <a:pt x="87944" y="42671"/>
                  </a:lnTo>
                  <a:lnTo>
                    <a:pt x="72766" y="11274"/>
                  </a:lnTo>
                  <a:lnTo>
                    <a:pt x="55290" y="0"/>
                  </a:lnTo>
                  <a:close/>
                </a:path>
              </a:pathLst>
            </a:custGeom>
            <a:solidFill>
              <a:srgbClr val="CDA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7446804" y="4305511"/>
              <a:ext cx="876300" cy="442595"/>
            </a:xfrm>
            <a:custGeom>
              <a:avLst/>
              <a:gdLst/>
              <a:ahLst/>
              <a:cxnLst/>
              <a:rect l="l" t="t" r="r" b="b"/>
              <a:pathLst>
                <a:path w="876300" h="442595">
                  <a:moveTo>
                    <a:pt x="55290" y="0"/>
                  </a:moveTo>
                  <a:lnTo>
                    <a:pt x="87943" y="42671"/>
                  </a:lnTo>
                  <a:lnTo>
                    <a:pt x="99912" y="90545"/>
                  </a:lnTo>
                  <a:lnTo>
                    <a:pt x="107761" y="151256"/>
                  </a:lnTo>
                  <a:lnTo>
                    <a:pt x="110580" y="221160"/>
                  </a:lnTo>
                  <a:lnTo>
                    <a:pt x="107761" y="291064"/>
                  </a:lnTo>
                  <a:lnTo>
                    <a:pt x="99912" y="351775"/>
                  </a:lnTo>
                  <a:lnTo>
                    <a:pt x="87943" y="399649"/>
                  </a:lnTo>
                  <a:lnTo>
                    <a:pt x="55290" y="442321"/>
                  </a:lnTo>
                  <a:lnTo>
                    <a:pt x="37814" y="431046"/>
                  </a:lnTo>
                  <a:lnTo>
                    <a:pt x="22636" y="399649"/>
                  </a:lnTo>
                  <a:lnTo>
                    <a:pt x="10667" y="351775"/>
                  </a:lnTo>
                  <a:lnTo>
                    <a:pt x="2818" y="291064"/>
                  </a:lnTo>
                  <a:lnTo>
                    <a:pt x="0" y="221160"/>
                  </a:lnTo>
                  <a:lnTo>
                    <a:pt x="2818" y="151256"/>
                  </a:lnTo>
                  <a:lnTo>
                    <a:pt x="10667" y="90545"/>
                  </a:lnTo>
                  <a:lnTo>
                    <a:pt x="22636" y="42671"/>
                  </a:lnTo>
                  <a:lnTo>
                    <a:pt x="37814" y="11274"/>
                  </a:lnTo>
                  <a:lnTo>
                    <a:pt x="55290" y="0"/>
                  </a:lnTo>
                  <a:lnTo>
                    <a:pt x="820690" y="0"/>
                  </a:lnTo>
                  <a:lnTo>
                    <a:pt x="853343" y="42671"/>
                  </a:lnTo>
                  <a:lnTo>
                    <a:pt x="865312" y="90545"/>
                  </a:lnTo>
                  <a:lnTo>
                    <a:pt x="873161" y="151256"/>
                  </a:lnTo>
                  <a:lnTo>
                    <a:pt x="875980" y="221160"/>
                  </a:lnTo>
                  <a:lnTo>
                    <a:pt x="873161" y="291064"/>
                  </a:lnTo>
                  <a:lnTo>
                    <a:pt x="865312" y="351775"/>
                  </a:lnTo>
                  <a:lnTo>
                    <a:pt x="853343" y="399649"/>
                  </a:lnTo>
                  <a:lnTo>
                    <a:pt x="838165" y="431046"/>
                  </a:lnTo>
                  <a:lnTo>
                    <a:pt x="820690" y="442321"/>
                  </a:lnTo>
                  <a:lnTo>
                    <a:pt x="55290" y="44232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807916" y="4190800"/>
              <a:ext cx="192405" cy="238760"/>
            </a:xfrm>
            <a:custGeom>
              <a:avLst/>
              <a:gdLst/>
              <a:ahLst/>
              <a:cxnLst/>
              <a:rect l="l" t="t" r="r" b="b"/>
              <a:pathLst>
                <a:path w="192404" h="238760">
                  <a:moveTo>
                    <a:pt x="74404" y="0"/>
                  </a:moveTo>
                  <a:lnTo>
                    <a:pt x="0" y="198735"/>
                  </a:lnTo>
                  <a:lnTo>
                    <a:pt x="171991" y="238349"/>
                  </a:lnTo>
                  <a:lnTo>
                    <a:pt x="192018" y="27089"/>
                  </a:lnTo>
                  <a:lnTo>
                    <a:pt x="74404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807916" y="4190800"/>
              <a:ext cx="192405" cy="238760"/>
            </a:xfrm>
            <a:custGeom>
              <a:avLst/>
              <a:gdLst/>
              <a:ahLst/>
              <a:cxnLst/>
              <a:rect l="l" t="t" r="r" b="b"/>
              <a:pathLst>
                <a:path w="192404" h="238760">
                  <a:moveTo>
                    <a:pt x="0" y="198735"/>
                  </a:moveTo>
                  <a:lnTo>
                    <a:pt x="74404" y="0"/>
                  </a:lnTo>
                  <a:lnTo>
                    <a:pt x="192018" y="27089"/>
                  </a:lnTo>
                  <a:lnTo>
                    <a:pt x="171990" y="238349"/>
                  </a:lnTo>
                  <a:lnTo>
                    <a:pt x="0" y="19873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771679" y="4363078"/>
              <a:ext cx="234315" cy="88265"/>
            </a:xfrm>
            <a:custGeom>
              <a:avLst/>
              <a:gdLst/>
              <a:ahLst/>
              <a:cxnLst/>
              <a:rect l="l" t="t" r="r" b="b"/>
              <a:pathLst>
                <a:path w="234315" h="88264">
                  <a:moveTo>
                    <a:pt x="6329" y="0"/>
                  </a:moveTo>
                  <a:lnTo>
                    <a:pt x="0" y="65787"/>
                  </a:lnTo>
                  <a:lnTo>
                    <a:pt x="227491" y="87676"/>
                  </a:lnTo>
                  <a:lnTo>
                    <a:pt x="233820" y="21888"/>
                  </a:lnTo>
                  <a:lnTo>
                    <a:pt x="6329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6984" y="4168580"/>
              <a:ext cx="149533" cy="68397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7708048" y="4358132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ogs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446337" y="877370"/>
            <a:ext cx="687705" cy="605155"/>
            <a:chOff x="8446337" y="877370"/>
            <a:chExt cx="687705" cy="605155"/>
          </a:xfrm>
        </p:grpSpPr>
        <p:sp>
          <p:nvSpPr>
            <p:cNvPr id="65" name="object 65"/>
            <p:cNvSpPr/>
            <p:nvPr/>
          </p:nvSpPr>
          <p:spPr>
            <a:xfrm>
              <a:off x="8452687" y="883720"/>
              <a:ext cx="675005" cy="592455"/>
            </a:xfrm>
            <a:custGeom>
              <a:avLst/>
              <a:gdLst/>
              <a:ahLst/>
              <a:cxnLst/>
              <a:rect l="l" t="t" r="r" b="b"/>
              <a:pathLst>
                <a:path w="675004" h="592455">
                  <a:moveTo>
                    <a:pt x="575870" y="0"/>
                  </a:moveTo>
                  <a:lnTo>
                    <a:pt x="98686" y="0"/>
                  </a:lnTo>
                  <a:lnTo>
                    <a:pt x="60273" y="7755"/>
                  </a:lnTo>
                  <a:lnTo>
                    <a:pt x="28904" y="28905"/>
                  </a:lnTo>
                  <a:lnTo>
                    <a:pt x="7755" y="60274"/>
                  </a:lnTo>
                  <a:lnTo>
                    <a:pt x="0" y="98687"/>
                  </a:lnTo>
                  <a:lnTo>
                    <a:pt x="0" y="493425"/>
                  </a:lnTo>
                  <a:lnTo>
                    <a:pt x="7755" y="531838"/>
                  </a:lnTo>
                  <a:lnTo>
                    <a:pt x="28904" y="563207"/>
                  </a:lnTo>
                  <a:lnTo>
                    <a:pt x="60273" y="584356"/>
                  </a:lnTo>
                  <a:lnTo>
                    <a:pt x="98686" y="592112"/>
                  </a:lnTo>
                  <a:lnTo>
                    <a:pt x="575870" y="592112"/>
                  </a:lnTo>
                  <a:lnTo>
                    <a:pt x="614283" y="584356"/>
                  </a:lnTo>
                  <a:lnTo>
                    <a:pt x="645652" y="563207"/>
                  </a:lnTo>
                  <a:lnTo>
                    <a:pt x="666801" y="531838"/>
                  </a:lnTo>
                  <a:lnTo>
                    <a:pt x="674556" y="493425"/>
                  </a:lnTo>
                  <a:lnTo>
                    <a:pt x="674556" y="98687"/>
                  </a:lnTo>
                  <a:lnTo>
                    <a:pt x="666801" y="60274"/>
                  </a:lnTo>
                  <a:lnTo>
                    <a:pt x="645652" y="28905"/>
                  </a:lnTo>
                  <a:lnTo>
                    <a:pt x="614283" y="7755"/>
                  </a:lnTo>
                  <a:lnTo>
                    <a:pt x="57587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452687" y="883720"/>
              <a:ext cx="675005" cy="592455"/>
            </a:xfrm>
            <a:custGeom>
              <a:avLst/>
              <a:gdLst/>
              <a:ahLst/>
              <a:cxnLst/>
              <a:rect l="l" t="t" r="r" b="b"/>
              <a:pathLst>
                <a:path w="675004" h="592455">
                  <a:moveTo>
                    <a:pt x="0" y="98687"/>
                  </a:moveTo>
                  <a:lnTo>
                    <a:pt x="7755" y="60273"/>
                  </a:lnTo>
                  <a:lnTo>
                    <a:pt x="28904" y="28904"/>
                  </a:lnTo>
                  <a:lnTo>
                    <a:pt x="60273" y="7755"/>
                  </a:lnTo>
                  <a:lnTo>
                    <a:pt x="98687" y="0"/>
                  </a:lnTo>
                  <a:lnTo>
                    <a:pt x="575869" y="0"/>
                  </a:lnTo>
                  <a:lnTo>
                    <a:pt x="614283" y="7755"/>
                  </a:lnTo>
                  <a:lnTo>
                    <a:pt x="645652" y="28904"/>
                  </a:lnTo>
                  <a:lnTo>
                    <a:pt x="666801" y="60273"/>
                  </a:lnTo>
                  <a:lnTo>
                    <a:pt x="674557" y="98687"/>
                  </a:lnTo>
                  <a:lnTo>
                    <a:pt x="674557" y="493424"/>
                  </a:lnTo>
                  <a:lnTo>
                    <a:pt x="666801" y="531838"/>
                  </a:lnTo>
                  <a:lnTo>
                    <a:pt x="645652" y="563207"/>
                  </a:lnTo>
                  <a:lnTo>
                    <a:pt x="614283" y="584356"/>
                  </a:lnTo>
                  <a:lnTo>
                    <a:pt x="575869" y="592112"/>
                  </a:lnTo>
                  <a:lnTo>
                    <a:pt x="98687" y="592112"/>
                  </a:lnTo>
                  <a:lnTo>
                    <a:pt x="60273" y="584356"/>
                  </a:lnTo>
                  <a:lnTo>
                    <a:pt x="28904" y="563207"/>
                  </a:lnTo>
                  <a:lnTo>
                    <a:pt x="7755" y="531838"/>
                  </a:lnTo>
                  <a:lnTo>
                    <a:pt x="0" y="493424"/>
                  </a:lnTo>
                  <a:lnTo>
                    <a:pt x="0" y="986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8613753" y="1017523"/>
            <a:ext cx="35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315513" y="524004"/>
            <a:ext cx="7586345" cy="5453380"/>
            <a:chOff x="2315513" y="524004"/>
            <a:chExt cx="7586345" cy="5453380"/>
          </a:xfrm>
        </p:grpSpPr>
        <p:sp>
          <p:nvSpPr>
            <p:cNvPr id="69" name="object 69"/>
            <p:cNvSpPr/>
            <p:nvPr/>
          </p:nvSpPr>
          <p:spPr>
            <a:xfrm>
              <a:off x="8563132" y="2715819"/>
              <a:ext cx="675005" cy="592455"/>
            </a:xfrm>
            <a:custGeom>
              <a:avLst/>
              <a:gdLst/>
              <a:ahLst/>
              <a:cxnLst/>
              <a:rect l="l" t="t" r="r" b="b"/>
              <a:pathLst>
                <a:path w="675004" h="592454">
                  <a:moveTo>
                    <a:pt x="0" y="98687"/>
                  </a:moveTo>
                  <a:lnTo>
                    <a:pt x="7755" y="60273"/>
                  </a:lnTo>
                  <a:lnTo>
                    <a:pt x="28904" y="28904"/>
                  </a:lnTo>
                  <a:lnTo>
                    <a:pt x="60273" y="7755"/>
                  </a:lnTo>
                  <a:lnTo>
                    <a:pt x="98687" y="0"/>
                  </a:lnTo>
                  <a:lnTo>
                    <a:pt x="575869" y="0"/>
                  </a:lnTo>
                  <a:lnTo>
                    <a:pt x="614283" y="7755"/>
                  </a:lnTo>
                  <a:lnTo>
                    <a:pt x="645652" y="28904"/>
                  </a:lnTo>
                  <a:lnTo>
                    <a:pt x="666801" y="60273"/>
                  </a:lnTo>
                  <a:lnTo>
                    <a:pt x="674557" y="98687"/>
                  </a:lnTo>
                  <a:lnTo>
                    <a:pt x="674557" y="493424"/>
                  </a:lnTo>
                  <a:lnTo>
                    <a:pt x="666801" y="531838"/>
                  </a:lnTo>
                  <a:lnTo>
                    <a:pt x="645652" y="563207"/>
                  </a:lnTo>
                  <a:lnTo>
                    <a:pt x="614283" y="584356"/>
                  </a:lnTo>
                  <a:lnTo>
                    <a:pt x="575869" y="592112"/>
                  </a:lnTo>
                  <a:lnTo>
                    <a:pt x="98687" y="592112"/>
                  </a:lnTo>
                  <a:lnTo>
                    <a:pt x="60273" y="584356"/>
                  </a:lnTo>
                  <a:lnTo>
                    <a:pt x="28904" y="563207"/>
                  </a:lnTo>
                  <a:lnTo>
                    <a:pt x="7755" y="531838"/>
                  </a:lnTo>
                  <a:lnTo>
                    <a:pt x="0" y="493424"/>
                  </a:lnTo>
                  <a:lnTo>
                    <a:pt x="0" y="986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321863" y="530354"/>
              <a:ext cx="7573645" cy="5440680"/>
            </a:xfrm>
            <a:custGeom>
              <a:avLst/>
              <a:gdLst/>
              <a:ahLst/>
              <a:cxnLst/>
              <a:rect l="l" t="t" r="r" b="b"/>
              <a:pathLst>
                <a:path w="7573645" h="5440680">
                  <a:moveTo>
                    <a:pt x="0" y="235287"/>
                  </a:moveTo>
                  <a:lnTo>
                    <a:pt x="4780" y="187868"/>
                  </a:lnTo>
                  <a:lnTo>
                    <a:pt x="18490" y="143703"/>
                  </a:lnTo>
                  <a:lnTo>
                    <a:pt x="40183" y="103736"/>
                  </a:lnTo>
                  <a:lnTo>
                    <a:pt x="68914" y="68914"/>
                  </a:lnTo>
                  <a:lnTo>
                    <a:pt x="103736" y="40183"/>
                  </a:lnTo>
                  <a:lnTo>
                    <a:pt x="143702" y="18490"/>
                  </a:lnTo>
                  <a:lnTo>
                    <a:pt x="187868" y="4780"/>
                  </a:lnTo>
                  <a:lnTo>
                    <a:pt x="235287" y="0"/>
                  </a:lnTo>
                  <a:lnTo>
                    <a:pt x="7337907" y="0"/>
                  </a:lnTo>
                  <a:lnTo>
                    <a:pt x="7385325" y="4780"/>
                  </a:lnTo>
                  <a:lnTo>
                    <a:pt x="7429491" y="18490"/>
                  </a:lnTo>
                  <a:lnTo>
                    <a:pt x="7469458" y="40183"/>
                  </a:lnTo>
                  <a:lnTo>
                    <a:pt x="7504280" y="68914"/>
                  </a:lnTo>
                  <a:lnTo>
                    <a:pt x="7533011" y="103736"/>
                  </a:lnTo>
                  <a:lnTo>
                    <a:pt x="7554705" y="143703"/>
                  </a:lnTo>
                  <a:lnTo>
                    <a:pt x="7568414" y="187868"/>
                  </a:lnTo>
                  <a:lnTo>
                    <a:pt x="7573195" y="235287"/>
                  </a:lnTo>
                  <a:lnTo>
                    <a:pt x="7573195" y="5204850"/>
                  </a:lnTo>
                  <a:lnTo>
                    <a:pt x="7568414" y="5252268"/>
                  </a:lnTo>
                  <a:lnTo>
                    <a:pt x="7554705" y="5296434"/>
                  </a:lnTo>
                  <a:lnTo>
                    <a:pt x="7533011" y="5336401"/>
                  </a:lnTo>
                  <a:lnTo>
                    <a:pt x="7504280" y="5371223"/>
                  </a:lnTo>
                  <a:lnTo>
                    <a:pt x="7469458" y="5399954"/>
                  </a:lnTo>
                  <a:lnTo>
                    <a:pt x="7429491" y="5421647"/>
                  </a:lnTo>
                  <a:lnTo>
                    <a:pt x="7385325" y="5435357"/>
                  </a:lnTo>
                  <a:lnTo>
                    <a:pt x="7337907" y="5440138"/>
                  </a:lnTo>
                  <a:lnTo>
                    <a:pt x="235287" y="5440138"/>
                  </a:lnTo>
                  <a:lnTo>
                    <a:pt x="187868" y="5435357"/>
                  </a:lnTo>
                  <a:lnTo>
                    <a:pt x="143702" y="5421647"/>
                  </a:lnTo>
                  <a:lnTo>
                    <a:pt x="103736" y="5399954"/>
                  </a:lnTo>
                  <a:lnTo>
                    <a:pt x="68914" y="5371223"/>
                  </a:lnTo>
                  <a:lnTo>
                    <a:pt x="40183" y="5336401"/>
                  </a:lnTo>
                  <a:lnTo>
                    <a:pt x="18490" y="5296434"/>
                  </a:lnTo>
                  <a:lnTo>
                    <a:pt x="4780" y="5252268"/>
                  </a:lnTo>
                  <a:lnTo>
                    <a:pt x="0" y="5204850"/>
                  </a:lnTo>
                  <a:lnTo>
                    <a:pt x="0" y="2352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119753" y="531745"/>
              <a:ext cx="1951989" cy="369570"/>
            </a:xfrm>
            <a:custGeom>
              <a:avLst/>
              <a:gdLst/>
              <a:ahLst/>
              <a:cxnLst/>
              <a:rect l="l" t="t" r="r" b="b"/>
              <a:pathLst>
                <a:path w="1951990" h="369569">
                  <a:moveTo>
                    <a:pt x="1951943" y="0"/>
                  </a:moveTo>
                  <a:lnTo>
                    <a:pt x="0" y="0"/>
                  </a:lnTo>
                  <a:lnTo>
                    <a:pt x="0" y="307775"/>
                  </a:lnTo>
                  <a:lnTo>
                    <a:pt x="4837" y="331736"/>
                  </a:lnTo>
                  <a:lnTo>
                    <a:pt x="18029" y="351302"/>
                  </a:lnTo>
                  <a:lnTo>
                    <a:pt x="37596" y="364495"/>
                  </a:lnTo>
                  <a:lnTo>
                    <a:pt x="61556" y="369332"/>
                  </a:lnTo>
                  <a:lnTo>
                    <a:pt x="1890386" y="369332"/>
                  </a:lnTo>
                  <a:lnTo>
                    <a:pt x="1914346" y="364495"/>
                  </a:lnTo>
                  <a:lnTo>
                    <a:pt x="1933913" y="351302"/>
                  </a:lnTo>
                  <a:lnTo>
                    <a:pt x="1947105" y="331736"/>
                  </a:lnTo>
                  <a:lnTo>
                    <a:pt x="1951943" y="307775"/>
                  </a:lnTo>
                  <a:lnTo>
                    <a:pt x="1951943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119752" y="531744"/>
              <a:ext cx="1951989" cy="369570"/>
            </a:xfrm>
            <a:custGeom>
              <a:avLst/>
              <a:gdLst/>
              <a:ahLst/>
              <a:cxnLst/>
              <a:rect l="l" t="t" r="r" b="b"/>
              <a:pathLst>
                <a:path w="1951990" h="369569">
                  <a:moveTo>
                    <a:pt x="1890386" y="369333"/>
                  </a:moveTo>
                  <a:lnTo>
                    <a:pt x="61558" y="369333"/>
                  </a:lnTo>
                  <a:lnTo>
                    <a:pt x="37596" y="364495"/>
                  </a:lnTo>
                  <a:lnTo>
                    <a:pt x="18029" y="351303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0"/>
                  </a:lnTo>
                  <a:lnTo>
                    <a:pt x="1951944" y="0"/>
                  </a:lnTo>
                  <a:lnTo>
                    <a:pt x="1951944" y="307775"/>
                  </a:lnTo>
                  <a:lnTo>
                    <a:pt x="1947106" y="331736"/>
                  </a:lnTo>
                  <a:lnTo>
                    <a:pt x="1933914" y="351303"/>
                  </a:lnTo>
                  <a:lnTo>
                    <a:pt x="1914347" y="364495"/>
                  </a:lnTo>
                  <a:lnTo>
                    <a:pt x="1890386" y="36933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5857673" y="557276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 Black" panose="020B0A04020102020204"/>
                <a:cs typeface="Arial Black" panose="020B0A04020102020204"/>
              </a:rPr>
              <a:t>A</a:t>
            </a:r>
            <a:r>
              <a:rPr sz="1800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1800" spc="5" dirty="0">
                <a:latin typeface="Arial Black" panose="020B0A04020102020204"/>
                <a:cs typeface="Arial Black" panose="020B0A04020102020204"/>
              </a:rPr>
              <a:t>p</a:t>
            </a:r>
            <a:endParaRPr sz="18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988637" y="1887796"/>
            <a:ext cx="1581785" cy="274320"/>
          </a:xfrm>
          <a:custGeom>
            <a:avLst/>
            <a:gdLst/>
            <a:ahLst/>
            <a:cxnLst/>
            <a:rect l="l" t="t" r="r" b="b"/>
            <a:pathLst>
              <a:path w="1581784" h="274319">
                <a:moveTo>
                  <a:pt x="1581591" y="0"/>
                </a:moveTo>
                <a:lnTo>
                  <a:pt x="0" y="0"/>
                </a:lnTo>
                <a:lnTo>
                  <a:pt x="0" y="274320"/>
                </a:lnTo>
                <a:lnTo>
                  <a:pt x="1581591" y="274320"/>
                </a:lnTo>
                <a:lnTo>
                  <a:pt x="1581591" y="0"/>
                </a:lnTo>
                <a:close/>
              </a:path>
            </a:pathLst>
          </a:custGeom>
          <a:solidFill>
            <a:srgbClr val="96B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297149" y="1848611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4758739" y="1573947"/>
            <a:ext cx="4825365" cy="594360"/>
            <a:chOff x="4758739" y="1573947"/>
            <a:chExt cx="4825365" cy="594360"/>
          </a:xfrm>
        </p:grpSpPr>
        <p:sp>
          <p:nvSpPr>
            <p:cNvPr id="77" name="object 77"/>
            <p:cNvSpPr/>
            <p:nvPr/>
          </p:nvSpPr>
          <p:spPr>
            <a:xfrm>
              <a:off x="4758728" y="1836381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67" y="119634"/>
                  </a:moveTo>
                  <a:lnTo>
                    <a:pt x="22923" y="119634"/>
                  </a:lnTo>
                  <a:lnTo>
                    <a:pt x="22923" y="165658"/>
                  </a:lnTo>
                  <a:lnTo>
                    <a:pt x="68567" y="165658"/>
                  </a:lnTo>
                  <a:lnTo>
                    <a:pt x="68567" y="119634"/>
                  </a:lnTo>
                  <a:close/>
                </a:path>
                <a:path w="460375" h="331469">
                  <a:moveTo>
                    <a:pt x="128104" y="119634"/>
                  </a:moveTo>
                  <a:lnTo>
                    <a:pt x="80022" y="119634"/>
                  </a:lnTo>
                  <a:lnTo>
                    <a:pt x="80022" y="165658"/>
                  </a:lnTo>
                  <a:lnTo>
                    <a:pt x="128104" y="165658"/>
                  </a:lnTo>
                  <a:lnTo>
                    <a:pt x="128104" y="119634"/>
                  </a:lnTo>
                  <a:close/>
                </a:path>
                <a:path w="460375" h="331469">
                  <a:moveTo>
                    <a:pt x="128104" y="59905"/>
                  </a:moveTo>
                  <a:lnTo>
                    <a:pt x="80022" y="59905"/>
                  </a:lnTo>
                  <a:lnTo>
                    <a:pt x="80022" y="105930"/>
                  </a:lnTo>
                  <a:lnTo>
                    <a:pt x="128104" y="105930"/>
                  </a:lnTo>
                  <a:lnTo>
                    <a:pt x="128104" y="59905"/>
                  </a:lnTo>
                  <a:close/>
                </a:path>
                <a:path w="460375" h="331469">
                  <a:moveTo>
                    <a:pt x="185204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34"/>
                  </a:lnTo>
                  <a:close/>
                </a:path>
                <a:path w="460375" h="331469">
                  <a:moveTo>
                    <a:pt x="185204" y="59905"/>
                  </a:moveTo>
                  <a:lnTo>
                    <a:pt x="137299" y="59905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05"/>
                  </a:lnTo>
                  <a:close/>
                </a:path>
                <a:path w="460375" h="331469">
                  <a:moveTo>
                    <a:pt x="242493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34"/>
                  </a:lnTo>
                  <a:close/>
                </a:path>
                <a:path w="460375" h="331469">
                  <a:moveTo>
                    <a:pt x="242493" y="59905"/>
                  </a:moveTo>
                  <a:lnTo>
                    <a:pt x="196659" y="59905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05"/>
                  </a:lnTo>
                  <a:close/>
                </a:path>
                <a:path w="460375" h="331469">
                  <a:moveTo>
                    <a:pt x="242493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93" y="46012"/>
                  </a:lnTo>
                  <a:lnTo>
                    <a:pt x="242493" y="0"/>
                  </a:lnTo>
                  <a:close/>
                </a:path>
                <a:path w="460375" h="331469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69">
                  <a:moveTo>
                    <a:pt x="459803" y="147256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18" y="137490"/>
                  </a:lnTo>
                  <a:lnTo>
                    <a:pt x="426275" y="135255"/>
                  </a:lnTo>
                  <a:lnTo>
                    <a:pt x="412026" y="135585"/>
                  </a:lnTo>
                  <a:lnTo>
                    <a:pt x="398018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67"/>
                  </a:lnTo>
                  <a:lnTo>
                    <a:pt x="356870" y="92036"/>
                  </a:lnTo>
                  <a:lnTo>
                    <a:pt x="351205" y="101854"/>
                  </a:lnTo>
                  <a:lnTo>
                    <a:pt x="347700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75" y="158724"/>
                  </a:lnTo>
                  <a:lnTo>
                    <a:pt x="356870" y="165658"/>
                  </a:lnTo>
                  <a:lnTo>
                    <a:pt x="352183" y="168097"/>
                  </a:lnTo>
                  <a:lnTo>
                    <a:pt x="345414" y="170345"/>
                  </a:lnTo>
                  <a:lnTo>
                    <a:pt x="340728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800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73" y="237274"/>
                  </a:lnTo>
                  <a:lnTo>
                    <a:pt x="9207" y="253187"/>
                  </a:lnTo>
                  <a:lnTo>
                    <a:pt x="11468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91" y="314947"/>
                  </a:lnTo>
                  <a:lnTo>
                    <a:pt x="108305" y="327329"/>
                  </a:lnTo>
                  <a:lnTo>
                    <a:pt x="148767" y="331317"/>
                  </a:lnTo>
                  <a:lnTo>
                    <a:pt x="200825" y="327444"/>
                  </a:lnTo>
                  <a:lnTo>
                    <a:pt x="249021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908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002427" y="1573947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19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8310940" y="1534667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772529" y="1522523"/>
            <a:ext cx="1964055" cy="2185035"/>
            <a:chOff x="7772529" y="1522523"/>
            <a:chExt cx="1964055" cy="2185035"/>
          </a:xfrm>
        </p:grpSpPr>
        <p:sp>
          <p:nvSpPr>
            <p:cNvPr id="81" name="object 81"/>
            <p:cNvSpPr/>
            <p:nvPr/>
          </p:nvSpPr>
          <p:spPr>
            <a:xfrm>
              <a:off x="7772527" y="1522526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69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69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69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69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69">
                  <a:moveTo>
                    <a:pt x="242481" y="119646"/>
                  </a:moveTo>
                  <a:lnTo>
                    <a:pt x="196646" y="119646"/>
                  </a:lnTo>
                  <a:lnTo>
                    <a:pt x="196646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69">
                  <a:moveTo>
                    <a:pt x="242481" y="59918"/>
                  </a:moveTo>
                  <a:lnTo>
                    <a:pt x="196646" y="59918"/>
                  </a:lnTo>
                  <a:lnTo>
                    <a:pt x="196646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69">
                  <a:moveTo>
                    <a:pt x="242481" y="0"/>
                  </a:moveTo>
                  <a:lnTo>
                    <a:pt x="196646" y="0"/>
                  </a:lnTo>
                  <a:lnTo>
                    <a:pt x="196646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69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69">
                  <a:moveTo>
                    <a:pt x="459790" y="147256"/>
                  </a:moveTo>
                  <a:lnTo>
                    <a:pt x="452843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35" y="124701"/>
                  </a:lnTo>
                  <a:lnTo>
                    <a:pt x="387451" y="112229"/>
                  </a:lnTo>
                  <a:lnTo>
                    <a:pt x="378421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67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57" y="175679"/>
                  </a:lnTo>
                  <a:lnTo>
                    <a:pt x="323977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194" y="253187"/>
                  </a:lnTo>
                  <a:lnTo>
                    <a:pt x="11455" y="262394"/>
                  </a:lnTo>
                  <a:lnTo>
                    <a:pt x="13703" y="262394"/>
                  </a:lnTo>
                  <a:lnTo>
                    <a:pt x="38633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17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02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8154653" y="3432973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8463164" y="2849371"/>
            <a:ext cx="963930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xyz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191909" y="3381549"/>
            <a:ext cx="1581785" cy="1779270"/>
            <a:chOff x="7191909" y="3381549"/>
            <a:chExt cx="1581785" cy="1779270"/>
          </a:xfrm>
        </p:grpSpPr>
        <p:sp>
          <p:nvSpPr>
            <p:cNvPr id="85" name="object 85"/>
            <p:cNvSpPr/>
            <p:nvPr/>
          </p:nvSpPr>
          <p:spPr>
            <a:xfrm>
              <a:off x="7924749" y="3381552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17"/>
                  </a:lnTo>
                  <a:lnTo>
                    <a:pt x="200825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191909" y="4886233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581590" y="274320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7500420" y="4844796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258966" y="4834809"/>
            <a:ext cx="3162935" cy="883285"/>
            <a:chOff x="4258966" y="4834809"/>
            <a:chExt cx="3162935" cy="883285"/>
          </a:xfrm>
        </p:grpSpPr>
        <p:sp>
          <p:nvSpPr>
            <p:cNvPr id="89" name="object 89"/>
            <p:cNvSpPr/>
            <p:nvPr/>
          </p:nvSpPr>
          <p:spPr>
            <a:xfrm>
              <a:off x="6962000" y="4834813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104" y="119646"/>
                  </a:moveTo>
                  <a:lnTo>
                    <a:pt x="80022" y="119646"/>
                  </a:lnTo>
                  <a:lnTo>
                    <a:pt x="80022" y="165658"/>
                  </a:lnTo>
                  <a:lnTo>
                    <a:pt x="128104" y="165658"/>
                  </a:lnTo>
                  <a:lnTo>
                    <a:pt x="128104" y="119646"/>
                  </a:lnTo>
                  <a:close/>
                </a:path>
                <a:path w="460375" h="331470">
                  <a:moveTo>
                    <a:pt x="128104" y="59918"/>
                  </a:moveTo>
                  <a:lnTo>
                    <a:pt x="80022" y="59918"/>
                  </a:lnTo>
                  <a:lnTo>
                    <a:pt x="80022" y="105930"/>
                  </a:lnTo>
                  <a:lnTo>
                    <a:pt x="128104" y="105930"/>
                  </a:lnTo>
                  <a:lnTo>
                    <a:pt x="128104" y="59918"/>
                  </a:lnTo>
                  <a:close/>
                </a:path>
                <a:path w="460375" h="331470">
                  <a:moveTo>
                    <a:pt x="185204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46"/>
                  </a:lnTo>
                  <a:close/>
                </a:path>
                <a:path w="460375" h="331470">
                  <a:moveTo>
                    <a:pt x="185204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18"/>
                  </a:lnTo>
                  <a:close/>
                </a:path>
                <a:path w="460375" h="331470">
                  <a:moveTo>
                    <a:pt x="242493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46"/>
                  </a:lnTo>
                  <a:close/>
                </a:path>
                <a:path w="460375" h="331470">
                  <a:moveTo>
                    <a:pt x="242493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18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93" y="46012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55"/>
                  </a:lnTo>
                  <a:lnTo>
                    <a:pt x="412026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80"/>
                  </a:lnTo>
                  <a:lnTo>
                    <a:pt x="356870" y="92036"/>
                  </a:lnTo>
                  <a:lnTo>
                    <a:pt x="351205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75" y="158724"/>
                  </a:lnTo>
                  <a:lnTo>
                    <a:pt x="356870" y="165658"/>
                  </a:lnTo>
                  <a:lnTo>
                    <a:pt x="352183" y="168097"/>
                  </a:lnTo>
                  <a:lnTo>
                    <a:pt x="345414" y="170357"/>
                  </a:lnTo>
                  <a:lnTo>
                    <a:pt x="340728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68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91" y="314960"/>
                  </a:lnTo>
                  <a:lnTo>
                    <a:pt x="108305" y="327342"/>
                  </a:lnTo>
                  <a:lnTo>
                    <a:pt x="148767" y="331317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24"/>
                  </a:lnTo>
                  <a:lnTo>
                    <a:pt x="386549" y="184073"/>
                  </a:lnTo>
                  <a:lnTo>
                    <a:pt x="406908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258966" y="5443486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5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581590" y="274320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4567480" y="5402579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727275" y="3960322"/>
            <a:ext cx="1762125" cy="1763395"/>
            <a:chOff x="2727275" y="3960322"/>
            <a:chExt cx="1762125" cy="1763395"/>
          </a:xfrm>
        </p:grpSpPr>
        <p:sp>
          <p:nvSpPr>
            <p:cNvPr id="93" name="object 93"/>
            <p:cNvSpPr/>
            <p:nvPr/>
          </p:nvSpPr>
          <p:spPr>
            <a:xfrm>
              <a:off x="4029062" y="5392064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2727275" y="3960322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5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3035787" y="3918204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497377" y="1867692"/>
            <a:ext cx="1801495" cy="2372995"/>
            <a:chOff x="2497377" y="1867692"/>
            <a:chExt cx="1801495" cy="2372995"/>
          </a:xfrm>
        </p:grpSpPr>
        <p:sp>
          <p:nvSpPr>
            <p:cNvPr id="97" name="object 97"/>
            <p:cNvSpPr/>
            <p:nvPr/>
          </p:nvSpPr>
          <p:spPr>
            <a:xfrm>
              <a:off x="2497366" y="390890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67" y="119634"/>
                  </a:moveTo>
                  <a:lnTo>
                    <a:pt x="22923" y="119634"/>
                  </a:lnTo>
                  <a:lnTo>
                    <a:pt x="22923" y="165658"/>
                  </a:lnTo>
                  <a:lnTo>
                    <a:pt x="68567" y="165658"/>
                  </a:lnTo>
                  <a:lnTo>
                    <a:pt x="68567" y="119634"/>
                  </a:lnTo>
                  <a:close/>
                </a:path>
                <a:path w="460375" h="331470">
                  <a:moveTo>
                    <a:pt x="128104" y="119634"/>
                  </a:moveTo>
                  <a:lnTo>
                    <a:pt x="80022" y="119634"/>
                  </a:lnTo>
                  <a:lnTo>
                    <a:pt x="80022" y="165658"/>
                  </a:lnTo>
                  <a:lnTo>
                    <a:pt x="128104" y="165658"/>
                  </a:lnTo>
                  <a:lnTo>
                    <a:pt x="128104" y="119634"/>
                  </a:lnTo>
                  <a:close/>
                </a:path>
                <a:path w="460375" h="331470">
                  <a:moveTo>
                    <a:pt x="128104" y="59905"/>
                  </a:moveTo>
                  <a:lnTo>
                    <a:pt x="80022" y="59905"/>
                  </a:lnTo>
                  <a:lnTo>
                    <a:pt x="80022" y="105930"/>
                  </a:lnTo>
                  <a:lnTo>
                    <a:pt x="128104" y="105930"/>
                  </a:lnTo>
                  <a:lnTo>
                    <a:pt x="128104" y="59905"/>
                  </a:lnTo>
                  <a:close/>
                </a:path>
                <a:path w="460375" h="331470">
                  <a:moveTo>
                    <a:pt x="185204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34"/>
                  </a:lnTo>
                  <a:close/>
                </a:path>
                <a:path w="460375" h="331470">
                  <a:moveTo>
                    <a:pt x="185204" y="59905"/>
                  </a:moveTo>
                  <a:lnTo>
                    <a:pt x="137299" y="59905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05"/>
                  </a:lnTo>
                  <a:close/>
                </a:path>
                <a:path w="460375" h="331470">
                  <a:moveTo>
                    <a:pt x="242493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34"/>
                  </a:lnTo>
                  <a:close/>
                </a:path>
                <a:path w="460375" h="331470">
                  <a:moveTo>
                    <a:pt x="242493" y="59905"/>
                  </a:moveTo>
                  <a:lnTo>
                    <a:pt x="196659" y="59905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05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93" y="46012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26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67"/>
                  </a:lnTo>
                  <a:lnTo>
                    <a:pt x="356870" y="92036"/>
                  </a:lnTo>
                  <a:lnTo>
                    <a:pt x="351205" y="101854"/>
                  </a:lnTo>
                  <a:lnTo>
                    <a:pt x="347687" y="113131"/>
                  </a:lnTo>
                  <a:lnTo>
                    <a:pt x="345909" y="124815"/>
                  </a:lnTo>
                  <a:lnTo>
                    <a:pt x="345414" y="135788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75" y="158724"/>
                  </a:lnTo>
                  <a:lnTo>
                    <a:pt x="356870" y="165658"/>
                  </a:lnTo>
                  <a:lnTo>
                    <a:pt x="352183" y="168097"/>
                  </a:lnTo>
                  <a:lnTo>
                    <a:pt x="345414" y="170345"/>
                  </a:lnTo>
                  <a:lnTo>
                    <a:pt x="340728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73" y="237274"/>
                  </a:lnTo>
                  <a:lnTo>
                    <a:pt x="9207" y="253187"/>
                  </a:lnTo>
                  <a:lnTo>
                    <a:pt x="11468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91" y="314947"/>
                  </a:lnTo>
                  <a:lnTo>
                    <a:pt x="108305" y="327329"/>
                  </a:lnTo>
                  <a:lnTo>
                    <a:pt x="148767" y="331317"/>
                  </a:lnTo>
                  <a:lnTo>
                    <a:pt x="200825" y="327444"/>
                  </a:lnTo>
                  <a:lnTo>
                    <a:pt x="249021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908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716917" y="1867692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5" h="274319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3025429" y="1827276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2478412" y="1816267"/>
            <a:ext cx="4462145" cy="2178050"/>
            <a:chOff x="2478412" y="1816267"/>
            <a:chExt cx="4462145" cy="2178050"/>
          </a:xfrm>
        </p:grpSpPr>
        <p:sp>
          <p:nvSpPr>
            <p:cNvPr id="101" name="object 101"/>
            <p:cNvSpPr/>
            <p:nvPr/>
          </p:nvSpPr>
          <p:spPr>
            <a:xfrm>
              <a:off x="2478405" y="181627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54" y="119634"/>
                  </a:moveTo>
                  <a:lnTo>
                    <a:pt x="22910" y="119634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34"/>
                  </a:lnTo>
                  <a:close/>
                </a:path>
                <a:path w="460375" h="331469">
                  <a:moveTo>
                    <a:pt x="128092" y="119634"/>
                  </a:moveTo>
                  <a:lnTo>
                    <a:pt x="80010" y="119634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34"/>
                  </a:lnTo>
                  <a:close/>
                </a:path>
                <a:path w="460375" h="331469">
                  <a:moveTo>
                    <a:pt x="128092" y="59905"/>
                  </a:moveTo>
                  <a:lnTo>
                    <a:pt x="80010" y="59905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05"/>
                  </a:lnTo>
                  <a:close/>
                </a:path>
                <a:path w="460375" h="331469">
                  <a:moveTo>
                    <a:pt x="185191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34"/>
                  </a:lnTo>
                  <a:close/>
                </a:path>
                <a:path w="460375" h="331469">
                  <a:moveTo>
                    <a:pt x="185191" y="59905"/>
                  </a:moveTo>
                  <a:lnTo>
                    <a:pt x="137299" y="59905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05"/>
                  </a:lnTo>
                  <a:close/>
                </a:path>
                <a:path w="460375" h="331469">
                  <a:moveTo>
                    <a:pt x="242481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34"/>
                  </a:lnTo>
                  <a:close/>
                </a:path>
                <a:path w="460375" h="331469">
                  <a:moveTo>
                    <a:pt x="242481" y="59905"/>
                  </a:moveTo>
                  <a:lnTo>
                    <a:pt x="196659" y="59905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05"/>
                  </a:lnTo>
                  <a:close/>
                </a:path>
                <a:path w="460375" h="331469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69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69">
                  <a:moveTo>
                    <a:pt x="459803" y="147256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31"/>
                  </a:lnTo>
                  <a:lnTo>
                    <a:pt x="345909" y="124815"/>
                  </a:lnTo>
                  <a:lnTo>
                    <a:pt x="345414" y="135788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45"/>
                  </a:lnTo>
                  <a:lnTo>
                    <a:pt x="340715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78" y="314947"/>
                  </a:lnTo>
                  <a:lnTo>
                    <a:pt x="108292" y="327329"/>
                  </a:lnTo>
                  <a:lnTo>
                    <a:pt x="148755" y="331317"/>
                  </a:lnTo>
                  <a:lnTo>
                    <a:pt x="200825" y="327444"/>
                  </a:lnTo>
                  <a:lnTo>
                    <a:pt x="249021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895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5358710" y="3719948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 txBox="1"/>
          <p:nvPr/>
        </p:nvSpPr>
        <p:spPr>
          <a:xfrm>
            <a:off x="5667222" y="3680460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147094" y="3668534"/>
            <a:ext cx="460375" cy="331470"/>
          </a:xfrm>
          <a:custGeom>
            <a:avLst/>
            <a:gdLst/>
            <a:ahLst/>
            <a:cxnLst/>
            <a:rect l="l" t="t" r="r" b="b"/>
            <a:pathLst>
              <a:path w="460375" h="331470">
                <a:moveTo>
                  <a:pt x="68554" y="119634"/>
                </a:moveTo>
                <a:lnTo>
                  <a:pt x="22910" y="119634"/>
                </a:lnTo>
                <a:lnTo>
                  <a:pt x="22910" y="165658"/>
                </a:lnTo>
                <a:lnTo>
                  <a:pt x="68554" y="165658"/>
                </a:lnTo>
                <a:lnTo>
                  <a:pt x="68554" y="119634"/>
                </a:lnTo>
                <a:close/>
              </a:path>
              <a:path w="460375" h="331470">
                <a:moveTo>
                  <a:pt x="128092" y="119634"/>
                </a:moveTo>
                <a:lnTo>
                  <a:pt x="80010" y="119634"/>
                </a:lnTo>
                <a:lnTo>
                  <a:pt x="80010" y="165658"/>
                </a:lnTo>
                <a:lnTo>
                  <a:pt x="128092" y="165658"/>
                </a:lnTo>
                <a:lnTo>
                  <a:pt x="128092" y="119634"/>
                </a:lnTo>
                <a:close/>
              </a:path>
              <a:path w="460375" h="331470">
                <a:moveTo>
                  <a:pt x="128092" y="59905"/>
                </a:moveTo>
                <a:lnTo>
                  <a:pt x="80010" y="59905"/>
                </a:lnTo>
                <a:lnTo>
                  <a:pt x="80010" y="105918"/>
                </a:lnTo>
                <a:lnTo>
                  <a:pt x="128092" y="105918"/>
                </a:lnTo>
                <a:lnTo>
                  <a:pt x="128092" y="59905"/>
                </a:lnTo>
                <a:close/>
              </a:path>
              <a:path w="460375" h="331470">
                <a:moveTo>
                  <a:pt x="185191" y="119634"/>
                </a:moveTo>
                <a:lnTo>
                  <a:pt x="137299" y="119634"/>
                </a:lnTo>
                <a:lnTo>
                  <a:pt x="137299" y="165658"/>
                </a:lnTo>
                <a:lnTo>
                  <a:pt x="185191" y="165658"/>
                </a:lnTo>
                <a:lnTo>
                  <a:pt x="185191" y="119634"/>
                </a:lnTo>
                <a:close/>
              </a:path>
              <a:path w="460375" h="331470">
                <a:moveTo>
                  <a:pt x="185191" y="59905"/>
                </a:moveTo>
                <a:lnTo>
                  <a:pt x="137299" y="59905"/>
                </a:lnTo>
                <a:lnTo>
                  <a:pt x="137299" y="105918"/>
                </a:lnTo>
                <a:lnTo>
                  <a:pt x="185191" y="105918"/>
                </a:lnTo>
                <a:lnTo>
                  <a:pt x="185191" y="59905"/>
                </a:lnTo>
                <a:close/>
              </a:path>
              <a:path w="460375" h="331470">
                <a:moveTo>
                  <a:pt x="242481" y="119634"/>
                </a:moveTo>
                <a:lnTo>
                  <a:pt x="196659" y="119634"/>
                </a:lnTo>
                <a:lnTo>
                  <a:pt x="196659" y="165658"/>
                </a:lnTo>
                <a:lnTo>
                  <a:pt x="242481" y="165658"/>
                </a:lnTo>
                <a:lnTo>
                  <a:pt x="242481" y="119634"/>
                </a:lnTo>
                <a:close/>
              </a:path>
              <a:path w="460375" h="331470">
                <a:moveTo>
                  <a:pt x="242481" y="59905"/>
                </a:moveTo>
                <a:lnTo>
                  <a:pt x="196659" y="59905"/>
                </a:lnTo>
                <a:lnTo>
                  <a:pt x="196659" y="105918"/>
                </a:lnTo>
                <a:lnTo>
                  <a:pt x="242481" y="105918"/>
                </a:lnTo>
                <a:lnTo>
                  <a:pt x="242481" y="59905"/>
                </a:lnTo>
                <a:close/>
              </a:path>
              <a:path w="460375" h="331470">
                <a:moveTo>
                  <a:pt x="242481" y="0"/>
                </a:moveTo>
                <a:lnTo>
                  <a:pt x="196659" y="0"/>
                </a:lnTo>
                <a:lnTo>
                  <a:pt x="196659" y="46012"/>
                </a:lnTo>
                <a:lnTo>
                  <a:pt x="242481" y="46012"/>
                </a:lnTo>
                <a:lnTo>
                  <a:pt x="242481" y="0"/>
                </a:lnTo>
                <a:close/>
              </a:path>
              <a:path w="460375" h="331470">
                <a:moveTo>
                  <a:pt x="301840" y="119634"/>
                </a:moveTo>
                <a:lnTo>
                  <a:pt x="253949" y="119634"/>
                </a:lnTo>
                <a:lnTo>
                  <a:pt x="253949" y="165658"/>
                </a:lnTo>
                <a:lnTo>
                  <a:pt x="301840" y="165658"/>
                </a:lnTo>
                <a:lnTo>
                  <a:pt x="301840" y="119634"/>
                </a:lnTo>
                <a:close/>
              </a:path>
              <a:path w="460375" h="331470">
                <a:moveTo>
                  <a:pt x="459790" y="147256"/>
                </a:moveTo>
                <a:lnTo>
                  <a:pt x="452856" y="142735"/>
                </a:lnTo>
                <a:lnTo>
                  <a:pt x="441452" y="138049"/>
                </a:lnTo>
                <a:lnTo>
                  <a:pt x="440105" y="137490"/>
                </a:lnTo>
                <a:lnTo>
                  <a:pt x="426275" y="135255"/>
                </a:lnTo>
                <a:lnTo>
                  <a:pt x="412013" y="135585"/>
                </a:lnTo>
                <a:lnTo>
                  <a:pt x="398005" y="138049"/>
                </a:lnTo>
                <a:lnTo>
                  <a:pt x="394347" y="124688"/>
                </a:lnTo>
                <a:lnTo>
                  <a:pt x="387464" y="112217"/>
                </a:lnTo>
                <a:lnTo>
                  <a:pt x="378434" y="100596"/>
                </a:lnTo>
                <a:lnTo>
                  <a:pt x="368325" y="89776"/>
                </a:lnTo>
                <a:lnTo>
                  <a:pt x="361378" y="85267"/>
                </a:lnTo>
                <a:lnTo>
                  <a:pt x="356870" y="92036"/>
                </a:lnTo>
                <a:lnTo>
                  <a:pt x="351193" y="101854"/>
                </a:lnTo>
                <a:lnTo>
                  <a:pt x="347687" y="113131"/>
                </a:lnTo>
                <a:lnTo>
                  <a:pt x="345909" y="124802"/>
                </a:lnTo>
                <a:lnTo>
                  <a:pt x="345414" y="135788"/>
                </a:lnTo>
                <a:lnTo>
                  <a:pt x="347179" y="143992"/>
                </a:lnTo>
                <a:lnTo>
                  <a:pt x="349377" y="151574"/>
                </a:lnTo>
                <a:lnTo>
                  <a:pt x="352463" y="158724"/>
                </a:lnTo>
                <a:lnTo>
                  <a:pt x="356870" y="165658"/>
                </a:lnTo>
                <a:lnTo>
                  <a:pt x="352171" y="168097"/>
                </a:lnTo>
                <a:lnTo>
                  <a:pt x="345414" y="170345"/>
                </a:lnTo>
                <a:lnTo>
                  <a:pt x="340715" y="172605"/>
                </a:lnTo>
                <a:lnTo>
                  <a:pt x="332270" y="175679"/>
                </a:lnTo>
                <a:lnTo>
                  <a:pt x="323977" y="177838"/>
                </a:lnTo>
                <a:lnTo>
                  <a:pt x="316077" y="179133"/>
                </a:lnTo>
                <a:lnTo>
                  <a:pt x="308787" y="179552"/>
                </a:lnTo>
                <a:lnTo>
                  <a:pt x="0" y="179552"/>
                </a:lnTo>
                <a:lnTo>
                  <a:pt x="0" y="227723"/>
                </a:lnTo>
                <a:lnTo>
                  <a:pt x="2260" y="237274"/>
                </a:lnTo>
                <a:lnTo>
                  <a:pt x="9207" y="253187"/>
                </a:lnTo>
                <a:lnTo>
                  <a:pt x="11455" y="262382"/>
                </a:lnTo>
                <a:lnTo>
                  <a:pt x="13716" y="262382"/>
                </a:lnTo>
                <a:lnTo>
                  <a:pt x="38646" y="293522"/>
                </a:lnTo>
                <a:lnTo>
                  <a:pt x="70878" y="314947"/>
                </a:lnTo>
                <a:lnTo>
                  <a:pt x="108292" y="327329"/>
                </a:lnTo>
                <a:lnTo>
                  <a:pt x="148755" y="331317"/>
                </a:lnTo>
                <a:lnTo>
                  <a:pt x="200825" y="327444"/>
                </a:lnTo>
                <a:lnTo>
                  <a:pt x="249008" y="315633"/>
                </a:lnTo>
                <a:lnTo>
                  <a:pt x="292519" y="295656"/>
                </a:lnTo>
                <a:lnTo>
                  <a:pt x="330492" y="267233"/>
                </a:lnTo>
                <a:lnTo>
                  <a:pt x="362115" y="230124"/>
                </a:lnTo>
                <a:lnTo>
                  <a:pt x="386549" y="184061"/>
                </a:lnTo>
                <a:lnTo>
                  <a:pt x="406895" y="183642"/>
                </a:lnTo>
                <a:lnTo>
                  <a:pt x="425970" y="178435"/>
                </a:lnTo>
                <a:lnTo>
                  <a:pt x="442468" y="168008"/>
                </a:lnTo>
                <a:lnTo>
                  <a:pt x="455104" y="151942"/>
                </a:lnTo>
                <a:lnTo>
                  <a:pt x="459790" y="147256"/>
                </a:lnTo>
                <a:close/>
              </a:path>
            </a:pathLst>
          </a:custGeom>
          <a:solidFill>
            <a:srgbClr val="0D73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Slide Number Placeholder 10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8367" y="1180757"/>
            <a:ext cx="727710" cy="630555"/>
            <a:chOff x="7448367" y="1180757"/>
            <a:chExt cx="727710" cy="630555"/>
          </a:xfrm>
        </p:grpSpPr>
        <p:sp>
          <p:nvSpPr>
            <p:cNvPr id="3" name="object 3"/>
            <p:cNvSpPr/>
            <p:nvPr/>
          </p:nvSpPr>
          <p:spPr>
            <a:xfrm>
              <a:off x="7467417" y="1199807"/>
              <a:ext cx="689610" cy="592455"/>
            </a:xfrm>
            <a:custGeom>
              <a:avLst/>
              <a:gdLst/>
              <a:ahLst/>
              <a:cxnLst/>
              <a:rect l="l" t="t" r="r" b="b"/>
              <a:pathLst>
                <a:path w="689609" h="592455">
                  <a:moveTo>
                    <a:pt x="0" y="55095"/>
                  </a:moveTo>
                  <a:lnTo>
                    <a:pt x="4329" y="33650"/>
                  </a:lnTo>
                  <a:lnTo>
                    <a:pt x="16137" y="16137"/>
                  </a:lnTo>
                  <a:lnTo>
                    <a:pt x="33650" y="4329"/>
                  </a:lnTo>
                  <a:lnTo>
                    <a:pt x="55095" y="0"/>
                  </a:lnTo>
                  <a:lnTo>
                    <a:pt x="634451" y="0"/>
                  </a:lnTo>
                  <a:lnTo>
                    <a:pt x="655896" y="4329"/>
                  </a:lnTo>
                  <a:lnTo>
                    <a:pt x="673409" y="16137"/>
                  </a:lnTo>
                  <a:lnTo>
                    <a:pt x="685217" y="33650"/>
                  </a:lnTo>
                  <a:lnTo>
                    <a:pt x="689547" y="55095"/>
                  </a:lnTo>
                  <a:lnTo>
                    <a:pt x="689547" y="537016"/>
                  </a:lnTo>
                  <a:lnTo>
                    <a:pt x="685217" y="558461"/>
                  </a:lnTo>
                  <a:lnTo>
                    <a:pt x="673409" y="575974"/>
                  </a:lnTo>
                  <a:lnTo>
                    <a:pt x="655896" y="587782"/>
                  </a:lnTo>
                  <a:lnTo>
                    <a:pt x="634451" y="592112"/>
                  </a:lnTo>
                  <a:lnTo>
                    <a:pt x="55095" y="592112"/>
                  </a:lnTo>
                  <a:lnTo>
                    <a:pt x="33650" y="587782"/>
                  </a:lnTo>
                  <a:lnTo>
                    <a:pt x="16137" y="575974"/>
                  </a:lnTo>
                  <a:lnTo>
                    <a:pt x="4329" y="558461"/>
                  </a:lnTo>
                  <a:lnTo>
                    <a:pt x="0" y="537016"/>
                  </a:lnTo>
                  <a:lnTo>
                    <a:pt x="0" y="55095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59231" y="1521471"/>
              <a:ext cx="498475" cy="114300"/>
            </a:xfrm>
            <a:custGeom>
              <a:avLst/>
              <a:gdLst/>
              <a:ahLst/>
              <a:cxnLst/>
              <a:rect l="l" t="t" r="r" b="b"/>
              <a:pathLst>
                <a:path w="498475" h="114300">
                  <a:moveTo>
                    <a:pt x="0" y="3382"/>
                  </a:moveTo>
                  <a:lnTo>
                    <a:pt x="0" y="1514"/>
                  </a:lnTo>
                  <a:lnTo>
                    <a:pt x="1514" y="0"/>
                  </a:lnTo>
                  <a:lnTo>
                    <a:pt x="3382" y="0"/>
                  </a:lnTo>
                  <a:lnTo>
                    <a:pt x="495040" y="0"/>
                  </a:lnTo>
                  <a:lnTo>
                    <a:pt x="496908" y="0"/>
                  </a:lnTo>
                  <a:lnTo>
                    <a:pt x="498423" y="1514"/>
                  </a:lnTo>
                  <a:lnTo>
                    <a:pt x="498423" y="3382"/>
                  </a:lnTo>
                  <a:lnTo>
                    <a:pt x="498423" y="110292"/>
                  </a:lnTo>
                  <a:lnTo>
                    <a:pt x="498423" y="112160"/>
                  </a:lnTo>
                  <a:lnTo>
                    <a:pt x="496908" y="113675"/>
                  </a:lnTo>
                  <a:lnTo>
                    <a:pt x="495040" y="113675"/>
                  </a:lnTo>
                  <a:lnTo>
                    <a:pt x="3382" y="113675"/>
                  </a:lnTo>
                  <a:lnTo>
                    <a:pt x="1514" y="113675"/>
                  </a:lnTo>
                  <a:lnTo>
                    <a:pt x="0" y="112160"/>
                  </a:lnTo>
                  <a:lnTo>
                    <a:pt x="0" y="110292"/>
                  </a:lnTo>
                  <a:lnTo>
                    <a:pt x="0" y="3382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64161" y="1698230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0" y="0"/>
                  </a:moveTo>
                  <a:lnTo>
                    <a:pt x="288561" y="1"/>
                  </a:lnTo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67417" y="119980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652838" y="0"/>
                  </a:moveTo>
                  <a:lnTo>
                    <a:pt x="36708" y="0"/>
                  </a:lnTo>
                  <a:lnTo>
                    <a:pt x="22419" y="2884"/>
                  </a:lnTo>
                  <a:lnTo>
                    <a:pt x="10751" y="10751"/>
                  </a:lnTo>
                  <a:lnTo>
                    <a:pt x="2884" y="22419"/>
                  </a:lnTo>
                  <a:lnTo>
                    <a:pt x="0" y="36708"/>
                  </a:lnTo>
                  <a:lnTo>
                    <a:pt x="0" y="113675"/>
                  </a:lnTo>
                  <a:lnTo>
                    <a:pt x="689546" y="113675"/>
                  </a:lnTo>
                  <a:lnTo>
                    <a:pt x="689546" y="36708"/>
                  </a:lnTo>
                  <a:lnTo>
                    <a:pt x="686661" y="22419"/>
                  </a:lnTo>
                  <a:lnTo>
                    <a:pt x="678794" y="10751"/>
                  </a:lnTo>
                  <a:lnTo>
                    <a:pt x="667126" y="2884"/>
                  </a:lnTo>
                  <a:lnTo>
                    <a:pt x="652838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67417" y="119980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36707" y="0"/>
                  </a:moveTo>
                  <a:lnTo>
                    <a:pt x="652838" y="0"/>
                  </a:lnTo>
                  <a:lnTo>
                    <a:pt x="667126" y="2884"/>
                  </a:lnTo>
                  <a:lnTo>
                    <a:pt x="678794" y="10751"/>
                  </a:lnTo>
                  <a:lnTo>
                    <a:pt x="686661" y="22419"/>
                  </a:lnTo>
                  <a:lnTo>
                    <a:pt x="689546" y="36707"/>
                  </a:lnTo>
                  <a:lnTo>
                    <a:pt x="689546" y="113675"/>
                  </a:lnTo>
                  <a:lnTo>
                    <a:pt x="0" y="113675"/>
                  </a:lnTo>
                  <a:lnTo>
                    <a:pt x="0" y="36707"/>
                  </a:lnTo>
                  <a:lnTo>
                    <a:pt x="2884" y="22419"/>
                  </a:lnTo>
                  <a:lnTo>
                    <a:pt x="10751" y="10751"/>
                  </a:lnTo>
                  <a:lnTo>
                    <a:pt x="22419" y="2884"/>
                  </a:lnTo>
                  <a:lnTo>
                    <a:pt x="36707" y="0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12380" y="1229791"/>
              <a:ext cx="184150" cy="46990"/>
            </a:xfrm>
            <a:custGeom>
              <a:avLst/>
              <a:gdLst/>
              <a:ahLst/>
              <a:cxnLst/>
              <a:rect l="l" t="t" r="r" b="b"/>
              <a:pathLst>
                <a:path w="184150" h="46990">
                  <a:moveTo>
                    <a:pt x="46850" y="23418"/>
                  </a:moveTo>
                  <a:lnTo>
                    <a:pt x="45008" y="14312"/>
                  </a:lnTo>
                  <a:lnTo>
                    <a:pt x="39979" y="6858"/>
                  </a:lnTo>
                  <a:lnTo>
                    <a:pt x="32537" y="1841"/>
                  </a:lnTo>
                  <a:lnTo>
                    <a:pt x="23418" y="0"/>
                  </a:lnTo>
                  <a:lnTo>
                    <a:pt x="14300" y="1841"/>
                  </a:lnTo>
                  <a:lnTo>
                    <a:pt x="6858" y="6858"/>
                  </a:lnTo>
                  <a:lnTo>
                    <a:pt x="1841" y="14312"/>
                  </a:lnTo>
                  <a:lnTo>
                    <a:pt x="0" y="23418"/>
                  </a:lnTo>
                  <a:lnTo>
                    <a:pt x="1841" y="32537"/>
                  </a:lnTo>
                  <a:lnTo>
                    <a:pt x="6858" y="39992"/>
                  </a:lnTo>
                  <a:lnTo>
                    <a:pt x="14300" y="45008"/>
                  </a:lnTo>
                  <a:lnTo>
                    <a:pt x="23418" y="46850"/>
                  </a:lnTo>
                  <a:lnTo>
                    <a:pt x="32537" y="45008"/>
                  </a:lnTo>
                  <a:lnTo>
                    <a:pt x="39979" y="39992"/>
                  </a:lnTo>
                  <a:lnTo>
                    <a:pt x="45008" y="32537"/>
                  </a:lnTo>
                  <a:lnTo>
                    <a:pt x="46850" y="23418"/>
                  </a:lnTo>
                  <a:close/>
                </a:path>
                <a:path w="184150" h="46990">
                  <a:moveTo>
                    <a:pt x="115239" y="23418"/>
                  </a:moveTo>
                  <a:lnTo>
                    <a:pt x="113398" y="14312"/>
                  </a:lnTo>
                  <a:lnTo>
                    <a:pt x="108381" y="6858"/>
                  </a:lnTo>
                  <a:lnTo>
                    <a:pt x="100926" y="1841"/>
                  </a:lnTo>
                  <a:lnTo>
                    <a:pt x="91808" y="0"/>
                  </a:lnTo>
                  <a:lnTo>
                    <a:pt x="82702" y="1841"/>
                  </a:lnTo>
                  <a:lnTo>
                    <a:pt x="75247" y="6858"/>
                  </a:lnTo>
                  <a:lnTo>
                    <a:pt x="70231" y="14312"/>
                  </a:lnTo>
                  <a:lnTo>
                    <a:pt x="68389" y="23418"/>
                  </a:lnTo>
                  <a:lnTo>
                    <a:pt x="70231" y="32537"/>
                  </a:lnTo>
                  <a:lnTo>
                    <a:pt x="75247" y="39992"/>
                  </a:lnTo>
                  <a:lnTo>
                    <a:pt x="82702" y="45008"/>
                  </a:lnTo>
                  <a:lnTo>
                    <a:pt x="91808" y="46850"/>
                  </a:lnTo>
                  <a:lnTo>
                    <a:pt x="100926" y="45008"/>
                  </a:lnTo>
                  <a:lnTo>
                    <a:pt x="108381" y="39992"/>
                  </a:lnTo>
                  <a:lnTo>
                    <a:pt x="113398" y="32537"/>
                  </a:lnTo>
                  <a:lnTo>
                    <a:pt x="115239" y="23418"/>
                  </a:lnTo>
                  <a:close/>
                </a:path>
                <a:path w="184150" h="46990">
                  <a:moveTo>
                    <a:pt x="183629" y="23418"/>
                  </a:moveTo>
                  <a:lnTo>
                    <a:pt x="181787" y="14312"/>
                  </a:lnTo>
                  <a:lnTo>
                    <a:pt x="176771" y="6858"/>
                  </a:lnTo>
                  <a:lnTo>
                    <a:pt x="169316" y="1841"/>
                  </a:lnTo>
                  <a:lnTo>
                    <a:pt x="160210" y="0"/>
                  </a:lnTo>
                  <a:lnTo>
                    <a:pt x="151091" y="1841"/>
                  </a:lnTo>
                  <a:lnTo>
                    <a:pt x="143637" y="6858"/>
                  </a:lnTo>
                  <a:lnTo>
                    <a:pt x="138620" y="14312"/>
                  </a:lnTo>
                  <a:lnTo>
                    <a:pt x="136779" y="23418"/>
                  </a:lnTo>
                  <a:lnTo>
                    <a:pt x="138620" y="32537"/>
                  </a:lnTo>
                  <a:lnTo>
                    <a:pt x="143637" y="39992"/>
                  </a:lnTo>
                  <a:lnTo>
                    <a:pt x="151091" y="45008"/>
                  </a:lnTo>
                  <a:lnTo>
                    <a:pt x="160210" y="46850"/>
                  </a:lnTo>
                  <a:lnTo>
                    <a:pt x="169316" y="45008"/>
                  </a:lnTo>
                  <a:lnTo>
                    <a:pt x="176771" y="39992"/>
                  </a:lnTo>
                  <a:lnTo>
                    <a:pt x="181787" y="32537"/>
                  </a:lnTo>
                  <a:lnTo>
                    <a:pt x="183629" y="2341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613753" y="1310640"/>
            <a:ext cx="3975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44546A"/>
                </a:solidFill>
                <a:latin typeface="Calibri" panose="020F0502020204030204"/>
                <a:cs typeface="Calibri" panose="020F0502020204030204"/>
              </a:rPr>
              <a:t>WWW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96442" y="4677529"/>
            <a:ext cx="713105" cy="650240"/>
            <a:chOff x="6896442" y="4677529"/>
            <a:chExt cx="713105" cy="650240"/>
          </a:xfrm>
        </p:grpSpPr>
        <p:sp>
          <p:nvSpPr>
            <p:cNvPr id="11" name="object 11"/>
            <p:cNvSpPr/>
            <p:nvPr/>
          </p:nvSpPr>
          <p:spPr>
            <a:xfrm>
              <a:off x="6915492" y="4773053"/>
              <a:ext cx="675005" cy="535940"/>
            </a:xfrm>
            <a:custGeom>
              <a:avLst/>
              <a:gdLst/>
              <a:ahLst/>
              <a:cxnLst/>
              <a:rect l="l" t="t" r="r" b="b"/>
              <a:pathLst>
                <a:path w="675004" h="535939">
                  <a:moveTo>
                    <a:pt x="674557" y="0"/>
                  </a:moveTo>
                  <a:lnTo>
                    <a:pt x="648052" y="29767"/>
                  </a:lnTo>
                  <a:lnTo>
                    <a:pt x="575771" y="54075"/>
                  </a:lnTo>
                  <a:lnTo>
                    <a:pt x="525854" y="63413"/>
                  </a:lnTo>
                  <a:lnTo>
                    <a:pt x="468562" y="70464"/>
                  </a:lnTo>
                  <a:lnTo>
                    <a:pt x="405252" y="74920"/>
                  </a:lnTo>
                  <a:lnTo>
                    <a:pt x="337278" y="76474"/>
                  </a:lnTo>
                  <a:lnTo>
                    <a:pt x="269305" y="74920"/>
                  </a:lnTo>
                  <a:lnTo>
                    <a:pt x="205995" y="70464"/>
                  </a:lnTo>
                  <a:lnTo>
                    <a:pt x="148703" y="63413"/>
                  </a:lnTo>
                  <a:lnTo>
                    <a:pt x="98786" y="54075"/>
                  </a:lnTo>
                  <a:lnTo>
                    <a:pt x="57602" y="42757"/>
                  </a:lnTo>
                  <a:lnTo>
                    <a:pt x="6852" y="15412"/>
                  </a:lnTo>
                  <a:lnTo>
                    <a:pt x="0" y="0"/>
                  </a:lnTo>
                  <a:lnTo>
                    <a:pt x="0" y="458847"/>
                  </a:lnTo>
                  <a:lnTo>
                    <a:pt x="26505" y="488614"/>
                  </a:lnTo>
                  <a:lnTo>
                    <a:pt x="98786" y="512922"/>
                  </a:lnTo>
                  <a:lnTo>
                    <a:pt x="148703" y="522261"/>
                  </a:lnTo>
                  <a:lnTo>
                    <a:pt x="205995" y="529311"/>
                  </a:lnTo>
                  <a:lnTo>
                    <a:pt x="269305" y="533767"/>
                  </a:lnTo>
                  <a:lnTo>
                    <a:pt x="337278" y="535321"/>
                  </a:lnTo>
                  <a:lnTo>
                    <a:pt x="405252" y="533767"/>
                  </a:lnTo>
                  <a:lnTo>
                    <a:pt x="468562" y="529311"/>
                  </a:lnTo>
                  <a:lnTo>
                    <a:pt x="525854" y="522261"/>
                  </a:lnTo>
                  <a:lnTo>
                    <a:pt x="575771" y="512922"/>
                  </a:lnTo>
                  <a:lnTo>
                    <a:pt x="616955" y="501605"/>
                  </a:lnTo>
                  <a:lnTo>
                    <a:pt x="667705" y="474259"/>
                  </a:lnTo>
                  <a:lnTo>
                    <a:pt x="674557" y="458847"/>
                  </a:lnTo>
                  <a:lnTo>
                    <a:pt x="674557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15492" y="4696579"/>
              <a:ext cx="675005" cy="153035"/>
            </a:xfrm>
            <a:custGeom>
              <a:avLst/>
              <a:gdLst/>
              <a:ahLst/>
              <a:cxnLst/>
              <a:rect l="l" t="t" r="r" b="b"/>
              <a:pathLst>
                <a:path w="675004" h="153035">
                  <a:moveTo>
                    <a:pt x="337278" y="0"/>
                  </a:moveTo>
                  <a:lnTo>
                    <a:pt x="269305" y="1553"/>
                  </a:lnTo>
                  <a:lnTo>
                    <a:pt x="205995" y="6009"/>
                  </a:lnTo>
                  <a:lnTo>
                    <a:pt x="148703" y="13060"/>
                  </a:lnTo>
                  <a:lnTo>
                    <a:pt x="98786" y="22398"/>
                  </a:lnTo>
                  <a:lnTo>
                    <a:pt x="57602" y="33717"/>
                  </a:lnTo>
                  <a:lnTo>
                    <a:pt x="6852" y="61062"/>
                  </a:lnTo>
                  <a:lnTo>
                    <a:pt x="0" y="76474"/>
                  </a:lnTo>
                  <a:lnTo>
                    <a:pt x="6852" y="91886"/>
                  </a:lnTo>
                  <a:lnTo>
                    <a:pt x="57602" y="119232"/>
                  </a:lnTo>
                  <a:lnTo>
                    <a:pt x="98786" y="130550"/>
                  </a:lnTo>
                  <a:lnTo>
                    <a:pt x="148703" y="139888"/>
                  </a:lnTo>
                  <a:lnTo>
                    <a:pt x="205995" y="146939"/>
                  </a:lnTo>
                  <a:lnTo>
                    <a:pt x="269305" y="151394"/>
                  </a:lnTo>
                  <a:lnTo>
                    <a:pt x="337278" y="152948"/>
                  </a:lnTo>
                  <a:lnTo>
                    <a:pt x="405252" y="151394"/>
                  </a:lnTo>
                  <a:lnTo>
                    <a:pt x="468562" y="146939"/>
                  </a:lnTo>
                  <a:lnTo>
                    <a:pt x="525854" y="139888"/>
                  </a:lnTo>
                  <a:lnTo>
                    <a:pt x="575771" y="130550"/>
                  </a:lnTo>
                  <a:lnTo>
                    <a:pt x="616955" y="119232"/>
                  </a:lnTo>
                  <a:lnTo>
                    <a:pt x="667705" y="91886"/>
                  </a:lnTo>
                  <a:lnTo>
                    <a:pt x="674557" y="76474"/>
                  </a:lnTo>
                  <a:lnTo>
                    <a:pt x="667705" y="61062"/>
                  </a:lnTo>
                  <a:lnTo>
                    <a:pt x="616955" y="33717"/>
                  </a:lnTo>
                  <a:lnTo>
                    <a:pt x="575771" y="22398"/>
                  </a:lnTo>
                  <a:lnTo>
                    <a:pt x="525854" y="13060"/>
                  </a:lnTo>
                  <a:lnTo>
                    <a:pt x="468562" y="6009"/>
                  </a:lnTo>
                  <a:lnTo>
                    <a:pt x="405252" y="1553"/>
                  </a:lnTo>
                  <a:lnTo>
                    <a:pt x="337278" y="0"/>
                  </a:lnTo>
                  <a:close/>
                </a:path>
              </a:pathLst>
            </a:custGeom>
            <a:solidFill>
              <a:srgbClr val="F1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15492" y="4696579"/>
              <a:ext cx="675005" cy="612140"/>
            </a:xfrm>
            <a:custGeom>
              <a:avLst/>
              <a:gdLst/>
              <a:ahLst/>
              <a:cxnLst/>
              <a:rect l="l" t="t" r="r" b="b"/>
              <a:pathLst>
                <a:path w="675004" h="612139">
                  <a:moveTo>
                    <a:pt x="674558" y="76474"/>
                  </a:moveTo>
                  <a:lnTo>
                    <a:pt x="648052" y="106241"/>
                  </a:lnTo>
                  <a:lnTo>
                    <a:pt x="575771" y="130549"/>
                  </a:lnTo>
                  <a:lnTo>
                    <a:pt x="525854" y="139887"/>
                  </a:lnTo>
                  <a:lnTo>
                    <a:pt x="468563" y="146938"/>
                  </a:lnTo>
                  <a:lnTo>
                    <a:pt x="405252" y="151394"/>
                  </a:lnTo>
                  <a:lnTo>
                    <a:pt x="337279" y="152948"/>
                  </a:lnTo>
                  <a:lnTo>
                    <a:pt x="269305" y="151394"/>
                  </a:lnTo>
                  <a:lnTo>
                    <a:pt x="205994" y="146938"/>
                  </a:lnTo>
                  <a:lnTo>
                    <a:pt x="148703" y="139887"/>
                  </a:lnTo>
                  <a:lnTo>
                    <a:pt x="98786" y="130549"/>
                  </a:lnTo>
                  <a:lnTo>
                    <a:pt x="57601" y="119231"/>
                  </a:lnTo>
                  <a:lnTo>
                    <a:pt x="6852" y="91886"/>
                  </a:lnTo>
                  <a:lnTo>
                    <a:pt x="0" y="76474"/>
                  </a:lnTo>
                  <a:lnTo>
                    <a:pt x="6852" y="61062"/>
                  </a:lnTo>
                  <a:lnTo>
                    <a:pt x="57601" y="33716"/>
                  </a:lnTo>
                  <a:lnTo>
                    <a:pt x="98786" y="22398"/>
                  </a:lnTo>
                  <a:lnTo>
                    <a:pt x="148703" y="13060"/>
                  </a:lnTo>
                  <a:lnTo>
                    <a:pt x="205994" y="6009"/>
                  </a:lnTo>
                  <a:lnTo>
                    <a:pt x="269305" y="1553"/>
                  </a:lnTo>
                  <a:lnTo>
                    <a:pt x="337279" y="0"/>
                  </a:lnTo>
                  <a:lnTo>
                    <a:pt x="405252" y="1553"/>
                  </a:lnTo>
                  <a:lnTo>
                    <a:pt x="468563" y="6009"/>
                  </a:lnTo>
                  <a:lnTo>
                    <a:pt x="525854" y="13060"/>
                  </a:lnTo>
                  <a:lnTo>
                    <a:pt x="575771" y="22398"/>
                  </a:lnTo>
                  <a:lnTo>
                    <a:pt x="616956" y="33716"/>
                  </a:lnTo>
                  <a:lnTo>
                    <a:pt x="667705" y="61062"/>
                  </a:lnTo>
                  <a:lnTo>
                    <a:pt x="674558" y="76474"/>
                  </a:lnTo>
                  <a:lnTo>
                    <a:pt x="674558" y="535321"/>
                  </a:lnTo>
                  <a:lnTo>
                    <a:pt x="648052" y="565088"/>
                  </a:lnTo>
                  <a:lnTo>
                    <a:pt x="575771" y="589397"/>
                  </a:lnTo>
                  <a:lnTo>
                    <a:pt x="525854" y="598735"/>
                  </a:lnTo>
                  <a:lnTo>
                    <a:pt x="468563" y="605786"/>
                  </a:lnTo>
                  <a:lnTo>
                    <a:pt x="405252" y="610242"/>
                  </a:lnTo>
                  <a:lnTo>
                    <a:pt x="337279" y="611796"/>
                  </a:lnTo>
                  <a:lnTo>
                    <a:pt x="269305" y="610242"/>
                  </a:lnTo>
                  <a:lnTo>
                    <a:pt x="205994" y="605786"/>
                  </a:lnTo>
                  <a:lnTo>
                    <a:pt x="148703" y="598735"/>
                  </a:lnTo>
                  <a:lnTo>
                    <a:pt x="98786" y="589397"/>
                  </a:lnTo>
                  <a:lnTo>
                    <a:pt x="57601" y="578079"/>
                  </a:lnTo>
                  <a:lnTo>
                    <a:pt x="6852" y="550733"/>
                  </a:lnTo>
                  <a:lnTo>
                    <a:pt x="0" y="535321"/>
                  </a:lnTo>
                  <a:lnTo>
                    <a:pt x="0" y="76474"/>
                  </a:lnTo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119422" y="4879340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546A"/>
                </a:solidFill>
                <a:latin typeface="Calibri" panose="020F0502020204030204"/>
                <a:cs typeface="Calibri" panose="020F0502020204030204"/>
              </a:rPr>
              <a:t>db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16229" y="1100757"/>
            <a:ext cx="5538470" cy="3666490"/>
            <a:chOff x="5016229" y="1100757"/>
            <a:chExt cx="5538470" cy="3666490"/>
          </a:xfrm>
        </p:grpSpPr>
        <p:sp>
          <p:nvSpPr>
            <p:cNvPr id="16" name="object 16"/>
            <p:cNvSpPr/>
            <p:nvPr/>
          </p:nvSpPr>
          <p:spPr>
            <a:xfrm>
              <a:off x="8236713" y="32538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55900" y="0"/>
                  </a:moveTo>
                  <a:lnTo>
                    <a:pt x="34141" y="4392"/>
                  </a:lnTo>
                  <a:lnTo>
                    <a:pt x="16372" y="16372"/>
                  </a:lnTo>
                  <a:lnTo>
                    <a:pt x="4392" y="34141"/>
                  </a:lnTo>
                  <a:lnTo>
                    <a:pt x="0" y="55900"/>
                  </a:lnTo>
                  <a:lnTo>
                    <a:pt x="4392" y="77659"/>
                  </a:lnTo>
                  <a:lnTo>
                    <a:pt x="16372" y="95428"/>
                  </a:lnTo>
                  <a:lnTo>
                    <a:pt x="34141" y="107408"/>
                  </a:lnTo>
                  <a:lnTo>
                    <a:pt x="55900" y="111801"/>
                  </a:lnTo>
                  <a:lnTo>
                    <a:pt x="77659" y="107408"/>
                  </a:lnTo>
                  <a:lnTo>
                    <a:pt x="95428" y="95428"/>
                  </a:lnTo>
                  <a:lnTo>
                    <a:pt x="107408" y="77659"/>
                  </a:lnTo>
                  <a:lnTo>
                    <a:pt x="111801" y="55900"/>
                  </a:lnTo>
                  <a:lnTo>
                    <a:pt x="107408" y="34141"/>
                  </a:lnTo>
                  <a:lnTo>
                    <a:pt x="95428" y="16372"/>
                  </a:lnTo>
                  <a:lnTo>
                    <a:pt x="77659" y="4392"/>
                  </a:lnTo>
                  <a:lnTo>
                    <a:pt x="559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36713" y="32538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0" y="55901"/>
                  </a:moveTo>
                  <a:lnTo>
                    <a:pt x="4392" y="34141"/>
                  </a:lnTo>
                  <a:lnTo>
                    <a:pt x="16373" y="16373"/>
                  </a:lnTo>
                  <a:lnTo>
                    <a:pt x="34141" y="4392"/>
                  </a:lnTo>
                  <a:lnTo>
                    <a:pt x="55901" y="0"/>
                  </a:lnTo>
                  <a:lnTo>
                    <a:pt x="77660" y="4392"/>
                  </a:lnTo>
                  <a:lnTo>
                    <a:pt x="95428" y="16373"/>
                  </a:lnTo>
                  <a:lnTo>
                    <a:pt x="107409" y="34141"/>
                  </a:lnTo>
                  <a:lnTo>
                    <a:pt x="111802" y="55901"/>
                  </a:lnTo>
                  <a:lnTo>
                    <a:pt x="107409" y="77660"/>
                  </a:lnTo>
                  <a:lnTo>
                    <a:pt x="95428" y="95428"/>
                  </a:lnTo>
                  <a:lnTo>
                    <a:pt x="77660" y="107409"/>
                  </a:lnTo>
                  <a:lnTo>
                    <a:pt x="55901" y="111802"/>
                  </a:lnTo>
                  <a:lnTo>
                    <a:pt x="34141" y="107409"/>
                  </a:lnTo>
                  <a:lnTo>
                    <a:pt x="16373" y="95428"/>
                  </a:lnTo>
                  <a:lnTo>
                    <a:pt x="4392" y="77660"/>
                  </a:lnTo>
                  <a:lnTo>
                    <a:pt x="0" y="55901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92613" y="3064910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1" y="183629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92613" y="3365649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1" y="183629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341020" y="3309749"/>
              <a:ext cx="205104" cy="1905"/>
            </a:xfrm>
            <a:custGeom>
              <a:avLst/>
              <a:gdLst/>
              <a:ahLst/>
              <a:cxnLst/>
              <a:rect l="l" t="t" r="r" b="b"/>
              <a:pathLst>
                <a:path w="205104" h="1904">
                  <a:moveTo>
                    <a:pt x="204708" y="140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039499" y="3309748"/>
              <a:ext cx="189865" cy="1905"/>
            </a:xfrm>
            <a:custGeom>
              <a:avLst/>
              <a:gdLst/>
              <a:ahLst/>
              <a:cxnLst/>
              <a:rect l="l" t="t" r="r" b="b"/>
              <a:pathLst>
                <a:path w="189865" h="1904">
                  <a:moveTo>
                    <a:pt x="189720" y="0"/>
                  </a:moveTo>
                  <a:lnTo>
                    <a:pt x="0" y="1407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113635" y="3132176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13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332142" y="3348464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13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332142" y="3132176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0"/>
                  </a:moveTo>
                  <a:lnTo>
                    <a:pt x="0" y="138044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05448" y="3356709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0"/>
                  </a:moveTo>
                  <a:lnTo>
                    <a:pt x="0" y="138044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085766" y="31032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58" y="0"/>
                  </a:moveTo>
                  <a:lnTo>
                    <a:pt x="13960" y="1796"/>
                  </a:lnTo>
                  <a:lnTo>
                    <a:pt x="6694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4" y="39023"/>
                  </a:lnTo>
                  <a:lnTo>
                    <a:pt x="13960" y="43922"/>
                  </a:lnTo>
                  <a:lnTo>
                    <a:pt x="22858" y="45718"/>
                  </a:lnTo>
                  <a:lnTo>
                    <a:pt x="31756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085766" y="31032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269753" y="30437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59" y="0"/>
                  </a:moveTo>
                  <a:lnTo>
                    <a:pt x="13961" y="1796"/>
                  </a:lnTo>
                  <a:lnTo>
                    <a:pt x="6695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8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7" y="1796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269753" y="30437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43375" y="311306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58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lnTo>
                    <a:pt x="1796" y="31758"/>
                  </a:lnTo>
                  <a:lnTo>
                    <a:pt x="6695" y="39024"/>
                  </a:lnTo>
                  <a:lnTo>
                    <a:pt x="13961" y="43923"/>
                  </a:lnTo>
                  <a:lnTo>
                    <a:pt x="22858" y="45719"/>
                  </a:lnTo>
                  <a:lnTo>
                    <a:pt x="31756" y="43923"/>
                  </a:lnTo>
                  <a:lnTo>
                    <a:pt x="39023" y="39024"/>
                  </a:lnTo>
                  <a:lnTo>
                    <a:pt x="43922" y="31758"/>
                  </a:lnTo>
                  <a:lnTo>
                    <a:pt x="45718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43375" y="31130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503027" y="32926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9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60"/>
                  </a:ln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8"/>
                  </a:lnTo>
                  <a:lnTo>
                    <a:pt x="31758" y="43922"/>
                  </a:lnTo>
                  <a:lnTo>
                    <a:pt x="39024" y="39023"/>
                  </a:lnTo>
                  <a:lnTo>
                    <a:pt x="43923" y="31757"/>
                  </a:lnTo>
                  <a:lnTo>
                    <a:pt x="45719" y="22860"/>
                  </a:lnTo>
                  <a:lnTo>
                    <a:pt x="43923" y="13961"/>
                  </a:lnTo>
                  <a:lnTo>
                    <a:pt x="39024" y="6695"/>
                  </a:lnTo>
                  <a:lnTo>
                    <a:pt x="31758" y="1796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503027" y="32926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443374" y="34574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8" y="0"/>
                  </a:moveTo>
                  <a:lnTo>
                    <a:pt x="13960" y="1796"/>
                  </a:lnTo>
                  <a:lnTo>
                    <a:pt x="6694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4" y="39023"/>
                  </a:lnTo>
                  <a:lnTo>
                    <a:pt x="13960" y="43922"/>
                  </a:lnTo>
                  <a:lnTo>
                    <a:pt x="22858" y="45718"/>
                  </a:lnTo>
                  <a:lnTo>
                    <a:pt x="31756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443374" y="34574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269753" y="352641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9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8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269753" y="352641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085766" y="34718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8" y="0"/>
                  </a:moveTo>
                  <a:lnTo>
                    <a:pt x="13960" y="1796"/>
                  </a:lnTo>
                  <a:lnTo>
                    <a:pt x="6694" y="6695"/>
                  </a:lnTo>
                  <a:lnTo>
                    <a:pt x="1796" y="13961"/>
                  </a:lnTo>
                  <a:lnTo>
                    <a:pt x="0" y="22860"/>
                  </a:lnTo>
                  <a:lnTo>
                    <a:pt x="1796" y="31757"/>
                  </a:lnTo>
                  <a:lnTo>
                    <a:pt x="6694" y="39023"/>
                  </a:lnTo>
                  <a:lnTo>
                    <a:pt x="13960" y="43922"/>
                  </a:lnTo>
                  <a:lnTo>
                    <a:pt x="22858" y="45718"/>
                  </a:lnTo>
                  <a:lnTo>
                    <a:pt x="31756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8" y="22860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085766" y="34718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012892" y="32841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9" y="0"/>
                  </a:moveTo>
                  <a:lnTo>
                    <a:pt x="13961" y="1796"/>
                  </a:lnTo>
                  <a:lnTo>
                    <a:pt x="6695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8"/>
                  </a:lnTo>
                  <a:lnTo>
                    <a:pt x="31758" y="43922"/>
                  </a:lnTo>
                  <a:lnTo>
                    <a:pt x="39024" y="39023"/>
                  </a:lnTo>
                  <a:lnTo>
                    <a:pt x="43923" y="31756"/>
                  </a:lnTo>
                  <a:lnTo>
                    <a:pt x="45719" y="22858"/>
                  </a:lnTo>
                  <a:lnTo>
                    <a:pt x="43923" y="13960"/>
                  </a:lnTo>
                  <a:lnTo>
                    <a:pt x="39024" y="6694"/>
                  </a:lnTo>
                  <a:lnTo>
                    <a:pt x="31758" y="1796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012892" y="32841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035279" y="3244594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731080" y="0"/>
                  </a:moveTo>
                  <a:lnTo>
                    <a:pt x="42887" y="0"/>
                  </a:lnTo>
                  <a:lnTo>
                    <a:pt x="26193" y="3370"/>
                  </a:lnTo>
                  <a:lnTo>
                    <a:pt x="12561" y="12561"/>
                  </a:lnTo>
                  <a:lnTo>
                    <a:pt x="3370" y="26193"/>
                  </a:lnTo>
                  <a:lnTo>
                    <a:pt x="0" y="42887"/>
                  </a:lnTo>
                  <a:lnTo>
                    <a:pt x="0" y="566479"/>
                  </a:lnTo>
                  <a:lnTo>
                    <a:pt x="3370" y="583173"/>
                  </a:lnTo>
                  <a:lnTo>
                    <a:pt x="12561" y="596805"/>
                  </a:lnTo>
                  <a:lnTo>
                    <a:pt x="26193" y="605997"/>
                  </a:lnTo>
                  <a:lnTo>
                    <a:pt x="42887" y="609367"/>
                  </a:lnTo>
                  <a:lnTo>
                    <a:pt x="731080" y="609367"/>
                  </a:lnTo>
                  <a:lnTo>
                    <a:pt x="747773" y="605997"/>
                  </a:lnTo>
                  <a:lnTo>
                    <a:pt x="761405" y="596805"/>
                  </a:lnTo>
                  <a:lnTo>
                    <a:pt x="770596" y="583173"/>
                  </a:lnTo>
                  <a:lnTo>
                    <a:pt x="773967" y="566479"/>
                  </a:lnTo>
                  <a:lnTo>
                    <a:pt x="773967" y="42887"/>
                  </a:lnTo>
                  <a:lnTo>
                    <a:pt x="770596" y="26193"/>
                  </a:lnTo>
                  <a:lnTo>
                    <a:pt x="761405" y="12561"/>
                  </a:lnTo>
                  <a:lnTo>
                    <a:pt x="747773" y="3370"/>
                  </a:lnTo>
                  <a:lnTo>
                    <a:pt x="731080" y="0"/>
                  </a:lnTo>
                  <a:close/>
                </a:path>
              </a:pathLst>
            </a:custGeom>
            <a:solidFill>
              <a:srgbClr val="92D05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035279" y="3244594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0" y="42887"/>
                  </a:moveTo>
                  <a:lnTo>
                    <a:pt x="3370" y="26193"/>
                  </a:lnTo>
                  <a:lnTo>
                    <a:pt x="12561" y="12561"/>
                  </a:lnTo>
                  <a:lnTo>
                    <a:pt x="26193" y="3370"/>
                  </a:lnTo>
                  <a:lnTo>
                    <a:pt x="42887" y="0"/>
                  </a:lnTo>
                  <a:lnTo>
                    <a:pt x="731079" y="0"/>
                  </a:lnTo>
                  <a:lnTo>
                    <a:pt x="747773" y="3370"/>
                  </a:lnTo>
                  <a:lnTo>
                    <a:pt x="761405" y="12561"/>
                  </a:lnTo>
                  <a:lnTo>
                    <a:pt x="770596" y="26193"/>
                  </a:lnTo>
                  <a:lnTo>
                    <a:pt x="773967" y="42887"/>
                  </a:lnTo>
                  <a:lnTo>
                    <a:pt x="773967" y="566479"/>
                  </a:lnTo>
                  <a:lnTo>
                    <a:pt x="770596" y="583173"/>
                  </a:lnTo>
                  <a:lnTo>
                    <a:pt x="761405" y="596805"/>
                  </a:lnTo>
                  <a:lnTo>
                    <a:pt x="747773" y="605996"/>
                  </a:lnTo>
                  <a:lnTo>
                    <a:pt x="731079" y="609367"/>
                  </a:lnTo>
                  <a:lnTo>
                    <a:pt x="42887" y="609367"/>
                  </a:lnTo>
                  <a:lnTo>
                    <a:pt x="26193" y="605996"/>
                  </a:lnTo>
                  <a:lnTo>
                    <a:pt x="12561" y="596805"/>
                  </a:lnTo>
                  <a:lnTo>
                    <a:pt x="3370" y="583173"/>
                  </a:lnTo>
                  <a:lnTo>
                    <a:pt x="0" y="566479"/>
                  </a:lnTo>
                  <a:lnTo>
                    <a:pt x="0" y="42887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14512" y="3594322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1" y="143102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184362" y="3527253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247610" y="3539846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114511" y="3737423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0798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311362" y="3402521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1" y="32719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454736" y="3331749"/>
              <a:ext cx="250825" cy="250825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125412"/>
                  </a:moveTo>
                  <a:lnTo>
                    <a:pt x="9855" y="76596"/>
                  </a:lnTo>
                  <a:lnTo>
                    <a:pt x="36732" y="36732"/>
                  </a:lnTo>
                  <a:lnTo>
                    <a:pt x="76596" y="9855"/>
                  </a:lnTo>
                  <a:lnTo>
                    <a:pt x="125412" y="0"/>
                  </a:lnTo>
                  <a:lnTo>
                    <a:pt x="174228" y="9855"/>
                  </a:lnTo>
                  <a:lnTo>
                    <a:pt x="214092" y="36732"/>
                  </a:lnTo>
                  <a:lnTo>
                    <a:pt x="240969" y="76596"/>
                  </a:lnTo>
                  <a:lnTo>
                    <a:pt x="250825" y="125412"/>
                  </a:lnTo>
                  <a:lnTo>
                    <a:pt x="240969" y="174228"/>
                  </a:lnTo>
                  <a:lnTo>
                    <a:pt x="214092" y="214092"/>
                  </a:lnTo>
                  <a:lnTo>
                    <a:pt x="174228" y="240969"/>
                  </a:lnTo>
                  <a:lnTo>
                    <a:pt x="125412" y="250825"/>
                  </a:lnTo>
                  <a:lnTo>
                    <a:pt x="76596" y="240969"/>
                  </a:lnTo>
                  <a:lnTo>
                    <a:pt x="36732" y="214092"/>
                  </a:lnTo>
                  <a:lnTo>
                    <a:pt x="9855" y="174228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54736" y="3337382"/>
              <a:ext cx="248775" cy="24877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454736" y="3337382"/>
              <a:ext cx="248920" cy="248920"/>
            </a:xfrm>
            <a:custGeom>
              <a:avLst/>
              <a:gdLst/>
              <a:ahLst/>
              <a:cxnLst/>
              <a:rect l="l" t="t" r="r" b="b"/>
              <a:pathLst>
                <a:path w="248920" h="248920">
                  <a:moveTo>
                    <a:pt x="248775" y="124387"/>
                  </a:moveTo>
                  <a:lnTo>
                    <a:pt x="239000" y="172804"/>
                  </a:lnTo>
                  <a:lnTo>
                    <a:pt x="212342" y="212342"/>
                  </a:lnTo>
                  <a:lnTo>
                    <a:pt x="172804" y="239000"/>
                  </a:lnTo>
                  <a:lnTo>
                    <a:pt x="124387" y="248775"/>
                  </a:lnTo>
                  <a:lnTo>
                    <a:pt x="75970" y="239000"/>
                  </a:lnTo>
                  <a:lnTo>
                    <a:pt x="36432" y="212342"/>
                  </a:lnTo>
                  <a:lnTo>
                    <a:pt x="9774" y="172804"/>
                  </a:lnTo>
                  <a:lnTo>
                    <a:pt x="0" y="124387"/>
                  </a:lnTo>
                  <a:lnTo>
                    <a:pt x="9774" y="75970"/>
                  </a:lnTo>
                  <a:lnTo>
                    <a:pt x="36432" y="36432"/>
                  </a:lnTo>
                  <a:lnTo>
                    <a:pt x="75970" y="9774"/>
                  </a:lnTo>
                  <a:lnTo>
                    <a:pt x="124387" y="0"/>
                  </a:lnTo>
                  <a:lnTo>
                    <a:pt x="139452" y="915"/>
                  </a:lnTo>
                  <a:lnTo>
                    <a:pt x="154241" y="3635"/>
                  </a:lnTo>
                  <a:lnTo>
                    <a:pt x="168594" y="8120"/>
                  </a:lnTo>
                  <a:lnTo>
                    <a:pt x="182350" y="14330"/>
                  </a:lnTo>
                  <a:lnTo>
                    <a:pt x="124387" y="124387"/>
                  </a:lnTo>
                  <a:lnTo>
                    <a:pt x="248775" y="1243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459280" y="3690397"/>
              <a:ext cx="73025" cy="48895"/>
            </a:xfrm>
            <a:custGeom>
              <a:avLst/>
              <a:gdLst/>
              <a:ahLst/>
              <a:cxnLst/>
              <a:rect l="l" t="t" r="r" b="b"/>
              <a:pathLst>
                <a:path w="73025" h="48895">
                  <a:moveTo>
                    <a:pt x="72523" y="0"/>
                  </a:moveTo>
                  <a:lnTo>
                    <a:pt x="0" y="48373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531804" y="3690397"/>
              <a:ext cx="69850" cy="24765"/>
            </a:xfrm>
            <a:custGeom>
              <a:avLst/>
              <a:gdLst/>
              <a:ahLst/>
              <a:cxnLst/>
              <a:rect l="l" t="t" r="r" b="b"/>
              <a:pathLst>
                <a:path w="69850" h="24764">
                  <a:moveTo>
                    <a:pt x="69849" y="2418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614512" y="3632465"/>
              <a:ext cx="136525" cy="87630"/>
            </a:xfrm>
            <a:custGeom>
              <a:avLst/>
              <a:gdLst/>
              <a:ahLst/>
              <a:cxnLst/>
              <a:rect l="l" t="t" r="r" b="b"/>
              <a:pathLst>
                <a:path w="136525" h="87629">
                  <a:moveTo>
                    <a:pt x="136366" y="0"/>
                  </a:moveTo>
                  <a:lnTo>
                    <a:pt x="0" y="87254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9646" y="1100757"/>
              <a:ext cx="711200" cy="7112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714943" y="4305512"/>
              <a:ext cx="821055" cy="442595"/>
            </a:xfrm>
            <a:custGeom>
              <a:avLst/>
              <a:gdLst/>
              <a:ahLst/>
              <a:cxnLst/>
              <a:rect l="l" t="t" r="r" b="b"/>
              <a:pathLst>
                <a:path w="821054" h="442595">
                  <a:moveTo>
                    <a:pt x="765399" y="0"/>
                  </a:moveTo>
                  <a:lnTo>
                    <a:pt x="0" y="0"/>
                  </a:lnTo>
                  <a:lnTo>
                    <a:pt x="17475" y="11274"/>
                  </a:lnTo>
                  <a:lnTo>
                    <a:pt x="32653" y="42671"/>
                  </a:lnTo>
                  <a:lnTo>
                    <a:pt x="44621" y="90545"/>
                  </a:lnTo>
                  <a:lnTo>
                    <a:pt x="52470" y="151256"/>
                  </a:lnTo>
                  <a:lnTo>
                    <a:pt x="55289" y="221160"/>
                  </a:lnTo>
                  <a:lnTo>
                    <a:pt x="52470" y="291064"/>
                  </a:lnTo>
                  <a:lnTo>
                    <a:pt x="44621" y="351774"/>
                  </a:lnTo>
                  <a:lnTo>
                    <a:pt x="32653" y="399649"/>
                  </a:lnTo>
                  <a:lnTo>
                    <a:pt x="17475" y="431045"/>
                  </a:lnTo>
                  <a:lnTo>
                    <a:pt x="0" y="442320"/>
                  </a:lnTo>
                  <a:lnTo>
                    <a:pt x="765399" y="442320"/>
                  </a:lnTo>
                  <a:lnTo>
                    <a:pt x="798053" y="399649"/>
                  </a:lnTo>
                  <a:lnTo>
                    <a:pt x="810021" y="351774"/>
                  </a:lnTo>
                  <a:lnTo>
                    <a:pt x="817870" y="291064"/>
                  </a:lnTo>
                  <a:lnTo>
                    <a:pt x="820689" y="221160"/>
                  </a:lnTo>
                  <a:lnTo>
                    <a:pt x="817870" y="151256"/>
                  </a:lnTo>
                  <a:lnTo>
                    <a:pt x="810021" y="90545"/>
                  </a:lnTo>
                  <a:lnTo>
                    <a:pt x="798053" y="42671"/>
                  </a:lnTo>
                  <a:lnTo>
                    <a:pt x="782875" y="11274"/>
                  </a:lnTo>
                  <a:lnTo>
                    <a:pt x="765399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59653" y="4305512"/>
              <a:ext cx="111125" cy="442595"/>
            </a:xfrm>
            <a:custGeom>
              <a:avLst/>
              <a:gdLst/>
              <a:ahLst/>
              <a:cxnLst/>
              <a:rect l="l" t="t" r="r" b="b"/>
              <a:pathLst>
                <a:path w="111125" h="442595">
                  <a:moveTo>
                    <a:pt x="55290" y="0"/>
                  </a:moveTo>
                  <a:lnTo>
                    <a:pt x="22636" y="42671"/>
                  </a:lnTo>
                  <a:lnTo>
                    <a:pt x="10667" y="90545"/>
                  </a:lnTo>
                  <a:lnTo>
                    <a:pt x="2818" y="151256"/>
                  </a:lnTo>
                  <a:lnTo>
                    <a:pt x="0" y="221160"/>
                  </a:lnTo>
                  <a:lnTo>
                    <a:pt x="2818" y="291064"/>
                  </a:lnTo>
                  <a:lnTo>
                    <a:pt x="10667" y="351774"/>
                  </a:lnTo>
                  <a:lnTo>
                    <a:pt x="22636" y="399649"/>
                  </a:lnTo>
                  <a:lnTo>
                    <a:pt x="37814" y="431045"/>
                  </a:lnTo>
                  <a:lnTo>
                    <a:pt x="55290" y="442320"/>
                  </a:lnTo>
                  <a:lnTo>
                    <a:pt x="72766" y="431045"/>
                  </a:lnTo>
                  <a:lnTo>
                    <a:pt x="87944" y="399649"/>
                  </a:lnTo>
                  <a:lnTo>
                    <a:pt x="99912" y="351774"/>
                  </a:lnTo>
                  <a:lnTo>
                    <a:pt x="107761" y="291064"/>
                  </a:lnTo>
                  <a:lnTo>
                    <a:pt x="110580" y="221160"/>
                  </a:lnTo>
                  <a:lnTo>
                    <a:pt x="107761" y="151256"/>
                  </a:lnTo>
                  <a:lnTo>
                    <a:pt x="99912" y="90545"/>
                  </a:lnTo>
                  <a:lnTo>
                    <a:pt x="87944" y="42671"/>
                  </a:lnTo>
                  <a:lnTo>
                    <a:pt x="72766" y="11274"/>
                  </a:lnTo>
                  <a:lnTo>
                    <a:pt x="55290" y="0"/>
                  </a:lnTo>
                  <a:close/>
                </a:path>
              </a:pathLst>
            </a:custGeom>
            <a:solidFill>
              <a:srgbClr val="CDA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659653" y="4305511"/>
              <a:ext cx="876300" cy="442595"/>
            </a:xfrm>
            <a:custGeom>
              <a:avLst/>
              <a:gdLst/>
              <a:ahLst/>
              <a:cxnLst/>
              <a:rect l="l" t="t" r="r" b="b"/>
              <a:pathLst>
                <a:path w="876300" h="442595">
                  <a:moveTo>
                    <a:pt x="55290" y="0"/>
                  </a:moveTo>
                  <a:lnTo>
                    <a:pt x="87943" y="42671"/>
                  </a:lnTo>
                  <a:lnTo>
                    <a:pt x="99912" y="90545"/>
                  </a:lnTo>
                  <a:lnTo>
                    <a:pt x="107761" y="151256"/>
                  </a:lnTo>
                  <a:lnTo>
                    <a:pt x="110580" y="221160"/>
                  </a:lnTo>
                  <a:lnTo>
                    <a:pt x="107761" y="291064"/>
                  </a:lnTo>
                  <a:lnTo>
                    <a:pt x="99912" y="351775"/>
                  </a:lnTo>
                  <a:lnTo>
                    <a:pt x="87943" y="399649"/>
                  </a:lnTo>
                  <a:lnTo>
                    <a:pt x="55290" y="442321"/>
                  </a:lnTo>
                  <a:lnTo>
                    <a:pt x="37814" y="431046"/>
                  </a:lnTo>
                  <a:lnTo>
                    <a:pt x="22636" y="399649"/>
                  </a:lnTo>
                  <a:lnTo>
                    <a:pt x="10667" y="351775"/>
                  </a:lnTo>
                  <a:lnTo>
                    <a:pt x="2818" y="291064"/>
                  </a:lnTo>
                  <a:lnTo>
                    <a:pt x="0" y="221160"/>
                  </a:lnTo>
                  <a:lnTo>
                    <a:pt x="2818" y="151256"/>
                  </a:lnTo>
                  <a:lnTo>
                    <a:pt x="10667" y="90545"/>
                  </a:lnTo>
                  <a:lnTo>
                    <a:pt x="22636" y="42671"/>
                  </a:lnTo>
                  <a:lnTo>
                    <a:pt x="37814" y="11274"/>
                  </a:lnTo>
                  <a:lnTo>
                    <a:pt x="55290" y="0"/>
                  </a:lnTo>
                  <a:lnTo>
                    <a:pt x="820690" y="0"/>
                  </a:lnTo>
                  <a:lnTo>
                    <a:pt x="853343" y="42671"/>
                  </a:lnTo>
                  <a:lnTo>
                    <a:pt x="865312" y="90545"/>
                  </a:lnTo>
                  <a:lnTo>
                    <a:pt x="873161" y="151256"/>
                  </a:lnTo>
                  <a:lnTo>
                    <a:pt x="875980" y="221160"/>
                  </a:lnTo>
                  <a:lnTo>
                    <a:pt x="873161" y="291064"/>
                  </a:lnTo>
                  <a:lnTo>
                    <a:pt x="865312" y="351775"/>
                  </a:lnTo>
                  <a:lnTo>
                    <a:pt x="853343" y="399649"/>
                  </a:lnTo>
                  <a:lnTo>
                    <a:pt x="838165" y="431046"/>
                  </a:lnTo>
                  <a:lnTo>
                    <a:pt x="820690" y="442321"/>
                  </a:lnTo>
                  <a:lnTo>
                    <a:pt x="55290" y="44232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0020764" y="4190800"/>
              <a:ext cx="192405" cy="238760"/>
            </a:xfrm>
            <a:custGeom>
              <a:avLst/>
              <a:gdLst/>
              <a:ahLst/>
              <a:cxnLst/>
              <a:rect l="l" t="t" r="r" b="b"/>
              <a:pathLst>
                <a:path w="192404" h="238760">
                  <a:moveTo>
                    <a:pt x="74404" y="0"/>
                  </a:moveTo>
                  <a:lnTo>
                    <a:pt x="0" y="198735"/>
                  </a:lnTo>
                  <a:lnTo>
                    <a:pt x="171991" y="238349"/>
                  </a:lnTo>
                  <a:lnTo>
                    <a:pt x="192018" y="27089"/>
                  </a:lnTo>
                  <a:lnTo>
                    <a:pt x="74404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020764" y="4190800"/>
              <a:ext cx="192405" cy="238760"/>
            </a:xfrm>
            <a:custGeom>
              <a:avLst/>
              <a:gdLst/>
              <a:ahLst/>
              <a:cxnLst/>
              <a:rect l="l" t="t" r="r" b="b"/>
              <a:pathLst>
                <a:path w="192404" h="238760">
                  <a:moveTo>
                    <a:pt x="0" y="198735"/>
                  </a:moveTo>
                  <a:lnTo>
                    <a:pt x="74404" y="0"/>
                  </a:lnTo>
                  <a:lnTo>
                    <a:pt x="192018" y="27089"/>
                  </a:lnTo>
                  <a:lnTo>
                    <a:pt x="171990" y="238349"/>
                  </a:lnTo>
                  <a:lnTo>
                    <a:pt x="0" y="19873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984527" y="4363078"/>
              <a:ext cx="234315" cy="88265"/>
            </a:xfrm>
            <a:custGeom>
              <a:avLst/>
              <a:gdLst/>
              <a:ahLst/>
              <a:cxnLst/>
              <a:rect l="l" t="t" r="r" b="b"/>
              <a:pathLst>
                <a:path w="234315" h="88264">
                  <a:moveTo>
                    <a:pt x="6329" y="0"/>
                  </a:moveTo>
                  <a:lnTo>
                    <a:pt x="0" y="65787"/>
                  </a:lnTo>
                  <a:lnTo>
                    <a:pt x="227491" y="87676"/>
                  </a:lnTo>
                  <a:lnTo>
                    <a:pt x="233820" y="21888"/>
                  </a:lnTo>
                  <a:lnTo>
                    <a:pt x="6329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9832" y="4168580"/>
              <a:ext cx="149533" cy="68397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9920896" y="4358132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ogs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0659186" y="877370"/>
            <a:ext cx="687705" cy="605155"/>
            <a:chOff x="10659186" y="877370"/>
            <a:chExt cx="687705" cy="605155"/>
          </a:xfrm>
        </p:grpSpPr>
        <p:sp>
          <p:nvSpPr>
            <p:cNvPr id="65" name="object 65"/>
            <p:cNvSpPr/>
            <p:nvPr/>
          </p:nvSpPr>
          <p:spPr>
            <a:xfrm>
              <a:off x="10665536" y="883720"/>
              <a:ext cx="675005" cy="592455"/>
            </a:xfrm>
            <a:custGeom>
              <a:avLst/>
              <a:gdLst/>
              <a:ahLst/>
              <a:cxnLst/>
              <a:rect l="l" t="t" r="r" b="b"/>
              <a:pathLst>
                <a:path w="675004" h="592455">
                  <a:moveTo>
                    <a:pt x="575870" y="0"/>
                  </a:moveTo>
                  <a:lnTo>
                    <a:pt x="98686" y="0"/>
                  </a:lnTo>
                  <a:lnTo>
                    <a:pt x="60273" y="7755"/>
                  </a:lnTo>
                  <a:lnTo>
                    <a:pt x="28904" y="28905"/>
                  </a:lnTo>
                  <a:lnTo>
                    <a:pt x="7755" y="60274"/>
                  </a:lnTo>
                  <a:lnTo>
                    <a:pt x="0" y="98687"/>
                  </a:lnTo>
                  <a:lnTo>
                    <a:pt x="0" y="493425"/>
                  </a:lnTo>
                  <a:lnTo>
                    <a:pt x="7755" y="531838"/>
                  </a:lnTo>
                  <a:lnTo>
                    <a:pt x="28904" y="563207"/>
                  </a:lnTo>
                  <a:lnTo>
                    <a:pt x="60273" y="584356"/>
                  </a:lnTo>
                  <a:lnTo>
                    <a:pt x="98686" y="592112"/>
                  </a:lnTo>
                  <a:lnTo>
                    <a:pt x="575870" y="592112"/>
                  </a:lnTo>
                  <a:lnTo>
                    <a:pt x="614283" y="584356"/>
                  </a:lnTo>
                  <a:lnTo>
                    <a:pt x="645652" y="563207"/>
                  </a:lnTo>
                  <a:lnTo>
                    <a:pt x="666801" y="531838"/>
                  </a:lnTo>
                  <a:lnTo>
                    <a:pt x="674556" y="493425"/>
                  </a:lnTo>
                  <a:lnTo>
                    <a:pt x="674556" y="98687"/>
                  </a:lnTo>
                  <a:lnTo>
                    <a:pt x="666801" y="60274"/>
                  </a:lnTo>
                  <a:lnTo>
                    <a:pt x="645652" y="28905"/>
                  </a:lnTo>
                  <a:lnTo>
                    <a:pt x="614283" y="7755"/>
                  </a:lnTo>
                  <a:lnTo>
                    <a:pt x="57587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665536" y="883720"/>
              <a:ext cx="675005" cy="592455"/>
            </a:xfrm>
            <a:custGeom>
              <a:avLst/>
              <a:gdLst/>
              <a:ahLst/>
              <a:cxnLst/>
              <a:rect l="l" t="t" r="r" b="b"/>
              <a:pathLst>
                <a:path w="675004" h="592455">
                  <a:moveTo>
                    <a:pt x="0" y="98687"/>
                  </a:moveTo>
                  <a:lnTo>
                    <a:pt x="7755" y="60273"/>
                  </a:lnTo>
                  <a:lnTo>
                    <a:pt x="28904" y="28904"/>
                  </a:lnTo>
                  <a:lnTo>
                    <a:pt x="60273" y="7755"/>
                  </a:lnTo>
                  <a:lnTo>
                    <a:pt x="98687" y="0"/>
                  </a:lnTo>
                  <a:lnTo>
                    <a:pt x="575869" y="0"/>
                  </a:lnTo>
                  <a:lnTo>
                    <a:pt x="614283" y="7755"/>
                  </a:lnTo>
                  <a:lnTo>
                    <a:pt x="645652" y="28904"/>
                  </a:lnTo>
                  <a:lnTo>
                    <a:pt x="666801" y="60273"/>
                  </a:lnTo>
                  <a:lnTo>
                    <a:pt x="674557" y="98687"/>
                  </a:lnTo>
                  <a:lnTo>
                    <a:pt x="674557" y="493424"/>
                  </a:lnTo>
                  <a:lnTo>
                    <a:pt x="666801" y="531838"/>
                  </a:lnTo>
                  <a:lnTo>
                    <a:pt x="645652" y="563207"/>
                  </a:lnTo>
                  <a:lnTo>
                    <a:pt x="614283" y="584356"/>
                  </a:lnTo>
                  <a:lnTo>
                    <a:pt x="575869" y="592112"/>
                  </a:lnTo>
                  <a:lnTo>
                    <a:pt x="98687" y="592112"/>
                  </a:lnTo>
                  <a:lnTo>
                    <a:pt x="60273" y="584356"/>
                  </a:lnTo>
                  <a:lnTo>
                    <a:pt x="28904" y="563207"/>
                  </a:lnTo>
                  <a:lnTo>
                    <a:pt x="7755" y="531838"/>
                  </a:lnTo>
                  <a:lnTo>
                    <a:pt x="0" y="493424"/>
                  </a:lnTo>
                  <a:lnTo>
                    <a:pt x="0" y="986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10826601" y="1017523"/>
            <a:ext cx="35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528361" y="524004"/>
            <a:ext cx="7586345" cy="5453380"/>
            <a:chOff x="4528361" y="524004"/>
            <a:chExt cx="7586345" cy="5453380"/>
          </a:xfrm>
        </p:grpSpPr>
        <p:sp>
          <p:nvSpPr>
            <p:cNvPr id="69" name="object 69"/>
            <p:cNvSpPr/>
            <p:nvPr/>
          </p:nvSpPr>
          <p:spPr>
            <a:xfrm>
              <a:off x="10775980" y="2715819"/>
              <a:ext cx="675005" cy="592455"/>
            </a:xfrm>
            <a:custGeom>
              <a:avLst/>
              <a:gdLst/>
              <a:ahLst/>
              <a:cxnLst/>
              <a:rect l="l" t="t" r="r" b="b"/>
              <a:pathLst>
                <a:path w="675004" h="592454">
                  <a:moveTo>
                    <a:pt x="0" y="98687"/>
                  </a:moveTo>
                  <a:lnTo>
                    <a:pt x="7755" y="60273"/>
                  </a:lnTo>
                  <a:lnTo>
                    <a:pt x="28904" y="28904"/>
                  </a:lnTo>
                  <a:lnTo>
                    <a:pt x="60273" y="7755"/>
                  </a:lnTo>
                  <a:lnTo>
                    <a:pt x="98687" y="0"/>
                  </a:lnTo>
                  <a:lnTo>
                    <a:pt x="575869" y="0"/>
                  </a:lnTo>
                  <a:lnTo>
                    <a:pt x="614283" y="7755"/>
                  </a:lnTo>
                  <a:lnTo>
                    <a:pt x="645652" y="28904"/>
                  </a:lnTo>
                  <a:lnTo>
                    <a:pt x="666801" y="60273"/>
                  </a:lnTo>
                  <a:lnTo>
                    <a:pt x="674557" y="98687"/>
                  </a:lnTo>
                  <a:lnTo>
                    <a:pt x="674557" y="493424"/>
                  </a:lnTo>
                  <a:lnTo>
                    <a:pt x="666801" y="531838"/>
                  </a:lnTo>
                  <a:lnTo>
                    <a:pt x="645652" y="563207"/>
                  </a:lnTo>
                  <a:lnTo>
                    <a:pt x="614283" y="584356"/>
                  </a:lnTo>
                  <a:lnTo>
                    <a:pt x="575869" y="592112"/>
                  </a:lnTo>
                  <a:lnTo>
                    <a:pt x="98687" y="592112"/>
                  </a:lnTo>
                  <a:lnTo>
                    <a:pt x="60273" y="584356"/>
                  </a:lnTo>
                  <a:lnTo>
                    <a:pt x="28904" y="563207"/>
                  </a:lnTo>
                  <a:lnTo>
                    <a:pt x="7755" y="531838"/>
                  </a:lnTo>
                  <a:lnTo>
                    <a:pt x="0" y="493424"/>
                  </a:lnTo>
                  <a:lnTo>
                    <a:pt x="0" y="986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534711" y="530354"/>
              <a:ext cx="7573645" cy="5440680"/>
            </a:xfrm>
            <a:custGeom>
              <a:avLst/>
              <a:gdLst/>
              <a:ahLst/>
              <a:cxnLst/>
              <a:rect l="l" t="t" r="r" b="b"/>
              <a:pathLst>
                <a:path w="7573645" h="5440680">
                  <a:moveTo>
                    <a:pt x="0" y="235287"/>
                  </a:moveTo>
                  <a:lnTo>
                    <a:pt x="4780" y="187868"/>
                  </a:lnTo>
                  <a:lnTo>
                    <a:pt x="18490" y="143703"/>
                  </a:lnTo>
                  <a:lnTo>
                    <a:pt x="40183" y="103736"/>
                  </a:lnTo>
                  <a:lnTo>
                    <a:pt x="68914" y="68914"/>
                  </a:lnTo>
                  <a:lnTo>
                    <a:pt x="103736" y="40183"/>
                  </a:lnTo>
                  <a:lnTo>
                    <a:pt x="143702" y="18490"/>
                  </a:lnTo>
                  <a:lnTo>
                    <a:pt x="187868" y="4780"/>
                  </a:lnTo>
                  <a:lnTo>
                    <a:pt x="235287" y="0"/>
                  </a:lnTo>
                  <a:lnTo>
                    <a:pt x="7337907" y="0"/>
                  </a:lnTo>
                  <a:lnTo>
                    <a:pt x="7385325" y="4780"/>
                  </a:lnTo>
                  <a:lnTo>
                    <a:pt x="7429491" y="18490"/>
                  </a:lnTo>
                  <a:lnTo>
                    <a:pt x="7469458" y="40183"/>
                  </a:lnTo>
                  <a:lnTo>
                    <a:pt x="7504280" y="68914"/>
                  </a:lnTo>
                  <a:lnTo>
                    <a:pt x="7533011" y="103736"/>
                  </a:lnTo>
                  <a:lnTo>
                    <a:pt x="7554705" y="143703"/>
                  </a:lnTo>
                  <a:lnTo>
                    <a:pt x="7568414" y="187868"/>
                  </a:lnTo>
                  <a:lnTo>
                    <a:pt x="7573195" y="235287"/>
                  </a:lnTo>
                  <a:lnTo>
                    <a:pt x="7573195" y="5204850"/>
                  </a:lnTo>
                  <a:lnTo>
                    <a:pt x="7568414" y="5252268"/>
                  </a:lnTo>
                  <a:lnTo>
                    <a:pt x="7554705" y="5296434"/>
                  </a:lnTo>
                  <a:lnTo>
                    <a:pt x="7533011" y="5336401"/>
                  </a:lnTo>
                  <a:lnTo>
                    <a:pt x="7504280" y="5371223"/>
                  </a:lnTo>
                  <a:lnTo>
                    <a:pt x="7469458" y="5399954"/>
                  </a:lnTo>
                  <a:lnTo>
                    <a:pt x="7429491" y="5421647"/>
                  </a:lnTo>
                  <a:lnTo>
                    <a:pt x="7385325" y="5435357"/>
                  </a:lnTo>
                  <a:lnTo>
                    <a:pt x="7337907" y="5440138"/>
                  </a:lnTo>
                  <a:lnTo>
                    <a:pt x="235287" y="5440138"/>
                  </a:lnTo>
                  <a:lnTo>
                    <a:pt x="187868" y="5435357"/>
                  </a:lnTo>
                  <a:lnTo>
                    <a:pt x="143702" y="5421647"/>
                  </a:lnTo>
                  <a:lnTo>
                    <a:pt x="103736" y="5399954"/>
                  </a:lnTo>
                  <a:lnTo>
                    <a:pt x="68914" y="5371223"/>
                  </a:lnTo>
                  <a:lnTo>
                    <a:pt x="40183" y="5336401"/>
                  </a:lnTo>
                  <a:lnTo>
                    <a:pt x="18490" y="5296434"/>
                  </a:lnTo>
                  <a:lnTo>
                    <a:pt x="4780" y="5252268"/>
                  </a:lnTo>
                  <a:lnTo>
                    <a:pt x="0" y="5204850"/>
                  </a:lnTo>
                  <a:lnTo>
                    <a:pt x="0" y="2352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332601" y="531745"/>
              <a:ext cx="1951989" cy="369570"/>
            </a:xfrm>
            <a:custGeom>
              <a:avLst/>
              <a:gdLst/>
              <a:ahLst/>
              <a:cxnLst/>
              <a:rect l="l" t="t" r="r" b="b"/>
              <a:pathLst>
                <a:path w="1951990" h="369569">
                  <a:moveTo>
                    <a:pt x="1951943" y="0"/>
                  </a:moveTo>
                  <a:lnTo>
                    <a:pt x="0" y="0"/>
                  </a:lnTo>
                  <a:lnTo>
                    <a:pt x="0" y="307775"/>
                  </a:lnTo>
                  <a:lnTo>
                    <a:pt x="4837" y="331736"/>
                  </a:lnTo>
                  <a:lnTo>
                    <a:pt x="18029" y="351302"/>
                  </a:lnTo>
                  <a:lnTo>
                    <a:pt x="37595" y="364495"/>
                  </a:lnTo>
                  <a:lnTo>
                    <a:pt x="61556" y="369332"/>
                  </a:lnTo>
                  <a:lnTo>
                    <a:pt x="1890386" y="369332"/>
                  </a:lnTo>
                  <a:lnTo>
                    <a:pt x="1914346" y="364495"/>
                  </a:lnTo>
                  <a:lnTo>
                    <a:pt x="1933913" y="351302"/>
                  </a:lnTo>
                  <a:lnTo>
                    <a:pt x="1947105" y="331736"/>
                  </a:lnTo>
                  <a:lnTo>
                    <a:pt x="1951943" y="307775"/>
                  </a:lnTo>
                  <a:lnTo>
                    <a:pt x="1951943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332600" y="531744"/>
              <a:ext cx="1951989" cy="369570"/>
            </a:xfrm>
            <a:custGeom>
              <a:avLst/>
              <a:gdLst/>
              <a:ahLst/>
              <a:cxnLst/>
              <a:rect l="l" t="t" r="r" b="b"/>
              <a:pathLst>
                <a:path w="1951990" h="369569">
                  <a:moveTo>
                    <a:pt x="1890386" y="369333"/>
                  </a:moveTo>
                  <a:lnTo>
                    <a:pt x="61558" y="369333"/>
                  </a:lnTo>
                  <a:lnTo>
                    <a:pt x="37596" y="364495"/>
                  </a:lnTo>
                  <a:lnTo>
                    <a:pt x="18029" y="351303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0"/>
                  </a:lnTo>
                  <a:lnTo>
                    <a:pt x="1951944" y="0"/>
                  </a:lnTo>
                  <a:lnTo>
                    <a:pt x="1951944" y="307775"/>
                  </a:lnTo>
                  <a:lnTo>
                    <a:pt x="1947106" y="331736"/>
                  </a:lnTo>
                  <a:lnTo>
                    <a:pt x="1933914" y="351303"/>
                  </a:lnTo>
                  <a:lnTo>
                    <a:pt x="1914347" y="364495"/>
                  </a:lnTo>
                  <a:lnTo>
                    <a:pt x="1890386" y="36933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8070521" y="557276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 Black" panose="020B0A04020102020204"/>
                <a:cs typeface="Arial Black" panose="020B0A04020102020204"/>
              </a:rPr>
              <a:t>A</a:t>
            </a:r>
            <a:r>
              <a:rPr sz="1800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1800" spc="5" dirty="0">
                <a:latin typeface="Arial Black" panose="020B0A04020102020204"/>
                <a:cs typeface="Arial Black" panose="020B0A04020102020204"/>
              </a:rPr>
              <a:t>p</a:t>
            </a:r>
            <a:endParaRPr sz="18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201485" y="1887796"/>
            <a:ext cx="1581785" cy="274320"/>
          </a:xfrm>
          <a:custGeom>
            <a:avLst/>
            <a:gdLst/>
            <a:ahLst/>
            <a:cxnLst/>
            <a:rect l="l" t="t" r="r" b="b"/>
            <a:pathLst>
              <a:path w="1581784" h="274319">
                <a:moveTo>
                  <a:pt x="1581590" y="0"/>
                </a:moveTo>
                <a:lnTo>
                  <a:pt x="0" y="0"/>
                </a:lnTo>
                <a:lnTo>
                  <a:pt x="0" y="274320"/>
                </a:lnTo>
                <a:lnTo>
                  <a:pt x="1581590" y="274320"/>
                </a:lnTo>
                <a:lnTo>
                  <a:pt x="1581590" y="0"/>
                </a:lnTo>
                <a:close/>
              </a:path>
            </a:pathLst>
          </a:custGeom>
          <a:solidFill>
            <a:srgbClr val="96B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7509997" y="1848611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971587" y="1573947"/>
            <a:ext cx="4825365" cy="594360"/>
            <a:chOff x="6971587" y="1573947"/>
            <a:chExt cx="4825365" cy="594360"/>
          </a:xfrm>
        </p:grpSpPr>
        <p:sp>
          <p:nvSpPr>
            <p:cNvPr id="77" name="object 77"/>
            <p:cNvSpPr/>
            <p:nvPr/>
          </p:nvSpPr>
          <p:spPr>
            <a:xfrm>
              <a:off x="6971576" y="1836381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67" y="119634"/>
                  </a:moveTo>
                  <a:lnTo>
                    <a:pt x="22923" y="119634"/>
                  </a:lnTo>
                  <a:lnTo>
                    <a:pt x="22923" y="165658"/>
                  </a:lnTo>
                  <a:lnTo>
                    <a:pt x="68567" y="165658"/>
                  </a:lnTo>
                  <a:lnTo>
                    <a:pt x="68567" y="119634"/>
                  </a:lnTo>
                  <a:close/>
                </a:path>
                <a:path w="460375" h="331469">
                  <a:moveTo>
                    <a:pt x="128104" y="119634"/>
                  </a:moveTo>
                  <a:lnTo>
                    <a:pt x="80022" y="119634"/>
                  </a:lnTo>
                  <a:lnTo>
                    <a:pt x="80022" y="165658"/>
                  </a:lnTo>
                  <a:lnTo>
                    <a:pt x="128104" y="165658"/>
                  </a:lnTo>
                  <a:lnTo>
                    <a:pt x="128104" y="119634"/>
                  </a:lnTo>
                  <a:close/>
                </a:path>
                <a:path w="460375" h="331469">
                  <a:moveTo>
                    <a:pt x="128104" y="59905"/>
                  </a:moveTo>
                  <a:lnTo>
                    <a:pt x="80022" y="59905"/>
                  </a:lnTo>
                  <a:lnTo>
                    <a:pt x="80022" y="105930"/>
                  </a:lnTo>
                  <a:lnTo>
                    <a:pt x="128104" y="105930"/>
                  </a:lnTo>
                  <a:lnTo>
                    <a:pt x="128104" y="59905"/>
                  </a:lnTo>
                  <a:close/>
                </a:path>
                <a:path w="460375" h="331469">
                  <a:moveTo>
                    <a:pt x="185204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34"/>
                  </a:lnTo>
                  <a:close/>
                </a:path>
                <a:path w="460375" h="331469">
                  <a:moveTo>
                    <a:pt x="185204" y="59905"/>
                  </a:moveTo>
                  <a:lnTo>
                    <a:pt x="137299" y="59905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05"/>
                  </a:lnTo>
                  <a:close/>
                </a:path>
                <a:path w="460375" h="331469">
                  <a:moveTo>
                    <a:pt x="242493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34"/>
                  </a:lnTo>
                  <a:close/>
                </a:path>
                <a:path w="460375" h="331469">
                  <a:moveTo>
                    <a:pt x="242493" y="59905"/>
                  </a:moveTo>
                  <a:lnTo>
                    <a:pt x="196659" y="59905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05"/>
                  </a:lnTo>
                  <a:close/>
                </a:path>
                <a:path w="460375" h="331469">
                  <a:moveTo>
                    <a:pt x="242493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93" y="46012"/>
                  </a:lnTo>
                  <a:lnTo>
                    <a:pt x="242493" y="0"/>
                  </a:lnTo>
                  <a:close/>
                </a:path>
                <a:path w="460375" h="331469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69">
                  <a:moveTo>
                    <a:pt x="459803" y="147256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18" y="137490"/>
                  </a:lnTo>
                  <a:lnTo>
                    <a:pt x="426275" y="135255"/>
                  </a:lnTo>
                  <a:lnTo>
                    <a:pt x="412026" y="135585"/>
                  </a:lnTo>
                  <a:lnTo>
                    <a:pt x="398018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67"/>
                  </a:lnTo>
                  <a:lnTo>
                    <a:pt x="356870" y="92036"/>
                  </a:lnTo>
                  <a:lnTo>
                    <a:pt x="351205" y="101854"/>
                  </a:lnTo>
                  <a:lnTo>
                    <a:pt x="347700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75" y="158724"/>
                  </a:lnTo>
                  <a:lnTo>
                    <a:pt x="356870" y="165658"/>
                  </a:lnTo>
                  <a:lnTo>
                    <a:pt x="352183" y="168097"/>
                  </a:lnTo>
                  <a:lnTo>
                    <a:pt x="345414" y="170345"/>
                  </a:lnTo>
                  <a:lnTo>
                    <a:pt x="340728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73" y="237274"/>
                  </a:lnTo>
                  <a:lnTo>
                    <a:pt x="9207" y="253187"/>
                  </a:lnTo>
                  <a:lnTo>
                    <a:pt x="11468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91" y="314947"/>
                  </a:lnTo>
                  <a:lnTo>
                    <a:pt x="108305" y="327329"/>
                  </a:lnTo>
                  <a:lnTo>
                    <a:pt x="148767" y="331317"/>
                  </a:lnTo>
                  <a:lnTo>
                    <a:pt x="200825" y="327444"/>
                  </a:lnTo>
                  <a:lnTo>
                    <a:pt x="249021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908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0215275" y="1573947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19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10523788" y="1534667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9985377" y="1522523"/>
            <a:ext cx="1964055" cy="2185035"/>
            <a:chOff x="9985377" y="1522523"/>
            <a:chExt cx="1964055" cy="2185035"/>
          </a:xfrm>
        </p:grpSpPr>
        <p:sp>
          <p:nvSpPr>
            <p:cNvPr id="81" name="object 81"/>
            <p:cNvSpPr/>
            <p:nvPr/>
          </p:nvSpPr>
          <p:spPr>
            <a:xfrm>
              <a:off x="9985375" y="1522526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69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69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69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69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69">
                  <a:moveTo>
                    <a:pt x="242481" y="119646"/>
                  </a:moveTo>
                  <a:lnTo>
                    <a:pt x="196646" y="119646"/>
                  </a:lnTo>
                  <a:lnTo>
                    <a:pt x="196646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69">
                  <a:moveTo>
                    <a:pt x="242481" y="59918"/>
                  </a:moveTo>
                  <a:lnTo>
                    <a:pt x="196646" y="59918"/>
                  </a:lnTo>
                  <a:lnTo>
                    <a:pt x="196646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69">
                  <a:moveTo>
                    <a:pt x="242481" y="0"/>
                  </a:moveTo>
                  <a:lnTo>
                    <a:pt x="196646" y="0"/>
                  </a:lnTo>
                  <a:lnTo>
                    <a:pt x="196646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69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69">
                  <a:moveTo>
                    <a:pt x="459790" y="147256"/>
                  </a:moveTo>
                  <a:lnTo>
                    <a:pt x="452843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35" y="124701"/>
                  </a:lnTo>
                  <a:lnTo>
                    <a:pt x="387451" y="112229"/>
                  </a:lnTo>
                  <a:lnTo>
                    <a:pt x="378421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67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57" y="175679"/>
                  </a:lnTo>
                  <a:lnTo>
                    <a:pt x="323977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194" y="253187"/>
                  </a:lnTo>
                  <a:lnTo>
                    <a:pt x="11455" y="262394"/>
                  </a:lnTo>
                  <a:lnTo>
                    <a:pt x="13703" y="262394"/>
                  </a:lnTo>
                  <a:lnTo>
                    <a:pt x="38633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17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02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0367501" y="3432973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10676012" y="2849371"/>
            <a:ext cx="963930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xyz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9404757" y="3381549"/>
            <a:ext cx="1581785" cy="1779270"/>
            <a:chOff x="9404757" y="3381549"/>
            <a:chExt cx="1581785" cy="1779270"/>
          </a:xfrm>
        </p:grpSpPr>
        <p:sp>
          <p:nvSpPr>
            <p:cNvPr id="85" name="object 85"/>
            <p:cNvSpPr/>
            <p:nvPr/>
          </p:nvSpPr>
          <p:spPr>
            <a:xfrm>
              <a:off x="10137597" y="3381552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17"/>
                  </a:lnTo>
                  <a:lnTo>
                    <a:pt x="200825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9404757" y="4886233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581590" y="274320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9713268" y="4844796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471814" y="4834809"/>
            <a:ext cx="3162935" cy="883285"/>
            <a:chOff x="6471814" y="4834809"/>
            <a:chExt cx="3162935" cy="883285"/>
          </a:xfrm>
        </p:grpSpPr>
        <p:sp>
          <p:nvSpPr>
            <p:cNvPr id="89" name="object 89"/>
            <p:cNvSpPr/>
            <p:nvPr/>
          </p:nvSpPr>
          <p:spPr>
            <a:xfrm>
              <a:off x="9174848" y="4834813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104" y="119646"/>
                  </a:moveTo>
                  <a:lnTo>
                    <a:pt x="80022" y="119646"/>
                  </a:lnTo>
                  <a:lnTo>
                    <a:pt x="80022" y="165658"/>
                  </a:lnTo>
                  <a:lnTo>
                    <a:pt x="128104" y="165658"/>
                  </a:lnTo>
                  <a:lnTo>
                    <a:pt x="128104" y="119646"/>
                  </a:lnTo>
                  <a:close/>
                </a:path>
                <a:path w="460375" h="331470">
                  <a:moveTo>
                    <a:pt x="128104" y="59918"/>
                  </a:moveTo>
                  <a:lnTo>
                    <a:pt x="80022" y="59918"/>
                  </a:lnTo>
                  <a:lnTo>
                    <a:pt x="80022" y="105930"/>
                  </a:lnTo>
                  <a:lnTo>
                    <a:pt x="128104" y="105930"/>
                  </a:lnTo>
                  <a:lnTo>
                    <a:pt x="128104" y="59918"/>
                  </a:lnTo>
                  <a:close/>
                </a:path>
                <a:path w="460375" h="331470">
                  <a:moveTo>
                    <a:pt x="185204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46"/>
                  </a:lnTo>
                  <a:close/>
                </a:path>
                <a:path w="460375" h="331470">
                  <a:moveTo>
                    <a:pt x="185204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18"/>
                  </a:lnTo>
                  <a:close/>
                </a:path>
                <a:path w="460375" h="331470">
                  <a:moveTo>
                    <a:pt x="242493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46"/>
                  </a:lnTo>
                  <a:close/>
                </a:path>
                <a:path w="460375" h="331470">
                  <a:moveTo>
                    <a:pt x="242493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18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93" y="46012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55"/>
                  </a:lnTo>
                  <a:lnTo>
                    <a:pt x="412026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80"/>
                  </a:lnTo>
                  <a:lnTo>
                    <a:pt x="356870" y="92036"/>
                  </a:lnTo>
                  <a:lnTo>
                    <a:pt x="351205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75" y="158724"/>
                  </a:lnTo>
                  <a:lnTo>
                    <a:pt x="356870" y="165658"/>
                  </a:lnTo>
                  <a:lnTo>
                    <a:pt x="352183" y="168097"/>
                  </a:lnTo>
                  <a:lnTo>
                    <a:pt x="345414" y="170357"/>
                  </a:lnTo>
                  <a:lnTo>
                    <a:pt x="340728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68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91" y="314960"/>
                  </a:lnTo>
                  <a:lnTo>
                    <a:pt x="108305" y="327342"/>
                  </a:lnTo>
                  <a:lnTo>
                    <a:pt x="148767" y="331317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24"/>
                  </a:lnTo>
                  <a:lnTo>
                    <a:pt x="386549" y="184073"/>
                  </a:lnTo>
                  <a:lnTo>
                    <a:pt x="406908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471814" y="5443486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581590" y="274320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6780327" y="5402579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4940123" y="3960322"/>
            <a:ext cx="1762125" cy="1763395"/>
            <a:chOff x="4940123" y="3960322"/>
            <a:chExt cx="1762125" cy="1763395"/>
          </a:xfrm>
        </p:grpSpPr>
        <p:sp>
          <p:nvSpPr>
            <p:cNvPr id="93" name="object 93"/>
            <p:cNvSpPr/>
            <p:nvPr/>
          </p:nvSpPr>
          <p:spPr>
            <a:xfrm>
              <a:off x="6241910" y="5392064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940123" y="3960322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5248635" y="3918204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4710224" y="1867692"/>
            <a:ext cx="1801495" cy="2372995"/>
            <a:chOff x="4710224" y="1867692"/>
            <a:chExt cx="1801495" cy="2372995"/>
          </a:xfrm>
        </p:grpSpPr>
        <p:sp>
          <p:nvSpPr>
            <p:cNvPr id="97" name="object 97"/>
            <p:cNvSpPr/>
            <p:nvPr/>
          </p:nvSpPr>
          <p:spPr>
            <a:xfrm>
              <a:off x="4710214" y="390890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67" y="119634"/>
                  </a:moveTo>
                  <a:lnTo>
                    <a:pt x="22923" y="119634"/>
                  </a:lnTo>
                  <a:lnTo>
                    <a:pt x="22923" y="165658"/>
                  </a:lnTo>
                  <a:lnTo>
                    <a:pt x="68567" y="165658"/>
                  </a:lnTo>
                  <a:lnTo>
                    <a:pt x="68567" y="119634"/>
                  </a:lnTo>
                  <a:close/>
                </a:path>
                <a:path w="460375" h="331470">
                  <a:moveTo>
                    <a:pt x="128104" y="119634"/>
                  </a:moveTo>
                  <a:lnTo>
                    <a:pt x="80022" y="119634"/>
                  </a:lnTo>
                  <a:lnTo>
                    <a:pt x="80022" y="165658"/>
                  </a:lnTo>
                  <a:lnTo>
                    <a:pt x="128104" y="165658"/>
                  </a:lnTo>
                  <a:lnTo>
                    <a:pt x="128104" y="119634"/>
                  </a:lnTo>
                  <a:close/>
                </a:path>
                <a:path w="460375" h="331470">
                  <a:moveTo>
                    <a:pt x="128104" y="59905"/>
                  </a:moveTo>
                  <a:lnTo>
                    <a:pt x="80022" y="59905"/>
                  </a:lnTo>
                  <a:lnTo>
                    <a:pt x="80022" y="105930"/>
                  </a:lnTo>
                  <a:lnTo>
                    <a:pt x="128104" y="105930"/>
                  </a:lnTo>
                  <a:lnTo>
                    <a:pt x="128104" y="59905"/>
                  </a:lnTo>
                  <a:close/>
                </a:path>
                <a:path w="460375" h="331470">
                  <a:moveTo>
                    <a:pt x="185204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34"/>
                  </a:lnTo>
                  <a:close/>
                </a:path>
                <a:path w="460375" h="331470">
                  <a:moveTo>
                    <a:pt x="185204" y="59905"/>
                  </a:moveTo>
                  <a:lnTo>
                    <a:pt x="137299" y="59905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05"/>
                  </a:lnTo>
                  <a:close/>
                </a:path>
                <a:path w="460375" h="331470">
                  <a:moveTo>
                    <a:pt x="242493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34"/>
                  </a:lnTo>
                  <a:close/>
                </a:path>
                <a:path w="460375" h="331470">
                  <a:moveTo>
                    <a:pt x="242493" y="59905"/>
                  </a:moveTo>
                  <a:lnTo>
                    <a:pt x="196659" y="59905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05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93" y="46012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26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67"/>
                  </a:lnTo>
                  <a:lnTo>
                    <a:pt x="356870" y="92036"/>
                  </a:lnTo>
                  <a:lnTo>
                    <a:pt x="351205" y="101854"/>
                  </a:lnTo>
                  <a:lnTo>
                    <a:pt x="347687" y="113131"/>
                  </a:lnTo>
                  <a:lnTo>
                    <a:pt x="345909" y="124815"/>
                  </a:lnTo>
                  <a:lnTo>
                    <a:pt x="345414" y="135788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75" y="158724"/>
                  </a:lnTo>
                  <a:lnTo>
                    <a:pt x="356870" y="165658"/>
                  </a:lnTo>
                  <a:lnTo>
                    <a:pt x="352183" y="168097"/>
                  </a:lnTo>
                  <a:lnTo>
                    <a:pt x="345414" y="170345"/>
                  </a:lnTo>
                  <a:lnTo>
                    <a:pt x="340728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73" y="237274"/>
                  </a:lnTo>
                  <a:lnTo>
                    <a:pt x="9207" y="253187"/>
                  </a:lnTo>
                  <a:lnTo>
                    <a:pt x="11468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91" y="314947"/>
                  </a:lnTo>
                  <a:lnTo>
                    <a:pt x="108305" y="327329"/>
                  </a:lnTo>
                  <a:lnTo>
                    <a:pt x="148767" y="331317"/>
                  </a:lnTo>
                  <a:lnTo>
                    <a:pt x="200825" y="327444"/>
                  </a:lnTo>
                  <a:lnTo>
                    <a:pt x="249021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908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4929765" y="1867692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19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5238277" y="1827276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4691259" y="1816267"/>
            <a:ext cx="4462145" cy="2178050"/>
            <a:chOff x="4691259" y="1816267"/>
            <a:chExt cx="4462145" cy="2178050"/>
          </a:xfrm>
        </p:grpSpPr>
        <p:sp>
          <p:nvSpPr>
            <p:cNvPr id="101" name="object 101"/>
            <p:cNvSpPr/>
            <p:nvPr/>
          </p:nvSpPr>
          <p:spPr>
            <a:xfrm>
              <a:off x="4691253" y="181627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54" y="119634"/>
                  </a:moveTo>
                  <a:lnTo>
                    <a:pt x="22910" y="119634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34"/>
                  </a:lnTo>
                  <a:close/>
                </a:path>
                <a:path w="460375" h="331469">
                  <a:moveTo>
                    <a:pt x="128092" y="119634"/>
                  </a:moveTo>
                  <a:lnTo>
                    <a:pt x="80010" y="119634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34"/>
                  </a:lnTo>
                  <a:close/>
                </a:path>
                <a:path w="460375" h="331469">
                  <a:moveTo>
                    <a:pt x="128092" y="59905"/>
                  </a:moveTo>
                  <a:lnTo>
                    <a:pt x="80010" y="59905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05"/>
                  </a:lnTo>
                  <a:close/>
                </a:path>
                <a:path w="460375" h="331469">
                  <a:moveTo>
                    <a:pt x="185191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34"/>
                  </a:lnTo>
                  <a:close/>
                </a:path>
                <a:path w="460375" h="331469">
                  <a:moveTo>
                    <a:pt x="185191" y="59905"/>
                  </a:moveTo>
                  <a:lnTo>
                    <a:pt x="137299" y="59905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05"/>
                  </a:lnTo>
                  <a:close/>
                </a:path>
                <a:path w="460375" h="331469">
                  <a:moveTo>
                    <a:pt x="242481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34"/>
                  </a:lnTo>
                  <a:close/>
                </a:path>
                <a:path w="460375" h="331469">
                  <a:moveTo>
                    <a:pt x="242481" y="59905"/>
                  </a:moveTo>
                  <a:lnTo>
                    <a:pt x="196659" y="59905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05"/>
                  </a:lnTo>
                  <a:close/>
                </a:path>
                <a:path w="460375" h="331469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69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69">
                  <a:moveTo>
                    <a:pt x="459790" y="147256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31"/>
                  </a:lnTo>
                  <a:lnTo>
                    <a:pt x="345909" y="124815"/>
                  </a:lnTo>
                  <a:lnTo>
                    <a:pt x="345414" y="135788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45"/>
                  </a:lnTo>
                  <a:lnTo>
                    <a:pt x="340715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78" y="314947"/>
                  </a:lnTo>
                  <a:lnTo>
                    <a:pt x="108292" y="327329"/>
                  </a:lnTo>
                  <a:lnTo>
                    <a:pt x="148755" y="331317"/>
                  </a:lnTo>
                  <a:lnTo>
                    <a:pt x="200825" y="327444"/>
                  </a:lnTo>
                  <a:lnTo>
                    <a:pt x="249021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895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571558" y="3719948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 txBox="1"/>
          <p:nvPr/>
        </p:nvSpPr>
        <p:spPr>
          <a:xfrm>
            <a:off x="7880070" y="3680460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359942" y="3668534"/>
            <a:ext cx="460375" cy="331470"/>
          </a:xfrm>
          <a:custGeom>
            <a:avLst/>
            <a:gdLst/>
            <a:ahLst/>
            <a:cxnLst/>
            <a:rect l="l" t="t" r="r" b="b"/>
            <a:pathLst>
              <a:path w="460375" h="331470">
                <a:moveTo>
                  <a:pt x="68554" y="119634"/>
                </a:moveTo>
                <a:lnTo>
                  <a:pt x="22910" y="119634"/>
                </a:lnTo>
                <a:lnTo>
                  <a:pt x="22910" y="165658"/>
                </a:lnTo>
                <a:lnTo>
                  <a:pt x="68554" y="165658"/>
                </a:lnTo>
                <a:lnTo>
                  <a:pt x="68554" y="119634"/>
                </a:lnTo>
                <a:close/>
              </a:path>
              <a:path w="460375" h="331470">
                <a:moveTo>
                  <a:pt x="128092" y="119634"/>
                </a:moveTo>
                <a:lnTo>
                  <a:pt x="80010" y="119634"/>
                </a:lnTo>
                <a:lnTo>
                  <a:pt x="80010" y="165658"/>
                </a:lnTo>
                <a:lnTo>
                  <a:pt x="128092" y="165658"/>
                </a:lnTo>
                <a:lnTo>
                  <a:pt x="128092" y="119634"/>
                </a:lnTo>
                <a:close/>
              </a:path>
              <a:path w="460375" h="331470">
                <a:moveTo>
                  <a:pt x="128092" y="59905"/>
                </a:moveTo>
                <a:lnTo>
                  <a:pt x="80010" y="59905"/>
                </a:lnTo>
                <a:lnTo>
                  <a:pt x="80010" y="105918"/>
                </a:lnTo>
                <a:lnTo>
                  <a:pt x="128092" y="105918"/>
                </a:lnTo>
                <a:lnTo>
                  <a:pt x="128092" y="59905"/>
                </a:lnTo>
                <a:close/>
              </a:path>
              <a:path w="460375" h="331470">
                <a:moveTo>
                  <a:pt x="185191" y="119634"/>
                </a:moveTo>
                <a:lnTo>
                  <a:pt x="137299" y="119634"/>
                </a:lnTo>
                <a:lnTo>
                  <a:pt x="137299" y="165658"/>
                </a:lnTo>
                <a:lnTo>
                  <a:pt x="185191" y="165658"/>
                </a:lnTo>
                <a:lnTo>
                  <a:pt x="185191" y="119634"/>
                </a:lnTo>
                <a:close/>
              </a:path>
              <a:path w="460375" h="331470">
                <a:moveTo>
                  <a:pt x="185191" y="59905"/>
                </a:moveTo>
                <a:lnTo>
                  <a:pt x="137299" y="59905"/>
                </a:lnTo>
                <a:lnTo>
                  <a:pt x="137299" y="105918"/>
                </a:lnTo>
                <a:lnTo>
                  <a:pt x="185191" y="105918"/>
                </a:lnTo>
                <a:lnTo>
                  <a:pt x="185191" y="59905"/>
                </a:lnTo>
                <a:close/>
              </a:path>
              <a:path w="460375" h="331470">
                <a:moveTo>
                  <a:pt x="242481" y="119634"/>
                </a:moveTo>
                <a:lnTo>
                  <a:pt x="196659" y="119634"/>
                </a:lnTo>
                <a:lnTo>
                  <a:pt x="196659" y="165658"/>
                </a:lnTo>
                <a:lnTo>
                  <a:pt x="242481" y="165658"/>
                </a:lnTo>
                <a:lnTo>
                  <a:pt x="242481" y="119634"/>
                </a:lnTo>
                <a:close/>
              </a:path>
              <a:path w="460375" h="331470">
                <a:moveTo>
                  <a:pt x="242481" y="59905"/>
                </a:moveTo>
                <a:lnTo>
                  <a:pt x="196659" y="59905"/>
                </a:lnTo>
                <a:lnTo>
                  <a:pt x="196659" y="105918"/>
                </a:lnTo>
                <a:lnTo>
                  <a:pt x="242481" y="105918"/>
                </a:lnTo>
                <a:lnTo>
                  <a:pt x="242481" y="59905"/>
                </a:lnTo>
                <a:close/>
              </a:path>
              <a:path w="460375" h="331470">
                <a:moveTo>
                  <a:pt x="242481" y="0"/>
                </a:moveTo>
                <a:lnTo>
                  <a:pt x="196659" y="0"/>
                </a:lnTo>
                <a:lnTo>
                  <a:pt x="196659" y="46012"/>
                </a:lnTo>
                <a:lnTo>
                  <a:pt x="242481" y="46012"/>
                </a:lnTo>
                <a:lnTo>
                  <a:pt x="242481" y="0"/>
                </a:lnTo>
                <a:close/>
              </a:path>
              <a:path w="460375" h="331470">
                <a:moveTo>
                  <a:pt x="301840" y="119634"/>
                </a:moveTo>
                <a:lnTo>
                  <a:pt x="253949" y="119634"/>
                </a:lnTo>
                <a:lnTo>
                  <a:pt x="253949" y="165658"/>
                </a:lnTo>
                <a:lnTo>
                  <a:pt x="301840" y="165658"/>
                </a:lnTo>
                <a:lnTo>
                  <a:pt x="301840" y="119634"/>
                </a:lnTo>
                <a:close/>
              </a:path>
              <a:path w="460375" h="331470">
                <a:moveTo>
                  <a:pt x="459790" y="147256"/>
                </a:moveTo>
                <a:lnTo>
                  <a:pt x="452856" y="142735"/>
                </a:lnTo>
                <a:lnTo>
                  <a:pt x="441452" y="138049"/>
                </a:lnTo>
                <a:lnTo>
                  <a:pt x="440105" y="137490"/>
                </a:lnTo>
                <a:lnTo>
                  <a:pt x="426275" y="135255"/>
                </a:lnTo>
                <a:lnTo>
                  <a:pt x="412013" y="135585"/>
                </a:lnTo>
                <a:lnTo>
                  <a:pt x="398005" y="138049"/>
                </a:lnTo>
                <a:lnTo>
                  <a:pt x="394347" y="124688"/>
                </a:lnTo>
                <a:lnTo>
                  <a:pt x="387464" y="112217"/>
                </a:lnTo>
                <a:lnTo>
                  <a:pt x="378434" y="100596"/>
                </a:lnTo>
                <a:lnTo>
                  <a:pt x="368325" y="89776"/>
                </a:lnTo>
                <a:lnTo>
                  <a:pt x="361378" y="85267"/>
                </a:lnTo>
                <a:lnTo>
                  <a:pt x="356870" y="92036"/>
                </a:lnTo>
                <a:lnTo>
                  <a:pt x="351193" y="101854"/>
                </a:lnTo>
                <a:lnTo>
                  <a:pt x="347687" y="113131"/>
                </a:lnTo>
                <a:lnTo>
                  <a:pt x="345909" y="124802"/>
                </a:lnTo>
                <a:lnTo>
                  <a:pt x="345414" y="135788"/>
                </a:lnTo>
                <a:lnTo>
                  <a:pt x="347179" y="143992"/>
                </a:lnTo>
                <a:lnTo>
                  <a:pt x="349377" y="151574"/>
                </a:lnTo>
                <a:lnTo>
                  <a:pt x="352463" y="158724"/>
                </a:lnTo>
                <a:lnTo>
                  <a:pt x="356870" y="165658"/>
                </a:lnTo>
                <a:lnTo>
                  <a:pt x="352171" y="168097"/>
                </a:lnTo>
                <a:lnTo>
                  <a:pt x="345414" y="170345"/>
                </a:lnTo>
                <a:lnTo>
                  <a:pt x="340715" y="172605"/>
                </a:lnTo>
                <a:lnTo>
                  <a:pt x="332270" y="175679"/>
                </a:lnTo>
                <a:lnTo>
                  <a:pt x="323977" y="177838"/>
                </a:lnTo>
                <a:lnTo>
                  <a:pt x="316077" y="179133"/>
                </a:lnTo>
                <a:lnTo>
                  <a:pt x="308787" y="179552"/>
                </a:lnTo>
                <a:lnTo>
                  <a:pt x="0" y="179552"/>
                </a:lnTo>
                <a:lnTo>
                  <a:pt x="0" y="227723"/>
                </a:lnTo>
                <a:lnTo>
                  <a:pt x="2260" y="237274"/>
                </a:lnTo>
                <a:lnTo>
                  <a:pt x="9207" y="253187"/>
                </a:lnTo>
                <a:lnTo>
                  <a:pt x="11455" y="262382"/>
                </a:lnTo>
                <a:lnTo>
                  <a:pt x="13716" y="262382"/>
                </a:lnTo>
                <a:lnTo>
                  <a:pt x="38646" y="293522"/>
                </a:lnTo>
                <a:lnTo>
                  <a:pt x="70878" y="314947"/>
                </a:lnTo>
                <a:lnTo>
                  <a:pt x="108292" y="327329"/>
                </a:lnTo>
                <a:lnTo>
                  <a:pt x="148755" y="331317"/>
                </a:lnTo>
                <a:lnTo>
                  <a:pt x="200825" y="327444"/>
                </a:lnTo>
                <a:lnTo>
                  <a:pt x="249008" y="315633"/>
                </a:lnTo>
                <a:lnTo>
                  <a:pt x="292519" y="295656"/>
                </a:lnTo>
                <a:lnTo>
                  <a:pt x="330492" y="267233"/>
                </a:lnTo>
                <a:lnTo>
                  <a:pt x="362115" y="230124"/>
                </a:lnTo>
                <a:lnTo>
                  <a:pt x="386549" y="184061"/>
                </a:lnTo>
                <a:lnTo>
                  <a:pt x="406895" y="183642"/>
                </a:lnTo>
                <a:lnTo>
                  <a:pt x="425970" y="178435"/>
                </a:lnTo>
                <a:lnTo>
                  <a:pt x="442468" y="168008"/>
                </a:lnTo>
                <a:lnTo>
                  <a:pt x="455104" y="151942"/>
                </a:lnTo>
                <a:lnTo>
                  <a:pt x="459790" y="147256"/>
                </a:lnTo>
                <a:close/>
              </a:path>
            </a:pathLst>
          </a:custGeom>
          <a:solidFill>
            <a:srgbClr val="0D73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Slide Number Placeholder 10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8367" y="1180757"/>
            <a:ext cx="727710" cy="630555"/>
            <a:chOff x="7448367" y="1180757"/>
            <a:chExt cx="727710" cy="630555"/>
          </a:xfrm>
        </p:grpSpPr>
        <p:sp>
          <p:nvSpPr>
            <p:cNvPr id="3" name="object 3"/>
            <p:cNvSpPr/>
            <p:nvPr/>
          </p:nvSpPr>
          <p:spPr>
            <a:xfrm>
              <a:off x="7467417" y="1199807"/>
              <a:ext cx="689610" cy="592455"/>
            </a:xfrm>
            <a:custGeom>
              <a:avLst/>
              <a:gdLst/>
              <a:ahLst/>
              <a:cxnLst/>
              <a:rect l="l" t="t" r="r" b="b"/>
              <a:pathLst>
                <a:path w="689609" h="592455">
                  <a:moveTo>
                    <a:pt x="0" y="55095"/>
                  </a:moveTo>
                  <a:lnTo>
                    <a:pt x="4329" y="33650"/>
                  </a:lnTo>
                  <a:lnTo>
                    <a:pt x="16137" y="16137"/>
                  </a:lnTo>
                  <a:lnTo>
                    <a:pt x="33650" y="4329"/>
                  </a:lnTo>
                  <a:lnTo>
                    <a:pt x="55095" y="0"/>
                  </a:lnTo>
                  <a:lnTo>
                    <a:pt x="634451" y="0"/>
                  </a:lnTo>
                  <a:lnTo>
                    <a:pt x="655896" y="4329"/>
                  </a:lnTo>
                  <a:lnTo>
                    <a:pt x="673409" y="16137"/>
                  </a:lnTo>
                  <a:lnTo>
                    <a:pt x="685217" y="33650"/>
                  </a:lnTo>
                  <a:lnTo>
                    <a:pt x="689547" y="55095"/>
                  </a:lnTo>
                  <a:lnTo>
                    <a:pt x="689547" y="537016"/>
                  </a:lnTo>
                  <a:lnTo>
                    <a:pt x="685217" y="558461"/>
                  </a:lnTo>
                  <a:lnTo>
                    <a:pt x="673409" y="575974"/>
                  </a:lnTo>
                  <a:lnTo>
                    <a:pt x="655896" y="587782"/>
                  </a:lnTo>
                  <a:lnTo>
                    <a:pt x="634451" y="592112"/>
                  </a:lnTo>
                  <a:lnTo>
                    <a:pt x="55095" y="592112"/>
                  </a:lnTo>
                  <a:lnTo>
                    <a:pt x="33650" y="587782"/>
                  </a:lnTo>
                  <a:lnTo>
                    <a:pt x="16137" y="575974"/>
                  </a:lnTo>
                  <a:lnTo>
                    <a:pt x="4329" y="558461"/>
                  </a:lnTo>
                  <a:lnTo>
                    <a:pt x="0" y="537016"/>
                  </a:lnTo>
                  <a:lnTo>
                    <a:pt x="0" y="55095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59231" y="1521471"/>
              <a:ext cx="498475" cy="114300"/>
            </a:xfrm>
            <a:custGeom>
              <a:avLst/>
              <a:gdLst/>
              <a:ahLst/>
              <a:cxnLst/>
              <a:rect l="l" t="t" r="r" b="b"/>
              <a:pathLst>
                <a:path w="498475" h="114300">
                  <a:moveTo>
                    <a:pt x="0" y="3382"/>
                  </a:moveTo>
                  <a:lnTo>
                    <a:pt x="0" y="1514"/>
                  </a:lnTo>
                  <a:lnTo>
                    <a:pt x="1514" y="0"/>
                  </a:lnTo>
                  <a:lnTo>
                    <a:pt x="3382" y="0"/>
                  </a:lnTo>
                  <a:lnTo>
                    <a:pt x="495040" y="0"/>
                  </a:lnTo>
                  <a:lnTo>
                    <a:pt x="496908" y="0"/>
                  </a:lnTo>
                  <a:lnTo>
                    <a:pt x="498423" y="1514"/>
                  </a:lnTo>
                  <a:lnTo>
                    <a:pt x="498423" y="3382"/>
                  </a:lnTo>
                  <a:lnTo>
                    <a:pt x="498423" y="110292"/>
                  </a:lnTo>
                  <a:lnTo>
                    <a:pt x="498423" y="112160"/>
                  </a:lnTo>
                  <a:lnTo>
                    <a:pt x="496908" y="113675"/>
                  </a:lnTo>
                  <a:lnTo>
                    <a:pt x="495040" y="113675"/>
                  </a:lnTo>
                  <a:lnTo>
                    <a:pt x="3382" y="113675"/>
                  </a:lnTo>
                  <a:lnTo>
                    <a:pt x="1514" y="113675"/>
                  </a:lnTo>
                  <a:lnTo>
                    <a:pt x="0" y="112160"/>
                  </a:lnTo>
                  <a:lnTo>
                    <a:pt x="0" y="110292"/>
                  </a:lnTo>
                  <a:lnTo>
                    <a:pt x="0" y="3382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64161" y="1698230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0" y="0"/>
                  </a:moveTo>
                  <a:lnTo>
                    <a:pt x="288561" y="1"/>
                  </a:lnTo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67417" y="119980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652838" y="0"/>
                  </a:moveTo>
                  <a:lnTo>
                    <a:pt x="36708" y="0"/>
                  </a:lnTo>
                  <a:lnTo>
                    <a:pt x="22419" y="2884"/>
                  </a:lnTo>
                  <a:lnTo>
                    <a:pt x="10751" y="10751"/>
                  </a:lnTo>
                  <a:lnTo>
                    <a:pt x="2884" y="22419"/>
                  </a:lnTo>
                  <a:lnTo>
                    <a:pt x="0" y="36708"/>
                  </a:lnTo>
                  <a:lnTo>
                    <a:pt x="0" y="113675"/>
                  </a:lnTo>
                  <a:lnTo>
                    <a:pt x="689546" y="113675"/>
                  </a:lnTo>
                  <a:lnTo>
                    <a:pt x="689546" y="36708"/>
                  </a:lnTo>
                  <a:lnTo>
                    <a:pt x="686661" y="22419"/>
                  </a:lnTo>
                  <a:lnTo>
                    <a:pt x="678794" y="10751"/>
                  </a:lnTo>
                  <a:lnTo>
                    <a:pt x="667126" y="2884"/>
                  </a:lnTo>
                  <a:lnTo>
                    <a:pt x="652838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67417" y="119980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36707" y="0"/>
                  </a:moveTo>
                  <a:lnTo>
                    <a:pt x="652838" y="0"/>
                  </a:lnTo>
                  <a:lnTo>
                    <a:pt x="667126" y="2884"/>
                  </a:lnTo>
                  <a:lnTo>
                    <a:pt x="678794" y="10751"/>
                  </a:lnTo>
                  <a:lnTo>
                    <a:pt x="686661" y="22419"/>
                  </a:lnTo>
                  <a:lnTo>
                    <a:pt x="689546" y="36707"/>
                  </a:lnTo>
                  <a:lnTo>
                    <a:pt x="689546" y="113675"/>
                  </a:lnTo>
                  <a:lnTo>
                    <a:pt x="0" y="113675"/>
                  </a:lnTo>
                  <a:lnTo>
                    <a:pt x="0" y="36707"/>
                  </a:lnTo>
                  <a:lnTo>
                    <a:pt x="2884" y="22419"/>
                  </a:lnTo>
                  <a:lnTo>
                    <a:pt x="10751" y="10751"/>
                  </a:lnTo>
                  <a:lnTo>
                    <a:pt x="22419" y="2884"/>
                  </a:lnTo>
                  <a:lnTo>
                    <a:pt x="36707" y="0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12380" y="1229791"/>
              <a:ext cx="184150" cy="46990"/>
            </a:xfrm>
            <a:custGeom>
              <a:avLst/>
              <a:gdLst/>
              <a:ahLst/>
              <a:cxnLst/>
              <a:rect l="l" t="t" r="r" b="b"/>
              <a:pathLst>
                <a:path w="184150" h="46990">
                  <a:moveTo>
                    <a:pt x="46850" y="23418"/>
                  </a:moveTo>
                  <a:lnTo>
                    <a:pt x="45008" y="14312"/>
                  </a:lnTo>
                  <a:lnTo>
                    <a:pt x="39979" y="6858"/>
                  </a:lnTo>
                  <a:lnTo>
                    <a:pt x="32537" y="1841"/>
                  </a:lnTo>
                  <a:lnTo>
                    <a:pt x="23418" y="0"/>
                  </a:lnTo>
                  <a:lnTo>
                    <a:pt x="14300" y="1841"/>
                  </a:lnTo>
                  <a:lnTo>
                    <a:pt x="6858" y="6858"/>
                  </a:lnTo>
                  <a:lnTo>
                    <a:pt x="1841" y="14312"/>
                  </a:lnTo>
                  <a:lnTo>
                    <a:pt x="0" y="23418"/>
                  </a:lnTo>
                  <a:lnTo>
                    <a:pt x="1841" y="32537"/>
                  </a:lnTo>
                  <a:lnTo>
                    <a:pt x="6858" y="39992"/>
                  </a:lnTo>
                  <a:lnTo>
                    <a:pt x="14300" y="45008"/>
                  </a:lnTo>
                  <a:lnTo>
                    <a:pt x="23418" y="46850"/>
                  </a:lnTo>
                  <a:lnTo>
                    <a:pt x="32537" y="45008"/>
                  </a:lnTo>
                  <a:lnTo>
                    <a:pt x="39979" y="39992"/>
                  </a:lnTo>
                  <a:lnTo>
                    <a:pt x="45008" y="32537"/>
                  </a:lnTo>
                  <a:lnTo>
                    <a:pt x="46850" y="23418"/>
                  </a:lnTo>
                  <a:close/>
                </a:path>
                <a:path w="184150" h="46990">
                  <a:moveTo>
                    <a:pt x="115239" y="23418"/>
                  </a:moveTo>
                  <a:lnTo>
                    <a:pt x="113398" y="14312"/>
                  </a:lnTo>
                  <a:lnTo>
                    <a:pt x="108381" y="6858"/>
                  </a:lnTo>
                  <a:lnTo>
                    <a:pt x="100926" y="1841"/>
                  </a:lnTo>
                  <a:lnTo>
                    <a:pt x="91808" y="0"/>
                  </a:lnTo>
                  <a:lnTo>
                    <a:pt x="82702" y="1841"/>
                  </a:lnTo>
                  <a:lnTo>
                    <a:pt x="75247" y="6858"/>
                  </a:lnTo>
                  <a:lnTo>
                    <a:pt x="70231" y="14312"/>
                  </a:lnTo>
                  <a:lnTo>
                    <a:pt x="68389" y="23418"/>
                  </a:lnTo>
                  <a:lnTo>
                    <a:pt x="70231" y="32537"/>
                  </a:lnTo>
                  <a:lnTo>
                    <a:pt x="75247" y="39992"/>
                  </a:lnTo>
                  <a:lnTo>
                    <a:pt x="82702" y="45008"/>
                  </a:lnTo>
                  <a:lnTo>
                    <a:pt x="91808" y="46850"/>
                  </a:lnTo>
                  <a:lnTo>
                    <a:pt x="100926" y="45008"/>
                  </a:lnTo>
                  <a:lnTo>
                    <a:pt x="108381" y="39992"/>
                  </a:lnTo>
                  <a:lnTo>
                    <a:pt x="113398" y="32537"/>
                  </a:lnTo>
                  <a:lnTo>
                    <a:pt x="115239" y="23418"/>
                  </a:lnTo>
                  <a:close/>
                </a:path>
                <a:path w="184150" h="46990">
                  <a:moveTo>
                    <a:pt x="183629" y="23418"/>
                  </a:moveTo>
                  <a:lnTo>
                    <a:pt x="181787" y="14312"/>
                  </a:lnTo>
                  <a:lnTo>
                    <a:pt x="176771" y="6858"/>
                  </a:lnTo>
                  <a:lnTo>
                    <a:pt x="169316" y="1841"/>
                  </a:lnTo>
                  <a:lnTo>
                    <a:pt x="160210" y="0"/>
                  </a:lnTo>
                  <a:lnTo>
                    <a:pt x="151091" y="1841"/>
                  </a:lnTo>
                  <a:lnTo>
                    <a:pt x="143637" y="6858"/>
                  </a:lnTo>
                  <a:lnTo>
                    <a:pt x="138620" y="14312"/>
                  </a:lnTo>
                  <a:lnTo>
                    <a:pt x="136779" y="23418"/>
                  </a:lnTo>
                  <a:lnTo>
                    <a:pt x="138620" y="32537"/>
                  </a:lnTo>
                  <a:lnTo>
                    <a:pt x="143637" y="39992"/>
                  </a:lnTo>
                  <a:lnTo>
                    <a:pt x="151091" y="45008"/>
                  </a:lnTo>
                  <a:lnTo>
                    <a:pt x="160210" y="46850"/>
                  </a:lnTo>
                  <a:lnTo>
                    <a:pt x="169316" y="45008"/>
                  </a:lnTo>
                  <a:lnTo>
                    <a:pt x="176771" y="39992"/>
                  </a:lnTo>
                  <a:lnTo>
                    <a:pt x="181787" y="32537"/>
                  </a:lnTo>
                  <a:lnTo>
                    <a:pt x="183629" y="2341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613753" y="1310640"/>
            <a:ext cx="3975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44546A"/>
                </a:solidFill>
                <a:latin typeface="Calibri" panose="020F0502020204030204"/>
                <a:cs typeface="Calibri" panose="020F0502020204030204"/>
              </a:rPr>
              <a:t>WWW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96442" y="4677529"/>
            <a:ext cx="713105" cy="650240"/>
            <a:chOff x="6896442" y="4677529"/>
            <a:chExt cx="713105" cy="650240"/>
          </a:xfrm>
        </p:grpSpPr>
        <p:sp>
          <p:nvSpPr>
            <p:cNvPr id="11" name="object 11"/>
            <p:cNvSpPr/>
            <p:nvPr/>
          </p:nvSpPr>
          <p:spPr>
            <a:xfrm>
              <a:off x="6915492" y="4773053"/>
              <a:ext cx="675005" cy="535940"/>
            </a:xfrm>
            <a:custGeom>
              <a:avLst/>
              <a:gdLst/>
              <a:ahLst/>
              <a:cxnLst/>
              <a:rect l="l" t="t" r="r" b="b"/>
              <a:pathLst>
                <a:path w="675004" h="535939">
                  <a:moveTo>
                    <a:pt x="674557" y="0"/>
                  </a:moveTo>
                  <a:lnTo>
                    <a:pt x="648052" y="29767"/>
                  </a:lnTo>
                  <a:lnTo>
                    <a:pt x="575771" y="54075"/>
                  </a:lnTo>
                  <a:lnTo>
                    <a:pt x="525854" y="63413"/>
                  </a:lnTo>
                  <a:lnTo>
                    <a:pt x="468562" y="70464"/>
                  </a:lnTo>
                  <a:lnTo>
                    <a:pt x="405252" y="74920"/>
                  </a:lnTo>
                  <a:lnTo>
                    <a:pt x="337278" y="76474"/>
                  </a:lnTo>
                  <a:lnTo>
                    <a:pt x="269305" y="74920"/>
                  </a:lnTo>
                  <a:lnTo>
                    <a:pt x="205995" y="70464"/>
                  </a:lnTo>
                  <a:lnTo>
                    <a:pt x="148703" y="63413"/>
                  </a:lnTo>
                  <a:lnTo>
                    <a:pt x="98786" y="54075"/>
                  </a:lnTo>
                  <a:lnTo>
                    <a:pt x="57602" y="42757"/>
                  </a:lnTo>
                  <a:lnTo>
                    <a:pt x="6852" y="15412"/>
                  </a:lnTo>
                  <a:lnTo>
                    <a:pt x="0" y="0"/>
                  </a:lnTo>
                  <a:lnTo>
                    <a:pt x="0" y="458847"/>
                  </a:lnTo>
                  <a:lnTo>
                    <a:pt x="26505" y="488614"/>
                  </a:lnTo>
                  <a:lnTo>
                    <a:pt x="98786" y="512922"/>
                  </a:lnTo>
                  <a:lnTo>
                    <a:pt x="148703" y="522261"/>
                  </a:lnTo>
                  <a:lnTo>
                    <a:pt x="205995" y="529311"/>
                  </a:lnTo>
                  <a:lnTo>
                    <a:pt x="269305" y="533767"/>
                  </a:lnTo>
                  <a:lnTo>
                    <a:pt x="337278" y="535321"/>
                  </a:lnTo>
                  <a:lnTo>
                    <a:pt x="405252" y="533767"/>
                  </a:lnTo>
                  <a:lnTo>
                    <a:pt x="468562" y="529311"/>
                  </a:lnTo>
                  <a:lnTo>
                    <a:pt x="525854" y="522261"/>
                  </a:lnTo>
                  <a:lnTo>
                    <a:pt x="575771" y="512922"/>
                  </a:lnTo>
                  <a:lnTo>
                    <a:pt x="616955" y="501605"/>
                  </a:lnTo>
                  <a:lnTo>
                    <a:pt x="667705" y="474259"/>
                  </a:lnTo>
                  <a:lnTo>
                    <a:pt x="674557" y="458847"/>
                  </a:lnTo>
                  <a:lnTo>
                    <a:pt x="674557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15492" y="4696579"/>
              <a:ext cx="675005" cy="153035"/>
            </a:xfrm>
            <a:custGeom>
              <a:avLst/>
              <a:gdLst/>
              <a:ahLst/>
              <a:cxnLst/>
              <a:rect l="l" t="t" r="r" b="b"/>
              <a:pathLst>
                <a:path w="675004" h="153035">
                  <a:moveTo>
                    <a:pt x="337278" y="0"/>
                  </a:moveTo>
                  <a:lnTo>
                    <a:pt x="269305" y="1553"/>
                  </a:lnTo>
                  <a:lnTo>
                    <a:pt x="205995" y="6009"/>
                  </a:lnTo>
                  <a:lnTo>
                    <a:pt x="148703" y="13060"/>
                  </a:lnTo>
                  <a:lnTo>
                    <a:pt x="98786" y="22398"/>
                  </a:lnTo>
                  <a:lnTo>
                    <a:pt x="57602" y="33717"/>
                  </a:lnTo>
                  <a:lnTo>
                    <a:pt x="6852" y="61062"/>
                  </a:lnTo>
                  <a:lnTo>
                    <a:pt x="0" y="76474"/>
                  </a:lnTo>
                  <a:lnTo>
                    <a:pt x="6852" y="91886"/>
                  </a:lnTo>
                  <a:lnTo>
                    <a:pt x="57602" y="119232"/>
                  </a:lnTo>
                  <a:lnTo>
                    <a:pt x="98786" y="130550"/>
                  </a:lnTo>
                  <a:lnTo>
                    <a:pt x="148703" y="139888"/>
                  </a:lnTo>
                  <a:lnTo>
                    <a:pt x="205995" y="146939"/>
                  </a:lnTo>
                  <a:lnTo>
                    <a:pt x="269305" y="151394"/>
                  </a:lnTo>
                  <a:lnTo>
                    <a:pt x="337278" y="152948"/>
                  </a:lnTo>
                  <a:lnTo>
                    <a:pt x="405252" y="151394"/>
                  </a:lnTo>
                  <a:lnTo>
                    <a:pt x="468562" y="146939"/>
                  </a:lnTo>
                  <a:lnTo>
                    <a:pt x="525854" y="139888"/>
                  </a:lnTo>
                  <a:lnTo>
                    <a:pt x="575771" y="130550"/>
                  </a:lnTo>
                  <a:lnTo>
                    <a:pt x="616955" y="119232"/>
                  </a:lnTo>
                  <a:lnTo>
                    <a:pt x="667705" y="91886"/>
                  </a:lnTo>
                  <a:lnTo>
                    <a:pt x="674557" y="76474"/>
                  </a:lnTo>
                  <a:lnTo>
                    <a:pt x="667705" y="61062"/>
                  </a:lnTo>
                  <a:lnTo>
                    <a:pt x="616955" y="33717"/>
                  </a:lnTo>
                  <a:lnTo>
                    <a:pt x="575771" y="22398"/>
                  </a:lnTo>
                  <a:lnTo>
                    <a:pt x="525854" y="13060"/>
                  </a:lnTo>
                  <a:lnTo>
                    <a:pt x="468562" y="6009"/>
                  </a:lnTo>
                  <a:lnTo>
                    <a:pt x="405252" y="1553"/>
                  </a:lnTo>
                  <a:lnTo>
                    <a:pt x="337278" y="0"/>
                  </a:lnTo>
                  <a:close/>
                </a:path>
              </a:pathLst>
            </a:custGeom>
            <a:solidFill>
              <a:srgbClr val="F1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15492" y="4696579"/>
              <a:ext cx="675005" cy="612140"/>
            </a:xfrm>
            <a:custGeom>
              <a:avLst/>
              <a:gdLst/>
              <a:ahLst/>
              <a:cxnLst/>
              <a:rect l="l" t="t" r="r" b="b"/>
              <a:pathLst>
                <a:path w="675004" h="612139">
                  <a:moveTo>
                    <a:pt x="674558" y="76474"/>
                  </a:moveTo>
                  <a:lnTo>
                    <a:pt x="648052" y="106241"/>
                  </a:lnTo>
                  <a:lnTo>
                    <a:pt x="575771" y="130549"/>
                  </a:lnTo>
                  <a:lnTo>
                    <a:pt x="525854" y="139887"/>
                  </a:lnTo>
                  <a:lnTo>
                    <a:pt x="468563" y="146938"/>
                  </a:lnTo>
                  <a:lnTo>
                    <a:pt x="405252" y="151394"/>
                  </a:lnTo>
                  <a:lnTo>
                    <a:pt x="337279" y="152948"/>
                  </a:lnTo>
                  <a:lnTo>
                    <a:pt x="269305" y="151394"/>
                  </a:lnTo>
                  <a:lnTo>
                    <a:pt x="205994" y="146938"/>
                  </a:lnTo>
                  <a:lnTo>
                    <a:pt x="148703" y="139887"/>
                  </a:lnTo>
                  <a:lnTo>
                    <a:pt x="98786" y="130549"/>
                  </a:lnTo>
                  <a:lnTo>
                    <a:pt x="57601" y="119231"/>
                  </a:lnTo>
                  <a:lnTo>
                    <a:pt x="6852" y="91886"/>
                  </a:lnTo>
                  <a:lnTo>
                    <a:pt x="0" y="76474"/>
                  </a:lnTo>
                  <a:lnTo>
                    <a:pt x="6852" y="61062"/>
                  </a:lnTo>
                  <a:lnTo>
                    <a:pt x="57601" y="33716"/>
                  </a:lnTo>
                  <a:lnTo>
                    <a:pt x="98786" y="22398"/>
                  </a:lnTo>
                  <a:lnTo>
                    <a:pt x="148703" y="13060"/>
                  </a:lnTo>
                  <a:lnTo>
                    <a:pt x="205994" y="6009"/>
                  </a:lnTo>
                  <a:lnTo>
                    <a:pt x="269305" y="1553"/>
                  </a:lnTo>
                  <a:lnTo>
                    <a:pt x="337279" y="0"/>
                  </a:lnTo>
                  <a:lnTo>
                    <a:pt x="405252" y="1553"/>
                  </a:lnTo>
                  <a:lnTo>
                    <a:pt x="468563" y="6009"/>
                  </a:lnTo>
                  <a:lnTo>
                    <a:pt x="525854" y="13060"/>
                  </a:lnTo>
                  <a:lnTo>
                    <a:pt x="575771" y="22398"/>
                  </a:lnTo>
                  <a:lnTo>
                    <a:pt x="616956" y="33716"/>
                  </a:lnTo>
                  <a:lnTo>
                    <a:pt x="667705" y="61062"/>
                  </a:lnTo>
                  <a:lnTo>
                    <a:pt x="674558" y="76474"/>
                  </a:lnTo>
                  <a:lnTo>
                    <a:pt x="674558" y="535321"/>
                  </a:lnTo>
                  <a:lnTo>
                    <a:pt x="648052" y="565088"/>
                  </a:lnTo>
                  <a:lnTo>
                    <a:pt x="575771" y="589397"/>
                  </a:lnTo>
                  <a:lnTo>
                    <a:pt x="525854" y="598735"/>
                  </a:lnTo>
                  <a:lnTo>
                    <a:pt x="468563" y="605786"/>
                  </a:lnTo>
                  <a:lnTo>
                    <a:pt x="405252" y="610242"/>
                  </a:lnTo>
                  <a:lnTo>
                    <a:pt x="337279" y="611796"/>
                  </a:lnTo>
                  <a:lnTo>
                    <a:pt x="269305" y="610242"/>
                  </a:lnTo>
                  <a:lnTo>
                    <a:pt x="205994" y="605786"/>
                  </a:lnTo>
                  <a:lnTo>
                    <a:pt x="148703" y="598735"/>
                  </a:lnTo>
                  <a:lnTo>
                    <a:pt x="98786" y="589397"/>
                  </a:lnTo>
                  <a:lnTo>
                    <a:pt x="57601" y="578079"/>
                  </a:lnTo>
                  <a:lnTo>
                    <a:pt x="6852" y="550733"/>
                  </a:lnTo>
                  <a:lnTo>
                    <a:pt x="0" y="535321"/>
                  </a:lnTo>
                  <a:lnTo>
                    <a:pt x="0" y="76474"/>
                  </a:lnTo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119422" y="4879340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546A"/>
                </a:solidFill>
                <a:latin typeface="Calibri" panose="020F0502020204030204"/>
                <a:cs typeface="Calibri" panose="020F0502020204030204"/>
              </a:rPr>
              <a:t>db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16229" y="1100757"/>
            <a:ext cx="5538470" cy="3666490"/>
            <a:chOff x="5016229" y="1100757"/>
            <a:chExt cx="5538470" cy="3666490"/>
          </a:xfrm>
        </p:grpSpPr>
        <p:sp>
          <p:nvSpPr>
            <p:cNvPr id="16" name="object 16"/>
            <p:cNvSpPr/>
            <p:nvPr/>
          </p:nvSpPr>
          <p:spPr>
            <a:xfrm>
              <a:off x="8236713" y="32538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55900" y="0"/>
                  </a:moveTo>
                  <a:lnTo>
                    <a:pt x="34141" y="4392"/>
                  </a:lnTo>
                  <a:lnTo>
                    <a:pt x="16372" y="16372"/>
                  </a:lnTo>
                  <a:lnTo>
                    <a:pt x="4392" y="34141"/>
                  </a:lnTo>
                  <a:lnTo>
                    <a:pt x="0" y="55900"/>
                  </a:lnTo>
                  <a:lnTo>
                    <a:pt x="4392" y="77659"/>
                  </a:lnTo>
                  <a:lnTo>
                    <a:pt x="16372" y="95428"/>
                  </a:lnTo>
                  <a:lnTo>
                    <a:pt x="34141" y="107408"/>
                  </a:lnTo>
                  <a:lnTo>
                    <a:pt x="55900" y="111801"/>
                  </a:lnTo>
                  <a:lnTo>
                    <a:pt x="77659" y="107408"/>
                  </a:lnTo>
                  <a:lnTo>
                    <a:pt x="95428" y="95428"/>
                  </a:lnTo>
                  <a:lnTo>
                    <a:pt x="107408" y="77659"/>
                  </a:lnTo>
                  <a:lnTo>
                    <a:pt x="111801" y="55900"/>
                  </a:lnTo>
                  <a:lnTo>
                    <a:pt x="107408" y="34141"/>
                  </a:lnTo>
                  <a:lnTo>
                    <a:pt x="95428" y="16372"/>
                  </a:lnTo>
                  <a:lnTo>
                    <a:pt x="77659" y="4392"/>
                  </a:lnTo>
                  <a:lnTo>
                    <a:pt x="559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36713" y="32538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0" y="55901"/>
                  </a:moveTo>
                  <a:lnTo>
                    <a:pt x="4392" y="34141"/>
                  </a:lnTo>
                  <a:lnTo>
                    <a:pt x="16373" y="16373"/>
                  </a:lnTo>
                  <a:lnTo>
                    <a:pt x="34141" y="4392"/>
                  </a:lnTo>
                  <a:lnTo>
                    <a:pt x="55901" y="0"/>
                  </a:lnTo>
                  <a:lnTo>
                    <a:pt x="77660" y="4392"/>
                  </a:lnTo>
                  <a:lnTo>
                    <a:pt x="95428" y="16373"/>
                  </a:lnTo>
                  <a:lnTo>
                    <a:pt x="107409" y="34141"/>
                  </a:lnTo>
                  <a:lnTo>
                    <a:pt x="111802" y="55901"/>
                  </a:lnTo>
                  <a:lnTo>
                    <a:pt x="107409" y="77660"/>
                  </a:lnTo>
                  <a:lnTo>
                    <a:pt x="95428" y="95428"/>
                  </a:lnTo>
                  <a:lnTo>
                    <a:pt x="77660" y="107409"/>
                  </a:lnTo>
                  <a:lnTo>
                    <a:pt x="55901" y="111802"/>
                  </a:lnTo>
                  <a:lnTo>
                    <a:pt x="34141" y="107409"/>
                  </a:lnTo>
                  <a:lnTo>
                    <a:pt x="16373" y="95428"/>
                  </a:lnTo>
                  <a:lnTo>
                    <a:pt x="4392" y="77660"/>
                  </a:lnTo>
                  <a:lnTo>
                    <a:pt x="0" y="55901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92613" y="3064910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1" y="183629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92613" y="3365649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1" y="183629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341020" y="3309749"/>
              <a:ext cx="205104" cy="1905"/>
            </a:xfrm>
            <a:custGeom>
              <a:avLst/>
              <a:gdLst/>
              <a:ahLst/>
              <a:cxnLst/>
              <a:rect l="l" t="t" r="r" b="b"/>
              <a:pathLst>
                <a:path w="205104" h="1904">
                  <a:moveTo>
                    <a:pt x="204708" y="140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039499" y="3309748"/>
              <a:ext cx="189865" cy="1905"/>
            </a:xfrm>
            <a:custGeom>
              <a:avLst/>
              <a:gdLst/>
              <a:ahLst/>
              <a:cxnLst/>
              <a:rect l="l" t="t" r="r" b="b"/>
              <a:pathLst>
                <a:path w="189865" h="1904">
                  <a:moveTo>
                    <a:pt x="189720" y="0"/>
                  </a:moveTo>
                  <a:lnTo>
                    <a:pt x="0" y="1407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113635" y="3132176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13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332142" y="3348464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13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332142" y="3132176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0"/>
                  </a:moveTo>
                  <a:lnTo>
                    <a:pt x="0" y="138044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05448" y="3356709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0"/>
                  </a:moveTo>
                  <a:lnTo>
                    <a:pt x="0" y="138044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085766" y="31032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58" y="0"/>
                  </a:moveTo>
                  <a:lnTo>
                    <a:pt x="13960" y="1796"/>
                  </a:lnTo>
                  <a:lnTo>
                    <a:pt x="6694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4" y="39023"/>
                  </a:lnTo>
                  <a:lnTo>
                    <a:pt x="13960" y="43922"/>
                  </a:lnTo>
                  <a:lnTo>
                    <a:pt x="22858" y="45718"/>
                  </a:lnTo>
                  <a:lnTo>
                    <a:pt x="31756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085766" y="31032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269753" y="30437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59" y="0"/>
                  </a:moveTo>
                  <a:lnTo>
                    <a:pt x="13961" y="1796"/>
                  </a:lnTo>
                  <a:lnTo>
                    <a:pt x="6695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8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7" y="1796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269753" y="30437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43375" y="311306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58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lnTo>
                    <a:pt x="1796" y="31758"/>
                  </a:lnTo>
                  <a:lnTo>
                    <a:pt x="6695" y="39024"/>
                  </a:lnTo>
                  <a:lnTo>
                    <a:pt x="13961" y="43923"/>
                  </a:lnTo>
                  <a:lnTo>
                    <a:pt x="22858" y="45719"/>
                  </a:lnTo>
                  <a:lnTo>
                    <a:pt x="31756" y="43923"/>
                  </a:lnTo>
                  <a:lnTo>
                    <a:pt x="39023" y="39024"/>
                  </a:lnTo>
                  <a:lnTo>
                    <a:pt x="43922" y="31758"/>
                  </a:lnTo>
                  <a:lnTo>
                    <a:pt x="45718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43375" y="31130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503027" y="32926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9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60"/>
                  </a:ln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8"/>
                  </a:lnTo>
                  <a:lnTo>
                    <a:pt x="31758" y="43922"/>
                  </a:lnTo>
                  <a:lnTo>
                    <a:pt x="39024" y="39023"/>
                  </a:lnTo>
                  <a:lnTo>
                    <a:pt x="43923" y="31757"/>
                  </a:lnTo>
                  <a:lnTo>
                    <a:pt x="45719" y="22860"/>
                  </a:lnTo>
                  <a:lnTo>
                    <a:pt x="43923" y="13961"/>
                  </a:lnTo>
                  <a:lnTo>
                    <a:pt x="39024" y="6695"/>
                  </a:lnTo>
                  <a:lnTo>
                    <a:pt x="31758" y="1796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503027" y="32926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443374" y="34574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8" y="0"/>
                  </a:moveTo>
                  <a:lnTo>
                    <a:pt x="13960" y="1796"/>
                  </a:lnTo>
                  <a:lnTo>
                    <a:pt x="6694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4" y="39023"/>
                  </a:lnTo>
                  <a:lnTo>
                    <a:pt x="13960" y="43922"/>
                  </a:lnTo>
                  <a:lnTo>
                    <a:pt x="22858" y="45718"/>
                  </a:lnTo>
                  <a:lnTo>
                    <a:pt x="31756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443374" y="34574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269753" y="352641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9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8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269753" y="352641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085766" y="34718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8" y="0"/>
                  </a:moveTo>
                  <a:lnTo>
                    <a:pt x="13960" y="1796"/>
                  </a:lnTo>
                  <a:lnTo>
                    <a:pt x="6694" y="6695"/>
                  </a:lnTo>
                  <a:lnTo>
                    <a:pt x="1796" y="13961"/>
                  </a:lnTo>
                  <a:lnTo>
                    <a:pt x="0" y="22860"/>
                  </a:lnTo>
                  <a:lnTo>
                    <a:pt x="1796" y="31757"/>
                  </a:lnTo>
                  <a:lnTo>
                    <a:pt x="6694" y="39023"/>
                  </a:lnTo>
                  <a:lnTo>
                    <a:pt x="13960" y="43922"/>
                  </a:lnTo>
                  <a:lnTo>
                    <a:pt x="22858" y="45718"/>
                  </a:lnTo>
                  <a:lnTo>
                    <a:pt x="31756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8" y="22860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085766" y="34718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012892" y="32841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9" y="0"/>
                  </a:moveTo>
                  <a:lnTo>
                    <a:pt x="13961" y="1796"/>
                  </a:lnTo>
                  <a:lnTo>
                    <a:pt x="6695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8"/>
                  </a:lnTo>
                  <a:lnTo>
                    <a:pt x="31758" y="43922"/>
                  </a:lnTo>
                  <a:lnTo>
                    <a:pt x="39024" y="39023"/>
                  </a:lnTo>
                  <a:lnTo>
                    <a:pt x="43923" y="31756"/>
                  </a:lnTo>
                  <a:lnTo>
                    <a:pt x="45719" y="22858"/>
                  </a:lnTo>
                  <a:lnTo>
                    <a:pt x="43923" y="13960"/>
                  </a:lnTo>
                  <a:lnTo>
                    <a:pt x="39024" y="6694"/>
                  </a:lnTo>
                  <a:lnTo>
                    <a:pt x="31758" y="1796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012892" y="32841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035279" y="3244594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731080" y="0"/>
                  </a:moveTo>
                  <a:lnTo>
                    <a:pt x="42887" y="0"/>
                  </a:lnTo>
                  <a:lnTo>
                    <a:pt x="26193" y="3370"/>
                  </a:lnTo>
                  <a:lnTo>
                    <a:pt x="12561" y="12561"/>
                  </a:lnTo>
                  <a:lnTo>
                    <a:pt x="3370" y="26193"/>
                  </a:lnTo>
                  <a:lnTo>
                    <a:pt x="0" y="42887"/>
                  </a:lnTo>
                  <a:lnTo>
                    <a:pt x="0" y="566479"/>
                  </a:lnTo>
                  <a:lnTo>
                    <a:pt x="3370" y="583173"/>
                  </a:lnTo>
                  <a:lnTo>
                    <a:pt x="12561" y="596805"/>
                  </a:lnTo>
                  <a:lnTo>
                    <a:pt x="26193" y="605997"/>
                  </a:lnTo>
                  <a:lnTo>
                    <a:pt x="42887" y="609367"/>
                  </a:lnTo>
                  <a:lnTo>
                    <a:pt x="731080" y="609367"/>
                  </a:lnTo>
                  <a:lnTo>
                    <a:pt x="747773" y="605997"/>
                  </a:lnTo>
                  <a:lnTo>
                    <a:pt x="761405" y="596805"/>
                  </a:lnTo>
                  <a:lnTo>
                    <a:pt x="770596" y="583173"/>
                  </a:lnTo>
                  <a:lnTo>
                    <a:pt x="773967" y="566479"/>
                  </a:lnTo>
                  <a:lnTo>
                    <a:pt x="773967" y="42887"/>
                  </a:lnTo>
                  <a:lnTo>
                    <a:pt x="770596" y="26193"/>
                  </a:lnTo>
                  <a:lnTo>
                    <a:pt x="761405" y="12561"/>
                  </a:lnTo>
                  <a:lnTo>
                    <a:pt x="747773" y="3370"/>
                  </a:lnTo>
                  <a:lnTo>
                    <a:pt x="731080" y="0"/>
                  </a:lnTo>
                  <a:close/>
                </a:path>
              </a:pathLst>
            </a:custGeom>
            <a:solidFill>
              <a:srgbClr val="92D05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035279" y="3244594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0" y="42887"/>
                  </a:moveTo>
                  <a:lnTo>
                    <a:pt x="3370" y="26193"/>
                  </a:lnTo>
                  <a:lnTo>
                    <a:pt x="12561" y="12561"/>
                  </a:lnTo>
                  <a:lnTo>
                    <a:pt x="26193" y="3370"/>
                  </a:lnTo>
                  <a:lnTo>
                    <a:pt x="42887" y="0"/>
                  </a:lnTo>
                  <a:lnTo>
                    <a:pt x="731079" y="0"/>
                  </a:lnTo>
                  <a:lnTo>
                    <a:pt x="747773" y="3370"/>
                  </a:lnTo>
                  <a:lnTo>
                    <a:pt x="761405" y="12561"/>
                  </a:lnTo>
                  <a:lnTo>
                    <a:pt x="770596" y="26193"/>
                  </a:lnTo>
                  <a:lnTo>
                    <a:pt x="773967" y="42887"/>
                  </a:lnTo>
                  <a:lnTo>
                    <a:pt x="773967" y="566479"/>
                  </a:lnTo>
                  <a:lnTo>
                    <a:pt x="770596" y="583173"/>
                  </a:lnTo>
                  <a:lnTo>
                    <a:pt x="761405" y="596805"/>
                  </a:lnTo>
                  <a:lnTo>
                    <a:pt x="747773" y="605996"/>
                  </a:lnTo>
                  <a:lnTo>
                    <a:pt x="731079" y="609367"/>
                  </a:lnTo>
                  <a:lnTo>
                    <a:pt x="42887" y="609367"/>
                  </a:lnTo>
                  <a:lnTo>
                    <a:pt x="26193" y="605996"/>
                  </a:lnTo>
                  <a:lnTo>
                    <a:pt x="12561" y="596805"/>
                  </a:lnTo>
                  <a:lnTo>
                    <a:pt x="3370" y="583173"/>
                  </a:lnTo>
                  <a:lnTo>
                    <a:pt x="0" y="566479"/>
                  </a:lnTo>
                  <a:lnTo>
                    <a:pt x="0" y="42887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14512" y="3594322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1" y="143102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184362" y="3527253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247610" y="3539846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114511" y="3737423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0798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311362" y="3402521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1" y="32719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454736" y="3331749"/>
              <a:ext cx="250825" cy="250825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125412"/>
                  </a:moveTo>
                  <a:lnTo>
                    <a:pt x="9855" y="76596"/>
                  </a:lnTo>
                  <a:lnTo>
                    <a:pt x="36732" y="36732"/>
                  </a:lnTo>
                  <a:lnTo>
                    <a:pt x="76596" y="9855"/>
                  </a:lnTo>
                  <a:lnTo>
                    <a:pt x="125412" y="0"/>
                  </a:lnTo>
                  <a:lnTo>
                    <a:pt x="174228" y="9855"/>
                  </a:lnTo>
                  <a:lnTo>
                    <a:pt x="214092" y="36732"/>
                  </a:lnTo>
                  <a:lnTo>
                    <a:pt x="240969" y="76596"/>
                  </a:lnTo>
                  <a:lnTo>
                    <a:pt x="250825" y="125412"/>
                  </a:lnTo>
                  <a:lnTo>
                    <a:pt x="240969" y="174228"/>
                  </a:lnTo>
                  <a:lnTo>
                    <a:pt x="214092" y="214092"/>
                  </a:lnTo>
                  <a:lnTo>
                    <a:pt x="174228" y="240969"/>
                  </a:lnTo>
                  <a:lnTo>
                    <a:pt x="125412" y="250825"/>
                  </a:lnTo>
                  <a:lnTo>
                    <a:pt x="76596" y="240969"/>
                  </a:lnTo>
                  <a:lnTo>
                    <a:pt x="36732" y="214092"/>
                  </a:lnTo>
                  <a:lnTo>
                    <a:pt x="9855" y="174228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54736" y="3337382"/>
              <a:ext cx="248775" cy="24877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454736" y="3337382"/>
              <a:ext cx="248920" cy="248920"/>
            </a:xfrm>
            <a:custGeom>
              <a:avLst/>
              <a:gdLst/>
              <a:ahLst/>
              <a:cxnLst/>
              <a:rect l="l" t="t" r="r" b="b"/>
              <a:pathLst>
                <a:path w="248920" h="248920">
                  <a:moveTo>
                    <a:pt x="248775" y="124387"/>
                  </a:moveTo>
                  <a:lnTo>
                    <a:pt x="239000" y="172804"/>
                  </a:lnTo>
                  <a:lnTo>
                    <a:pt x="212342" y="212342"/>
                  </a:lnTo>
                  <a:lnTo>
                    <a:pt x="172804" y="239000"/>
                  </a:lnTo>
                  <a:lnTo>
                    <a:pt x="124387" y="248775"/>
                  </a:lnTo>
                  <a:lnTo>
                    <a:pt x="75970" y="239000"/>
                  </a:lnTo>
                  <a:lnTo>
                    <a:pt x="36432" y="212342"/>
                  </a:lnTo>
                  <a:lnTo>
                    <a:pt x="9774" y="172804"/>
                  </a:lnTo>
                  <a:lnTo>
                    <a:pt x="0" y="124387"/>
                  </a:lnTo>
                  <a:lnTo>
                    <a:pt x="9774" y="75970"/>
                  </a:lnTo>
                  <a:lnTo>
                    <a:pt x="36432" y="36432"/>
                  </a:lnTo>
                  <a:lnTo>
                    <a:pt x="75970" y="9774"/>
                  </a:lnTo>
                  <a:lnTo>
                    <a:pt x="124387" y="0"/>
                  </a:lnTo>
                  <a:lnTo>
                    <a:pt x="139452" y="915"/>
                  </a:lnTo>
                  <a:lnTo>
                    <a:pt x="154241" y="3635"/>
                  </a:lnTo>
                  <a:lnTo>
                    <a:pt x="168594" y="8120"/>
                  </a:lnTo>
                  <a:lnTo>
                    <a:pt x="182350" y="14330"/>
                  </a:lnTo>
                  <a:lnTo>
                    <a:pt x="124387" y="124387"/>
                  </a:lnTo>
                  <a:lnTo>
                    <a:pt x="248775" y="1243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459280" y="3690397"/>
              <a:ext cx="73025" cy="48895"/>
            </a:xfrm>
            <a:custGeom>
              <a:avLst/>
              <a:gdLst/>
              <a:ahLst/>
              <a:cxnLst/>
              <a:rect l="l" t="t" r="r" b="b"/>
              <a:pathLst>
                <a:path w="73025" h="48895">
                  <a:moveTo>
                    <a:pt x="72523" y="0"/>
                  </a:moveTo>
                  <a:lnTo>
                    <a:pt x="0" y="48373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531804" y="3690397"/>
              <a:ext cx="69850" cy="24765"/>
            </a:xfrm>
            <a:custGeom>
              <a:avLst/>
              <a:gdLst/>
              <a:ahLst/>
              <a:cxnLst/>
              <a:rect l="l" t="t" r="r" b="b"/>
              <a:pathLst>
                <a:path w="69850" h="24764">
                  <a:moveTo>
                    <a:pt x="69849" y="2418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614512" y="3632465"/>
              <a:ext cx="136525" cy="87630"/>
            </a:xfrm>
            <a:custGeom>
              <a:avLst/>
              <a:gdLst/>
              <a:ahLst/>
              <a:cxnLst/>
              <a:rect l="l" t="t" r="r" b="b"/>
              <a:pathLst>
                <a:path w="136525" h="87629">
                  <a:moveTo>
                    <a:pt x="136366" y="0"/>
                  </a:moveTo>
                  <a:lnTo>
                    <a:pt x="0" y="87254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9646" y="1100757"/>
              <a:ext cx="711200" cy="7112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714943" y="4305512"/>
              <a:ext cx="821055" cy="442595"/>
            </a:xfrm>
            <a:custGeom>
              <a:avLst/>
              <a:gdLst/>
              <a:ahLst/>
              <a:cxnLst/>
              <a:rect l="l" t="t" r="r" b="b"/>
              <a:pathLst>
                <a:path w="821054" h="442595">
                  <a:moveTo>
                    <a:pt x="765399" y="0"/>
                  </a:moveTo>
                  <a:lnTo>
                    <a:pt x="0" y="0"/>
                  </a:lnTo>
                  <a:lnTo>
                    <a:pt x="17475" y="11274"/>
                  </a:lnTo>
                  <a:lnTo>
                    <a:pt x="32653" y="42671"/>
                  </a:lnTo>
                  <a:lnTo>
                    <a:pt x="44621" y="90545"/>
                  </a:lnTo>
                  <a:lnTo>
                    <a:pt x="52470" y="151256"/>
                  </a:lnTo>
                  <a:lnTo>
                    <a:pt x="55289" y="221160"/>
                  </a:lnTo>
                  <a:lnTo>
                    <a:pt x="52470" y="291064"/>
                  </a:lnTo>
                  <a:lnTo>
                    <a:pt x="44621" y="351774"/>
                  </a:lnTo>
                  <a:lnTo>
                    <a:pt x="32653" y="399649"/>
                  </a:lnTo>
                  <a:lnTo>
                    <a:pt x="17475" y="431045"/>
                  </a:lnTo>
                  <a:lnTo>
                    <a:pt x="0" y="442320"/>
                  </a:lnTo>
                  <a:lnTo>
                    <a:pt x="765399" y="442320"/>
                  </a:lnTo>
                  <a:lnTo>
                    <a:pt x="798053" y="399649"/>
                  </a:lnTo>
                  <a:lnTo>
                    <a:pt x="810021" y="351774"/>
                  </a:lnTo>
                  <a:lnTo>
                    <a:pt x="817870" y="291064"/>
                  </a:lnTo>
                  <a:lnTo>
                    <a:pt x="820689" y="221160"/>
                  </a:lnTo>
                  <a:lnTo>
                    <a:pt x="817870" y="151256"/>
                  </a:lnTo>
                  <a:lnTo>
                    <a:pt x="810021" y="90545"/>
                  </a:lnTo>
                  <a:lnTo>
                    <a:pt x="798053" y="42671"/>
                  </a:lnTo>
                  <a:lnTo>
                    <a:pt x="782875" y="11274"/>
                  </a:lnTo>
                  <a:lnTo>
                    <a:pt x="765399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59653" y="4305512"/>
              <a:ext cx="111125" cy="442595"/>
            </a:xfrm>
            <a:custGeom>
              <a:avLst/>
              <a:gdLst/>
              <a:ahLst/>
              <a:cxnLst/>
              <a:rect l="l" t="t" r="r" b="b"/>
              <a:pathLst>
                <a:path w="111125" h="442595">
                  <a:moveTo>
                    <a:pt x="55290" y="0"/>
                  </a:moveTo>
                  <a:lnTo>
                    <a:pt x="22636" y="42671"/>
                  </a:lnTo>
                  <a:lnTo>
                    <a:pt x="10667" y="90545"/>
                  </a:lnTo>
                  <a:lnTo>
                    <a:pt x="2818" y="151256"/>
                  </a:lnTo>
                  <a:lnTo>
                    <a:pt x="0" y="221160"/>
                  </a:lnTo>
                  <a:lnTo>
                    <a:pt x="2818" y="291064"/>
                  </a:lnTo>
                  <a:lnTo>
                    <a:pt x="10667" y="351774"/>
                  </a:lnTo>
                  <a:lnTo>
                    <a:pt x="22636" y="399649"/>
                  </a:lnTo>
                  <a:lnTo>
                    <a:pt x="37814" y="431045"/>
                  </a:lnTo>
                  <a:lnTo>
                    <a:pt x="55290" y="442320"/>
                  </a:lnTo>
                  <a:lnTo>
                    <a:pt x="72766" y="431045"/>
                  </a:lnTo>
                  <a:lnTo>
                    <a:pt x="87944" y="399649"/>
                  </a:lnTo>
                  <a:lnTo>
                    <a:pt x="99912" y="351774"/>
                  </a:lnTo>
                  <a:lnTo>
                    <a:pt x="107761" y="291064"/>
                  </a:lnTo>
                  <a:lnTo>
                    <a:pt x="110580" y="221160"/>
                  </a:lnTo>
                  <a:lnTo>
                    <a:pt x="107761" y="151256"/>
                  </a:lnTo>
                  <a:lnTo>
                    <a:pt x="99912" y="90545"/>
                  </a:lnTo>
                  <a:lnTo>
                    <a:pt x="87944" y="42671"/>
                  </a:lnTo>
                  <a:lnTo>
                    <a:pt x="72766" y="11274"/>
                  </a:lnTo>
                  <a:lnTo>
                    <a:pt x="55290" y="0"/>
                  </a:lnTo>
                  <a:close/>
                </a:path>
              </a:pathLst>
            </a:custGeom>
            <a:solidFill>
              <a:srgbClr val="CDA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659653" y="4305511"/>
              <a:ext cx="876300" cy="442595"/>
            </a:xfrm>
            <a:custGeom>
              <a:avLst/>
              <a:gdLst/>
              <a:ahLst/>
              <a:cxnLst/>
              <a:rect l="l" t="t" r="r" b="b"/>
              <a:pathLst>
                <a:path w="876300" h="442595">
                  <a:moveTo>
                    <a:pt x="55290" y="0"/>
                  </a:moveTo>
                  <a:lnTo>
                    <a:pt x="87943" y="42671"/>
                  </a:lnTo>
                  <a:lnTo>
                    <a:pt x="99912" y="90545"/>
                  </a:lnTo>
                  <a:lnTo>
                    <a:pt x="107761" y="151256"/>
                  </a:lnTo>
                  <a:lnTo>
                    <a:pt x="110580" y="221160"/>
                  </a:lnTo>
                  <a:lnTo>
                    <a:pt x="107761" y="291064"/>
                  </a:lnTo>
                  <a:lnTo>
                    <a:pt x="99912" y="351775"/>
                  </a:lnTo>
                  <a:lnTo>
                    <a:pt x="87943" y="399649"/>
                  </a:lnTo>
                  <a:lnTo>
                    <a:pt x="55290" y="442321"/>
                  </a:lnTo>
                  <a:lnTo>
                    <a:pt x="37814" y="431046"/>
                  </a:lnTo>
                  <a:lnTo>
                    <a:pt x="22636" y="399649"/>
                  </a:lnTo>
                  <a:lnTo>
                    <a:pt x="10667" y="351775"/>
                  </a:lnTo>
                  <a:lnTo>
                    <a:pt x="2818" y="291064"/>
                  </a:lnTo>
                  <a:lnTo>
                    <a:pt x="0" y="221160"/>
                  </a:lnTo>
                  <a:lnTo>
                    <a:pt x="2818" y="151256"/>
                  </a:lnTo>
                  <a:lnTo>
                    <a:pt x="10667" y="90545"/>
                  </a:lnTo>
                  <a:lnTo>
                    <a:pt x="22636" y="42671"/>
                  </a:lnTo>
                  <a:lnTo>
                    <a:pt x="37814" y="11274"/>
                  </a:lnTo>
                  <a:lnTo>
                    <a:pt x="55290" y="0"/>
                  </a:lnTo>
                  <a:lnTo>
                    <a:pt x="820690" y="0"/>
                  </a:lnTo>
                  <a:lnTo>
                    <a:pt x="853343" y="42671"/>
                  </a:lnTo>
                  <a:lnTo>
                    <a:pt x="865312" y="90545"/>
                  </a:lnTo>
                  <a:lnTo>
                    <a:pt x="873161" y="151256"/>
                  </a:lnTo>
                  <a:lnTo>
                    <a:pt x="875980" y="221160"/>
                  </a:lnTo>
                  <a:lnTo>
                    <a:pt x="873161" y="291064"/>
                  </a:lnTo>
                  <a:lnTo>
                    <a:pt x="865312" y="351775"/>
                  </a:lnTo>
                  <a:lnTo>
                    <a:pt x="853343" y="399649"/>
                  </a:lnTo>
                  <a:lnTo>
                    <a:pt x="838165" y="431046"/>
                  </a:lnTo>
                  <a:lnTo>
                    <a:pt x="820690" y="442321"/>
                  </a:lnTo>
                  <a:lnTo>
                    <a:pt x="55290" y="44232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0020764" y="4190800"/>
              <a:ext cx="192405" cy="238760"/>
            </a:xfrm>
            <a:custGeom>
              <a:avLst/>
              <a:gdLst/>
              <a:ahLst/>
              <a:cxnLst/>
              <a:rect l="l" t="t" r="r" b="b"/>
              <a:pathLst>
                <a:path w="192404" h="238760">
                  <a:moveTo>
                    <a:pt x="74404" y="0"/>
                  </a:moveTo>
                  <a:lnTo>
                    <a:pt x="0" y="198735"/>
                  </a:lnTo>
                  <a:lnTo>
                    <a:pt x="171991" y="238349"/>
                  </a:lnTo>
                  <a:lnTo>
                    <a:pt x="192018" y="27089"/>
                  </a:lnTo>
                  <a:lnTo>
                    <a:pt x="74404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020764" y="4190800"/>
              <a:ext cx="192405" cy="238760"/>
            </a:xfrm>
            <a:custGeom>
              <a:avLst/>
              <a:gdLst/>
              <a:ahLst/>
              <a:cxnLst/>
              <a:rect l="l" t="t" r="r" b="b"/>
              <a:pathLst>
                <a:path w="192404" h="238760">
                  <a:moveTo>
                    <a:pt x="0" y="198735"/>
                  </a:moveTo>
                  <a:lnTo>
                    <a:pt x="74404" y="0"/>
                  </a:lnTo>
                  <a:lnTo>
                    <a:pt x="192018" y="27089"/>
                  </a:lnTo>
                  <a:lnTo>
                    <a:pt x="171990" y="238349"/>
                  </a:lnTo>
                  <a:lnTo>
                    <a:pt x="0" y="19873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984527" y="4363078"/>
              <a:ext cx="234315" cy="88265"/>
            </a:xfrm>
            <a:custGeom>
              <a:avLst/>
              <a:gdLst/>
              <a:ahLst/>
              <a:cxnLst/>
              <a:rect l="l" t="t" r="r" b="b"/>
              <a:pathLst>
                <a:path w="234315" h="88264">
                  <a:moveTo>
                    <a:pt x="6329" y="0"/>
                  </a:moveTo>
                  <a:lnTo>
                    <a:pt x="0" y="65787"/>
                  </a:lnTo>
                  <a:lnTo>
                    <a:pt x="227491" y="87676"/>
                  </a:lnTo>
                  <a:lnTo>
                    <a:pt x="233820" y="21888"/>
                  </a:lnTo>
                  <a:lnTo>
                    <a:pt x="6329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9832" y="4168580"/>
              <a:ext cx="149533" cy="68397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9920896" y="4358132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ogs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0659186" y="877370"/>
            <a:ext cx="687705" cy="605155"/>
            <a:chOff x="10659186" y="877370"/>
            <a:chExt cx="687705" cy="605155"/>
          </a:xfrm>
        </p:grpSpPr>
        <p:sp>
          <p:nvSpPr>
            <p:cNvPr id="65" name="object 65"/>
            <p:cNvSpPr/>
            <p:nvPr/>
          </p:nvSpPr>
          <p:spPr>
            <a:xfrm>
              <a:off x="10665536" y="883720"/>
              <a:ext cx="675005" cy="592455"/>
            </a:xfrm>
            <a:custGeom>
              <a:avLst/>
              <a:gdLst/>
              <a:ahLst/>
              <a:cxnLst/>
              <a:rect l="l" t="t" r="r" b="b"/>
              <a:pathLst>
                <a:path w="675004" h="592455">
                  <a:moveTo>
                    <a:pt x="575870" y="0"/>
                  </a:moveTo>
                  <a:lnTo>
                    <a:pt x="98686" y="0"/>
                  </a:lnTo>
                  <a:lnTo>
                    <a:pt x="60273" y="7755"/>
                  </a:lnTo>
                  <a:lnTo>
                    <a:pt x="28904" y="28905"/>
                  </a:lnTo>
                  <a:lnTo>
                    <a:pt x="7755" y="60274"/>
                  </a:lnTo>
                  <a:lnTo>
                    <a:pt x="0" y="98687"/>
                  </a:lnTo>
                  <a:lnTo>
                    <a:pt x="0" y="493425"/>
                  </a:lnTo>
                  <a:lnTo>
                    <a:pt x="7755" y="531838"/>
                  </a:lnTo>
                  <a:lnTo>
                    <a:pt x="28904" y="563207"/>
                  </a:lnTo>
                  <a:lnTo>
                    <a:pt x="60273" y="584356"/>
                  </a:lnTo>
                  <a:lnTo>
                    <a:pt x="98686" y="592112"/>
                  </a:lnTo>
                  <a:lnTo>
                    <a:pt x="575870" y="592112"/>
                  </a:lnTo>
                  <a:lnTo>
                    <a:pt x="614283" y="584356"/>
                  </a:lnTo>
                  <a:lnTo>
                    <a:pt x="645652" y="563207"/>
                  </a:lnTo>
                  <a:lnTo>
                    <a:pt x="666801" y="531838"/>
                  </a:lnTo>
                  <a:lnTo>
                    <a:pt x="674556" y="493425"/>
                  </a:lnTo>
                  <a:lnTo>
                    <a:pt x="674556" y="98687"/>
                  </a:lnTo>
                  <a:lnTo>
                    <a:pt x="666801" y="60274"/>
                  </a:lnTo>
                  <a:lnTo>
                    <a:pt x="645652" y="28905"/>
                  </a:lnTo>
                  <a:lnTo>
                    <a:pt x="614283" y="7755"/>
                  </a:lnTo>
                  <a:lnTo>
                    <a:pt x="57587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665536" y="883720"/>
              <a:ext cx="675005" cy="592455"/>
            </a:xfrm>
            <a:custGeom>
              <a:avLst/>
              <a:gdLst/>
              <a:ahLst/>
              <a:cxnLst/>
              <a:rect l="l" t="t" r="r" b="b"/>
              <a:pathLst>
                <a:path w="675004" h="592455">
                  <a:moveTo>
                    <a:pt x="0" y="98687"/>
                  </a:moveTo>
                  <a:lnTo>
                    <a:pt x="7755" y="60273"/>
                  </a:lnTo>
                  <a:lnTo>
                    <a:pt x="28904" y="28904"/>
                  </a:lnTo>
                  <a:lnTo>
                    <a:pt x="60273" y="7755"/>
                  </a:lnTo>
                  <a:lnTo>
                    <a:pt x="98687" y="0"/>
                  </a:lnTo>
                  <a:lnTo>
                    <a:pt x="575869" y="0"/>
                  </a:lnTo>
                  <a:lnTo>
                    <a:pt x="614283" y="7755"/>
                  </a:lnTo>
                  <a:lnTo>
                    <a:pt x="645652" y="28904"/>
                  </a:lnTo>
                  <a:lnTo>
                    <a:pt x="666801" y="60273"/>
                  </a:lnTo>
                  <a:lnTo>
                    <a:pt x="674557" y="98687"/>
                  </a:lnTo>
                  <a:lnTo>
                    <a:pt x="674557" y="493424"/>
                  </a:lnTo>
                  <a:lnTo>
                    <a:pt x="666801" y="531838"/>
                  </a:lnTo>
                  <a:lnTo>
                    <a:pt x="645652" y="563207"/>
                  </a:lnTo>
                  <a:lnTo>
                    <a:pt x="614283" y="584356"/>
                  </a:lnTo>
                  <a:lnTo>
                    <a:pt x="575869" y="592112"/>
                  </a:lnTo>
                  <a:lnTo>
                    <a:pt x="98687" y="592112"/>
                  </a:lnTo>
                  <a:lnTo>
                    <a:pt x="60273" y="584356"/>
                  </a:lnTo>
                  <a:lnTo>
                    <a:pt x="28904" y="563207"/>
                  </a:lnTo>
                  <a:lnTo>
                    <a:pt x="7755" y="531838"/>
                  </a:lnTo>
                  <a:lnTo>
                    <a:pt x="0" y="493424"/>
                  </a:lnTo>
                  <a:lnTo>
                    <a:pt x="0" y="986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10826601" y="1017523"/>
            <a:ext cx="35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775980" y="2715820"/>
            <a:ext cx="675005" cy="592455"/>
          </a:xfrm>
          <a:custGeom>
            <a:avLst/>
            <a:gdLst/>
            <a:ahLst/>
            <a:cxnLst/>
            <a:rect l="l" t="t" r="r" b="b"/>
            <a:pathLst>
              <a:path w="675004" h="592454">
                <a:moveTo>
                  <a:pt x="0" y="98687"/>
                </a:moveTo>
                <a:lnTo>
                  <a:pt x="7755" y="60273"/>
                </a:lnTo>
                <a:lnTo>
                  <a:pt x="28904" y="28904"/>
                </a:lnTo>
                <a:lnTo>
                  <a:pt x="60273" y="7755"/>
                </a:lnTo>
                <a:lnTo>
                  <a:pt x="98687" y="0"/>
                </a:lnTo>
                <a:lnTo>
                  <a:pt x="575869" y="0"/>
                </a:lnTo>
                <a:lnTo>
                  <a:pt x="614283" y="7755"/>
                </a:lnTo>
                <a:lnTo>
                  <a:pt x="645652" y="28904"/>
                </a:lnTo>
                <a:lnTo>
                  <a:pt x="666801" y="60273"/>
                </a:lnTo>
                <a:lnTo>
                  <a:pt x="674557" y="98687"/>
                </a:lnTo>
                <a:lnTo>
                  <a:pt x="674557" y="493424"/>
                </a:lnTo>
                <a:lnTo>
                  <a:pt x="666801" y="531838"/>
                </a:lnTo>
                <a:lnTo>
                  <a:pt x="645652" y="563207"/>
                </a:lnTo>
                <a:lnTo>
                  <a:pt x="614283" y="584356"/>
                </a:lnTo>
                <a:lnTo>
                  <a:pt x="575869" y="592112"/>
                </a:lnTo>
                <a:lnTo>
                  <a:pt x="98687" y="592112"/>
                </a:lnTo>
                <a:lnTo>
                  <a:pt x="60273" y="584356"/>
                </a:lnTo>
                <a:lnTo>
                  <a:pt x="28904" y="563207"/>
                </a:lnTo>
                <a:lnTo>
                  <a:pt x="7755" y="531838"/>
                </a:lnTo>
                <a:lnTo>
                  <a:pt x="0" y="493424"/>
                </a:lnTo>
                <a:lnTo>
                  <a:pt x="0" y="98687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0954509" y="2849371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xy</a:t>
            </a:r>
            <a:r>
              <a:rPr sz="1800" dirty="0">
                <a:latin typeface="Calibri" panose="020F0502020204030204"/>
                <a:cs typeface="Calibri" panose="020F0502020204030204"/>
              </a:rPr>
              <a:t>z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528361" y="524004"/>
            <a:ext cx="7586345" cy="5453380"/>
            <a:chOff x="4528361" y="524004"/>
            <a:chExt cx="7586345" cy="5453380"/>
          </a:xfrm>
        </p:grpSpPr>
        <p:sp>
          <p:nvSpPr>
            <p:cNvPr id="71" name="object 71"/>
            <p:cNvSpPr/>
            <p:nvPr/>
          </p:nvSpPr>
          <p:spPr>
            <a:xfrm>
              <a:off x="4534711" y="530354"/>
              <a:ext cx="7573645" cy="5440680"/>
            </a:xfrm>
            <a:custGeom>
              <a:avLst/>
              <a:gdLst/>
              <a:ahLst/>
              <a:cxnLst/>
              <a:rect l="l" t="t" r="r" b="b"/>
              <a:pathLst>
                <a:path w="7573645" h="5440680">
                  <a:moveTo>
                    <a:pt x="0" y="235287"/>
                  </a:moveTo>
                  <a:lnTo>
                    <a:pt x="4780" y="187868"/>
                  </a:lnTo>
                  <a:lnTo>
                    <a:pt x="18490" y="143703"/>
                  </a:lnTo>
                  <a:lnTo>
                    <a:pt x="40183" y="103736"/>
                  </a:lnTo>
                  <a:lnTo>
                    <a:pt x="68914" y="68914"/>
                  </a:lnTo>
                  <a:lnTo>
                    <a:pt x="103736" y="40183"/>
                  </a:lnTo>
                  <a:lnTo>
                    <a:pt x="143702" y="18490"/>
                  </a:lnTo>
                  <a:lnTo>
                    <a:pt x="187868" y="4780"/>
                  </a:lnTo>
                  <a:lnTo>
                    <a:pt x="235287" y="0"/>
                  </a:lnTo>
                  <a:lnTo>
                    <a:pt x="7337907" y="0"/>
                  </a:lnTo>
                  <a:lnTo>
                    <a:pt x="7385325" y="4780"/>
                  </a:lnTo>
                  <a:lnTo>
                    <a:pt x="7429491" y="18490"/>
                  </a:lnTo>
                  <a:lnTo>
                    <a:pt x="7469458" y="40183"/>
                  </a:lnTo>
                  <a:lnTo>
                    <a:pt x="7504280" y="68914"/>
                  </a:lnTo>
                  <a:lnTo>
                    <a:pt x="7533011" y="103736"/>
                  </a:lnTo>
                  <a:lnTo>
                    <a:pt x="7554705" y="143703"/>
                  </a:lnTo>
                  <a:lnTo>
                    <a:pt x="7568414" y="187868"/>
                  </a:lnTo>
                  <a:lnTo>
                    <a:pt x="7573195" y="235287"/>
                  </a:lnTo>
                  <a:lnTo>
                    <a:pt x="7573195" y="5204850"/>
                  </a:lnTo>
                  <a:lnTo>
                    <a:pt x="7568414" y="5252268"/>
                  </a:lnTo>
                  <a:lnTo>
                    <a:pt x="7554705" y="5296434"/>
                  </a:lnTo>
                  <a:lnTo>
                    <a:pt x="7533011" y="5336401"/>
                  </a:lnTo>
                  <a:lnTo>
                    <a:pt x="7504280" y="5371223"/>
                  </a:lnTo>
                  <a:lnTo>
                    <a:pt x="7469458" y="5399954"/>
                  </a:lnTo>
                  <a:lnTo>
                    <a:pt x="7429491" y="5421647"/>
                  </a:lnTo>
                  <a:lnTo>
                    <a:pt x="7385325" y="5435357"/>
                  </a:lnTo>
                  <a:lnTo>
                    <a:pt x="7337907" y="5440138"/>
                  </a:lnTo>
                  <a:lnTo>
                    <a:pt x="235287" y="5440138"/>
                  </a:lnTo>
                  <a:lnTo>
                    <a:pt x="187868" y="5435357"/>
                  </a:lnTo>
                  <a:lnTo>
                    <a:pt x="143702" y="5421647"/>
                  </a:lnTo>
                  <a:lnTo>
                    <a:pt x="103736" y="5399954"/>
                  </a:lnTo>
                  <a:lnTo>
                    <a:pt x="68914" y="5371223"/>
                  </a:lnTo>
                  <a:lnTo>
                    <a:pt x="40183" y="5336401"/>
                  </a:lnTo>
                  <a:lnTo>
                    <a:pt x="18490" y="5296434"/>
                  </a:lnTo>
                  <a:lnTo>
                    <a:pt x="4780" y="5252268"/>
                  </a:lnTo>
                  <a:lnTo>
                    <a:pt x="0" y="5204850"/>
                  </a:lnTo>
                  <a:lnTo>
                    <a:pt x="0" y="2352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332601" y="531745"/>
              <a:ext cx="1951989" cy="369570"/>
            </a:xfrm>
            <a:custGeom>
              <a:avLst/>
              <a:gdLst/>
              <a:ahLst/>
              <a:cxnLst/>
              <a:rect l="l" t="t" r="r" b="b"/>
              <a:pathLst>
                <a:path w="1951990" h="369569">
                  <a:moveTo>
                    <a:pt x="1951943" y="0"/>
                  </a:moveTo>
                  <a:lnTo>
                    <a:pt x="0" y="0"/>
                  </a:lnTo>
                  <a:lnTo>
                    <a:pt x="0" y="307775"/>
                  </a:lnTo>
                  <a:lnTo>
                    <a:pt x="4837" y="331736"/>
                  </a:lnTo>
                  <a:lnTo>
                    <a:pt x="18029" y="351302"/>
                  </a:lnTo>
                  <a:lnTo>
                    <a:pt x="37595" y="364495"/>
                  </a:lnTo>
                  <a:lnTo>
                    <a:pt x="61556" y="369332"/>
                  </a:lnTo>
                  <a:lnTo>
                    <a:pt x="1890386" y="369332"/>
                  </a:lnTo>
                  <a:lnTo>
                    <a:pt x="1914346" y="364495"/>
                  </a:lnTo>
                  <a:lnTo>
                    <a:pt x="1933913" y="351302"/>
                  </a:lnTo>
                  <a:lnTo>
                    <a:pt x="1947105" y="331736"/>
                  </a:lnTo>
                  <a:lnTo>
                    <a:pt x="1951943" y="307775"/>
                  </a:lnTo>
                  <a:lnTo>
                    <a:pt x="1951943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332600" y="531744"/>
              <a:ext cx="1951989" cy="369570"/>
            </a:xfrm>
            <a:custGeom>
              <a:avLst/>
              <a:gdLst/>
              <a:ahLst/>
              <a:cxnLst/>
              <a:rect l="l" t="t" r="r" b="b"/>
              <a:pathLst>
                <a:path w="1951990" h="369569">
                  <a:moveTo>
                    <a:pt x="1890386" y="369333"/>
                  </a:moveTo>
                  <a:lnTo>
                    <a:pt x="61558" y="369333"/>
                  </a:lnTo>
                  <a:lnTo>
                    <a:pt x="37596" y="364495"/>
                  </a:lnTo>
                  <a:lnTo>
                    <a:pt x="18029" y="351303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0"/>
                  </a:lnTo>
                  <a:lnTo>
                    <a:pt x="1951944" y="0"/>
                  </a:lnTo>
                  <a:lnTo>
                    <a:pt x="1951944" y="307775"/>
                  </a:lnTo>
                  <a:lnTo>
                    <a:pt x="1947106" y="331736"/>
                  </a:lnTo>
                  <a:lnTo>
                    <a:pt x="1933914" y="351303"/>
                  </a:lnTo>
                  <a:lnTo>
                    <a:pt x="1914347" y="364495"/>
                  </a:lnTo>
                  <a:lnTo>
                    <a:pt x="1890386" y="36933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8070521" y="557276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 Black" panose="020B0A04020102020204"/>
                <a:cs typeface="Arial Black" panose="020B0A04020102020204"/>
              </a:rPr>
              <a:t>A</a:t>
            </a:r>
            <a:r>
              <a:rPr sz="1800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1800" spc="5" dirty="0">
                <a:latin typeface="Arial Black" panose="020B0A04020102020204"/>
                <a:cs typeface="Arial Black" panose="020B0A04020102020204"/>
              </a:rPr>
              <a:t>p</a:t>
            </a:r>
            <a:endParaRPr sz="18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201485" y="1887796"/>
            <a:ext cx="1581785" cy="274320"/>
          </a:xfrm>
          <a:custGeom>
            <a:avLst/>
            <a:gdLst/>
            <a:ahLst/>
            <a:cxnLst/>
            <a:rect l="l" t="t" r="r" b="b"/>
            <a:pathLst>
              <a:path w="1581784" h="274319">
                <a:moveTo>
                  <a:pt x="1581590" y="0"/>
                </a:moveTo>
                <a:lnTo>
                  <a:pt x="0" y="0"/>
                </a:lnTo>
                <a:lnTo>
                  <a:pt x="0" y="274320"/>
                </a:lnTo>
                <a:lnTo>
                  <a:pt x="1581590" y="274320"/>
                </a:lnTo>
                <a:lnTo>
                  <a:pt x="1581590" y="0"/>
                </a:lnTo>
                <a:close/>
              </a:path>
            </a:pathLst>
          </a:custGeom>
          <a:solidFill>
            <a:srgbClr val="96B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7509997" y="1848611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971587" y="1573947"/>
            <a:ext cx="4825365" cy="594360"/>
            <a:chOff x="6971587" y="1573947"/>
            <a:chExt cx="4825365" cy="594360"/>
          </a:xfrm>
        </p:grpSpPr>
        <p:sp>
          <p:nvSpPr>
            <p:cNvPr id="78" name="object 78"/>
            <p:cNvSpPr/>
            <p:nvPr/>
          </p:nvSpPr>
          <p:spPr>
            <a:xfrm>
              <a:off x="6971576" y="1836381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67" y="119634"/>
                  </a:moveTo>
                  <a:lnTo>
                    <a:pt x="22923" y="119634"/>
                  </a:lnTo>
                  <a:lnTo>
                    <a:pt x="22923" y="165658"/>
                  </a:lnTo>
                  <a:lnTo>
                    <a:pt x="68567" y="165658"/>
                  </a:lnTo>
                  <a:lnTo>
                    <a:pt x="68567" y="119634"/>
                  </a:lnTo>
                  <a:close/>
                </a:path>
                <a:path w="460375" h="331469">
                  <a:moveTo>
                    <a:pt x="128104" y="119634"/>
                  </a:moveTo>
                  <a:lnTo>
                    <a:pt x="80022" y="119634"/>
                  </a:lnTo>
                  <a:lnTo>
                    <a:pt x="80022" y="165658"/>
                  </a:lnTo>
                  <a:lnTo>
                    <a:pt x="128104" y="165658"/>
                  </a:lnTo>
                  <a:lnTo>
                    <a:pt x="128104" y="119634"/>
                  </a:lnTo>
                  <a:close/>
                </a:path>
                <a:path w="460375" h="331469">
                  <a:moveTo>
                    <a:pt x="128104" y="59905"/>
                  </a:moveTo>
                  <a:lnTo>
                    <a:pt x="80022" y="59905"/>
                  </a:lnTo>
                  <a:lnTo>
                    <a:pt x="80022" y="105930"/>
                  </a:lnTo>
                  <a:lnTo>
                    <a:pt x="128104" y="105930"/>
                  </a:lnTo>
                  <a:lnTo>
                    <a:pt x="128104" y="59905"/>
                  </a:lnTo>
                  <a:close/>
                </a:path>
                <a:path w="460375" h="331469">
                  <a:moveTo>
                    <a:pt x="185204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34"/>
                  </a:lnTo>
                  <a:close/>
                </a:path>
                <a:path w="460375" h="331469">
                  <a:moveTo>
                    <a:pt x="185204" y="59905"/>
                  </a:moveTo>
                  <a:lnTo>
                    <a:pt x="137299" y="59905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05"/>
                  </a:lnTo>
                  <a:close/>
                </a:path>
                <a:path w="460375" h="331469">
                  <a:moveTo>
                    <a:pt x="242493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34"/>
                  </a:lnTo>
                  <a:close/>
                </a:path>
                <a:path w="460375" h="331469">
                  <a:moveTo>
                    <a:pt x="242493" y="59905"/>
                  </a:moveTo>
                  <a:lnTo>
                    <a:pt x="196659" y="59905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05"/>
                  </a:lnTo>
                  <a:close/>
                </a:path>
                <a:path w="460375" h="331469">
                  <a:moveTo>
                    <a:pt x="242493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93" y="46012"/>
                  </a:lnTo>
                  <a:lnTo>
                    <a:pt x="242493" y="0"/>
                  </a:lnTo>
                  <a:close/>
                </a:path>
                <a:path w="460375" h="331469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69">
                  <a:moveTo>
                    <a:pt x="459803" y="147256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18" y="137490"/>
                  </a:lnTo>
                  <a:lnTo>
                    <a:pt x="426275" y="135255"/>
                  </a:lnTo>
                  <a:lnTo>
                    <a:pt x="412026" y="135585"/>
                  </a:lnTo>
                  <a:lnTo>
                    <a:pt x="398018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67"/>
                  </a:lnTo>
                  <a:lnTo>
                    <a:pt x="356870" y="92036"/>
                  </a:lnTo>
                  <a:lnTo>
                    <a:pt x="351205" y="101854"/>
                  </a:lnTo>
                  <a:lnTo>
                    <a:pt x="347700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75" y="158724"/>
                  </a:lnTo>
                  <a:lnTo>
                    <a:pt x="356870" y="165658"/>
                  </a:lnTo>
                  <a:lnTo>
                    <a:pt x="352183" y="168097"/>
                  </a:lnTo>
                  <a:lnTo>
                    <a:pt x="345414" y="170345"/>
                  </a:lnTo>
                  <a:lnTo>
                    <a:pt x="340728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73" y="237274"/>
                  </a:lnTo>
                  <a:lnTo>
                    <a:pt x="9207" y="253187"/>
                  </a:lnTo>
                  <a:lnTo>
                    <a:pt x="11468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91" y="314947"/>
                  </a:lnTo>
                  <a:lnTo>
                    <a:pt x="108305" y="327329"/>
                  </a:lnTo>
                  <a:lnTo>
                    <a:pt x="148767" y="331317"/>
                  </a:lnTo>
                  <a:lnTo>
                    <a:pt x="200825" y="327444"/>
                  </a:lnTo>
                  <a:lnTo>
                    <a:pt x="249021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908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0215275" y="1573947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19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10523788" y="1534667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9985377" y="1522523"/>
            <a:ext cx="1964055" cy="2185035"/>
            <a:chOff x="9985377" y="1522523"/>
            <a:chExt cx="1964055" cy="2185035"/>
          </a:xfrm>
        </p:grpSpPr>
        <p:sp>
          <p:nvSpPr>
            <p:cNvPr id="82" name="object 82"/>
            <p:cNvSpPr/>
            <p:nvPr/>
          </p:nvSpPr>
          <p:spPr>
            <a:xfrm>
              <a:off x="9985375" y="1522526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69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69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69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69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69">
                  <a:moveTo>
                    <a:pt x="242481" y="119646"/>
                  </a:moveTo>
                  <a:lnTo>
                    <a:pt x="196646" y="119646"/>
                  </a:lnTo>
                  <a:lnTo>
                    <a:pt x="196646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69">
                  <a:moveTo>
                    <a:pt x="242481" y="59918"/>
                  </a:moveTo>
                  <a:lnTo>
                    <a:pt x="196646" y="59918"/>
                  </a:lnTo>
                  <a:lnTo>
                    <a:pt x="196646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69">
                  <a:moveTo>
                    <a:pt x="242481" y="0"/>
                  </a:moveTo>
                  <a:lnTo>
                    <a:pt x="196646" y="0"/>
                  </a:lnTo>
                  <a:lnTo>
                    <a:pt x="196646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69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69">
                  <a:moveTo>
                    <a:pt x="459790" y="147256"/>
                  </a:moveTo>
                  <a:lnTo>
                    <a:pt x="452843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35" y="124701"/>
                  </a:lnTo>
                  <a:lnTo>
                    <a:pt x="387451" y="112229"/>
                  </a:lnTo>
                  <a:lnTo>
                    <a:pt x="378421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67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57" y="175679"/>
                  </a:lnTo>
                  <a:lnTo>
                    <a:pt x="323977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194" y="253187"/>
                  </a:lnTo>
                  <a:lnTo>
                    <a:pt x="11455" y="262394"/>
                  </a:lnTo>
                  <a:lnTo>
                    <a:pt x="13703" y="262394"/>
                  </a:lnTo>
                  <a:lnTo>
                    <a:pt x="38633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17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02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0367501" y="3432973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10676012" y="3390900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9404757" y="3381549"/>
            <a:ext cx="1581785" cy="1779270"/>
            <a:chOff x="9404757" y="3381549"/>
            <a:chExt cx="1581785" cy="1779270"/>
          </a:xfrm>
        </p:grpSpPr>
        <p:sp>
          <p:nvSpPr>
            <p:cNvPr id="86" name="object 86"/>
            <p:cNvSpPr/>
            <p:nvPr/>
          </p:nvSpPr>
          <p:spPr>
            <a:xfrm>
              <a:off x="10137597" y="3381552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17"/>
                  </a:lnTo>
                  <a:lnTo>
                    <a:pt x="200825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9404757" y="4886233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581590" y="274320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9713268" y="4844796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471814" y="4834809"/>
            <a:ext cx="3162935" cy="883285"/>
            <a:chOff x="6471814" y="4834809"/>
            <a:chExt cx="3162935" cy="883285"/>
          </a:xfrm>
        </p:grpSpPr>
        <p:sp>
          <p:nvSpPr>
            <p:cNvPr id="90" name="object 90"/>
            <p:cNvSpPr/>
            <p:nvPr/>
          </p:nvSpPr>
          <p:spPr>
            <a:xfrm>
              <a:off x="9174848" y="4834813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104" y="119646"/>
                  </a:moveTo>
                  <a:lnTo>
                    <a:pt x="80022" y="119646"/>
                  </a:lnTo>
                  <a:lnTo>
                    <a:pt x="80022" y="165658"/>
                  </a:lnTo>
                  <a:lnTo>
                    <a:pt x="128104" y="165658"/>
                  </a:lnTo>
                  <a:lnTo>
                    <a:pt x="128104" y="119646"/>
                  </a:lnTo>
                  <a:close/>
                </a:path>
                <a:path w="460375" h="331470">
                  <a:moveTo>
                    <a:pt x="128104" y="59918"/>
                  </a:moveTo>
                  <a:lnTo>
                    <a:pt x="80022" y="59918"/>
                  </a:lnTo>
                  <a:lnTo>
                    <a:pt x="80022" y="105930"/>
                  </a:lnTo>
                  <a:lnTo>
                    <a:pt x="128104" y="105930"/>
                  </a:lnTo>
                  <a:lnTo>
                    <a:pt x="128104" y="59918"/>
                  </a:lnTo>
                  <a:close/>
                </a:path>
                <a:path w="460375" h="331470">
                  <a:moveTo>
                    <a:pt x="185204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46"/>
                  </a:lnTo>
                  <a:close/>
                </a:path>
                <a:path w="460375" h="331470">
                  <a:moveTo>
                    <a:pt x="185204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18"/>
                  </a:lnTo>
                  <a:close/>
                </a:path>
                <a:path w="460375" h="331470">
                  <a:moveTo>
                    <a:pt x="242493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46"/>
                  </a:lnTo>
                  <a:close/>
                </a:path>
                <a:path w="460375" h="331470">
                  <a:moveTo>
                    <a:pt x="242493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18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93" y="46012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55"/>
                  </a:lnTo>
                  <a:lnTo>
                    <a:pt x="412026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80"/>
                  </a:lnTo>
                  <a:lnTo>
                    <a:pt x="356870" y="92036"/>
                  </a:lnTo>
                  <a:lnTo>
                    <a:pt x="351205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75" y="158724"/>
                  </a:lnTo>
                  <a:lnTo>
                    <a:pt x="356870" y="165658"/>
                  </a:lnTo>
                  <a:lnTo>
                    <a:pt x="352183" y="168097"/>
                  </a:lnTo>
                  <a:lnTo>
                    <a:pt x="345414" y="170357"/>
                  </a:lnTo>
                  <a:lnTo>
                    <a:pt x="340728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68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91" y="314960"/>
                  </a:lnTo>
                  <a:lnTo>
                    <a:pt x="108305" y="327342"/>
                  </a:lnTo>
                  <a:lnTo>
                    <a:pt x="148767" y="331317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24"/>
                  </a:lnTo>
                  <a:lnTo>
                    <a:pt x="386549" y="184073"/>
                  </a:lnTo>
                  <a:lnTo>
                    <a:pt x="406908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471814" y="5443486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581590" y="274320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6780327" y="5402579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940123" y="3960322"/>
            <a:ext cx="1762125" cy="1763395"/>
            <a:chOff x="4940123" y="3960322"/>
            <a:chExt cx="1762125" cy="1763395"/>
          </a:xfrm>
        </p:grpSpPr>
        <p:sp>
          <p:nvSpPr>
            <p:cNvPr id="94" name="object 94"/>
            <p:cNvSpPr/>
            <p:nvPr/>
          </p:nvSpPr>
          <p:spPr>
            <a:xfrm>
              <a:off x="6241910" y="5392064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940123" y="3960322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5248635" y="3918204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4710224" y="1867692"/>
            <a:ext cx="1801495" cy="2372995"/>
            <a:chOff x="4710224" y="1867692"/>
            <a:chExt cx="1801495" cy="2372995"/>
          </a:xfrm>
        </p:grpSpPr>
        <p:sp>
          <p:nvSpPr>
            <p:cNvPr id="98" name="object 98"/>
            <p:cNvSpPr/>
            <p:nvPr/>
          </p:nvSpPr>
          <p:spPr>
            <a:xfrm>
              <a:off x="4710214" y="390890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67" y="119634"/>
                  </a:moveTo>
                  <a:lnTo>
                    <a:pt x="22923" y="119634"/>
                  </a:lnTo>
                  <a:lnTo>
                    <a:pt x="22923" y="165658"/>
                  </a:lnTo>
                  <a:lnTo>
                    <a:pt x="68567" y="165658"/>
                  </a:lnTo>
                  <a:lnTo>
                    <a:pt x="68567" y="119634"/>
                  </a:lnTo>
                  <a:close/>
                </a:path>
                <a:path w="460375" h="331470">
                  <a:moveTo>
                    <a:pt x="128104" y="119634"/>
                  </a:moveTo>
                  <a:lnTo>
                    <a:pt x="80022" y="119634"/>
                  </a:lnTo>
                  <a:lnTo>
                    <a:pt x="80022" y="165658"/>
                  </a:lnTo>
                  <a:lnTo>
                    <a:pt x="128104" y="165658"/>
                  </a:lnTo>
                  <a:lnTo>
                    <a:pt x="128104" y="119634"/>
                  </a:lnTo>
                  <a:close/>
                </a:path>
                <a:path w="460375" h="331470">
                  <a:moveTo>
                    <a:pt x="128104" y="59905"/>
                  </a:moveTo>
                  <a:lnTo>
                    <a:pt x="80022" y="59905"/>
                  </a:lnTo>
                  <a:lnTo>
                    <a:pt x="80022" y="105930"/>
                  </a:lnTo>
                  <a:lnTo>
                    <a:pt x="128104" y="105930"/>
                  </a:lnTo>
                  <a:lnTo>
                    <a:pt x="128104" y="59905"/>
                  </a:lnTo>
                  <a:close/>
                </a:path>
                <a:path w="460375" h="331470">
                  <a:moveTo>
                    <a:pt x="185204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34"/>
                  </a:lnTo>
                  <a:close/>
                </a:path>
                <a:path w="460375" h="331470">
                  <a:moveTo>
                    <a:pt x="185204" y="59905"/>
                  </a:moveTo>
                  <a:lnTo>
                    <a:pt x="137299" y="59905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05"/>
                  </a:lnTo>
                  <a:close/>
                </a:path>
                <a:path w="460375" h="331470">
                  <a:moveTo>
                    <a:pt x="242493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34"/>
                  </a:lnTo>
                  <a:close/>
                </a:path>
                <a:path w="460375" h="331470">
                  <a:moveTo>
                    <a:pt x="242493" y="59905"/>
                  </a:moveTo>
                  <a:lnTo>
                    <a:pt x="196659" y="59905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05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93" y="46012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26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67"/>
                  </a:lnTo>
                  <a:lnTo>
                    <a:pt x="356870" y="92036"/>
                  </a:lnTo>
                  <a:lnTo>
                    <a:pt x="351205" y="101854"/>
                  </a:lnTo>
                  <a:lnTo>
                    <a:pt x="347687" y="113131"/>
                  </a:lnTo>
                  <a:lnTo>
                    <a:pt x="345909" y="124815"/>
                  </a:lnTo>
                  <a:lnTo>
                    <a:pt x="345414" y="135788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75" y="158724"/>
                  </a:lnTo>
                  <a:lnTo>
                    <a:pt x="356870" y="165658"/>
                  </a:lnTo>
                  <a:lnTo>
                    <a:pt x="352183" y="168097"/>
                  </a:lnTo>
                  <a:lnTo>
                    <a:pt x="345414" y="170345"/>
                  </a:lnTo>
                  <a:lnTo>
                    <a:pt x="340728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73" y="237274"/>
                  </a:lnTo>
                  <a:lnTo>
                    <a:pt x="9207" y="253187"/>
                  </a:lnTo>
                  <a:lnTo>
                    <a:pt x="11468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91" y="314947"/>
                  </a:lnTo>
                  <a:lnTo>
                    <a:pt x="108305" y="327329"/>
                  </a:lnTo>
                  <a:lnTo>
                    <a:pt x="148767" y="331317"/>
                  </a:lnTo>
                  <a:lnTo>
                    <a:pt x="200825" y="327444"/>
                  </a:lnTo>
                  <a:lnTo>
                    <a:pt x="249021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908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4929765" y="1867692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19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5238277" y="1827276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4691259" y="1816267"/>
            <a:ext cx="4462145" cy="2178050"/>
            <a:chOff x="4691259" y="1816267"/>
            <a:chExt cx="4462145" cy="2178050"/>
          </a:xfrm>
        </p:grpSpPr>
        <p:sp>
          <p:nvSpPr>
            <p:cNvPr id="102" name="object 102"/>
            <p:cNvSpPr/>
            <p:nvPr/>
          </p:nvSpPr>
          <p:spPr>
            <a:xfrm>
              <a:off x="4691253" y="181627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54" y="119634"/>
                  </a:moveTo>
                  <a:lnTo>
                    <a:pt x="22910" y="119634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34"/>
                  </a:lnTo>
                  <a:close/>
                </a:path>
                <a:path w="460375" h="331469">
                  <a:moveTo>
                    <a:pt x="128092" y="119634"/>
                  </a:moveTo>
                  <a:lnTo>
                    <a:pt x="80010" y="119634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34"/>
                  </a:lnTo>
                  <a:close/>
                </a:path>
                <a:path w="460375" h="331469">
                  <a:moveTo>
                    <a:pt x="128092" y="59905"/>
                  </a:moveTo>
                  <a:lnTo>
                    <a:pt x="80010" y="59905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05"/>
                  </a:lnTo>
                  <a:close/>
                </a:path>
                <a:path w="460375" h="331469">
                  <a:moveTo>
                    <a:pt x="185191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34"/>
                  </a:lnTo>
                  <a:close/>
                </a:path>
                <a:path w="460375" h="331469">
                  <a:moveTo>
                    <a:pt x="185191" y="59905"/>
                  </a:moveTo>
                  <a:lnTo>
                    <a:pt x="137299" y="59905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05"/>
                  </a:lnTo>
                  <a:close/>
                </a:path>
                <a:path w="460375" h="331469">
                  <a:moveTo>
                    <a:pt x="242481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34"/>
                  </a:lnTo>
                  <a:close/>
                </a:path>
                <a:path w="460375" h="331469">
                  <a:moveTo>
                    <a:pt x="242481" y="59905"/>
                  </a:moveTo>
                  <a:lnTo>
                    <a:pt x="196659" y="59905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05"/>
                  </a:lnTo>
                  <a:close/>
                </a:path>
                <a:path w="460375" h="331469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69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69">
                  <a:moveTo>
                    <a:pt x="459790" y="147256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31"/>
                  </a:lnTo>
                  <a:lnTo>
                    <a:pt x="345909" y="124815"/>
                  </a:lnTo>
                  <a:lnTo>
                    <a:pt x="345414" y="135788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45"/>
                  </a:lnTo>
                  <a:lnTo>
                    <a:pt x="340715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78" y="314947"/>
                  </a:lnTo>
                  <a:lnTo>
                    <a:pt x="108292" y="327329"/>
                  </a:lnTo>
                  <a:lnTo>
                    <a:pt x="148755" y="331317"/>
                  </a:lnTo>
                  <a:lnTo>
                    <a:pt x="200825" y="327444"/>
                  </a:lnTo>
                  <a:lnTo>
                    <a:pt x="249021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895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571558" y="3719948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1"/>
          <p:nvPr/>
        </p:nvSpPr>
        <p:spPr>
          <a:xfrm>
            <a:off x="7571558" y="3680460"/>
            <a:ext cx="1581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3941064" y="3479511"/>
            <a:ext cx="3879215" cy="520700"/>
            <a:chOff x="3941064" y="3479511"/>
            <a:chExt cx="3879215" cy="520700"/>
          </a:xfrm>
        </p:grpSpPr>
        <p:sp>
          <p:nvSpPr>
            <p:cNvPr id="106" name="object 106"/>
            <p:cNvSpPr/>
            <p:nvPr/>
          </p:nvSpPr>
          <p:spPr>
            <a:xfrm>
              <a:off x="7359942" y="3668534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34"/>
                  </a:moveTo>
                  <a:lnTo>
                    <a:pt x="22910" y="119634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34"/>
                  </a:lnTo>
                  <a:close/>
                </a:path>
                <a:path w="460375" h="331470">
                  <a:moveTo>
                    <a:pt x="128092" y="119634"/>
                  </a:moveTo>
                  <a:lnTo>
                    <a:pt x="80010" y="119634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34"/>
                  </a:lnTo>
                  <a:close/>
                </a:path>
                <a:path w="460375" h="331470">
                  <a:moveTo>
                    <a:pt x="128092" y="59905"/>
                  </a:moveTo>
                  <a:lnTo>
                    <a:pt x="80010" y="59905"/>
                  </a:lnTo>
                  <a:lnTo>
                    <a:pt x="80010" y="105918"/>
                  </a:lnTo>
                  <a:lnTo>
                    <a:pt x="128092" y="105918"/>
                  </a:lnTo>
                  <a:lnTo>
                    <a:pt x="128092" y="59905"/>
                  </a:lnTo>
                  <a:close/>
                </a:path>
                <a:path w="460375" h="331470">
                  <a:moveTo>
                    <a:pt x="185191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34"/>
                  </a:lnTo>
                  <a:close/>
                </a:path>
                <a:path w="460375" h="331470">
                  <a:moveTo>
                    <a:pt x="185191" y="59905"/>
                  </a:moveTo>
                  <a:lnTo>
                    <a:pt x="137299" y="59905"/>
                  </a:lnTo>
                  <a:lnTo>
                    <a:pt x="137299" y="105918"/>
                  </a:lnTo>
                  <a:lnTo>
                    <a:pt x="185191" y="105918"/>
                  </a:lnTo>
                  <a:lnTo>
                    <a:pt x="185191" y="59905"/>
                  </a:lnTo>
                  <a:close/>
                </a:path>
                <a:path w="460375" h="331470">
                  <a:moveTo>
                    <a:pt x="242481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34"/>
                  </a:lnTo>
                  <a:close/>
                </a:path>
                <a:path w="460375" h="331470">
                  <a:moveTo>
                    <a:pt x="242481" y="59905"/>
                  </a:moveTo>
                  <a:lnTo>
                    <a:pt x="196659" y="59905"/>
                  </a:lnTo>
                  <a:lnTo>
                    <a:pt x="196659" y="105918"/>
                  </a:lnTo>
                  <a:lnTo>
                    <a:pt x="242481" y="105918"/>
                  </a:lnTo>
                  <a:lnTo>
                    <a:pt x="242481" y="59905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3992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45"/>
                  </a:lnTo>
                  <a:lnTo>
                    <a:pt x="340715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78" y="314947"/>
                  </a:lnTo>
                  <a:lnTo>
                    <a:pt x="108292" y="327329"/>
                  </a:lnTo>
                  <a:lnTo>
                    <a:pt x="148755" y="331317"/>
                  </a:lnTo>
                  <a:lnTo>
                    <a:pt x="200825" y="327444"/>
                  </a:lnTo>
                  <a:lnTo>
                    <a:pt x="249008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895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941064" y="3479511"/>
              <a:ext cx="1021080" cy="76200"/>
            </a:xfrm>
            <a:custGeom>
              <a:avLst/>
              <a:gdLst/>
              <a:ahLst/>
              <a:cxnLst/>
              <a:rect l="l" t="t" r="r" b="b"/>
              <a:pathLst>
                <a:path w="1021079" h="76200">
                  <a:moveTo>
                    <a:pt x="944863" y="50799"/>
                  </a:moveTo>
                  <a:lnTo>
                    <a:pt x="944863" y="76200"/>
                  </a:lnTo>
                  <a:lnTo>
                    <a:pt x="995663" y="50800"/>
                  </a:lnTo>
                  <a:lnTo>
                    <a:pt x="944863" y="50799"/>
                  </a:lnTo>
                  <a:close/>
                </a:path>
                <a:path w="1021079" h="76200">
                  <a:moveTo>
                    <a:pt x="944863" y="25399"/>
                  </a:moveTo>
                  <a:lnTo>
                    <a:pt x="944863" y="50799"/>
                  </a:lnTo>
                  <a:lnTo>
                    <a:pt x="957564" y="50800"/>
                  </a:lnTo>
                  <a:lnTo>
                    <a:pt x="957564" y="25400"/>
                  </a:lnTo>
                  <a:lnTo>
                    <a:pt x="944863" y="25399"/>
                  </a:lnTo>
                  <a:close/>
                </a:path>
                <a:path w="1021079" h="76200">
                  <a:moveTo>
                    <a:pt x="944863" y="0"/>
                  </a:moveTo>
                  <a:lnTo>
                    <a:pt x="944863" y="25399"/>
                  </a:lnTo>
                  <a:lnTo>
                    <a:pt x="957564" y="25400"/>
                  </a:lnTo>
                  <a:lnTo>
                    <a:pt x="957564" y="50800"/>
                  </a:lnTo>
                  <a:lnTo>
                    <a:pt x="995666" y="50798"/>
                  </a:lnTo>
                  <a:lnTo>
                    <a:pt x="1021063" y="38100"/>
                  </a:lnTo>
                  <a:lnTo>
                    <a:pt x="944863" y="0"/>
                  </a:lnTo>
                  <a:close/>
                </a:path>
                <a:path w="1021079" h="76200">
                  <a:moveTo>
                    <a:pt x="0" y="25398"/>
                  </a:moveTo>
                  <a:lnTo>
                    <a:pt x="0" y="50798"/>
                  </a:lnTo>
                  <a:lnTo>
                    <a:pt x="944863" y="50799"/>
                  </a:lnTo>
                  <a:lnTo>
                    <a:pt x="944863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/>
          <p:nvPr/>
        </p:nvSpPr>
        <p:spPr>
          <a:xfrm>
            <a:off x="72761" y="2928347"/>
            <a:ext cx="3817620" cy="1149985"/>
          </a:xfrm>
          <a:custGeom>
            <a:avLst/>
            <a:gdLst/>
            <a:ahLst/>
            <a:cxnLst/>
            <a:rect l="l" t="t" r="r" b="b"/>
            <a:pathLst>
              <a:path w="3817620" h="1149985">
                <a:moveTo>
                  <a:pt x="3753917" y="0"/>
                </a:moveTo>
                <a:lnTo>
                  <a:pt x="63600" y="0"/>
                </a:lnTo>
                <a:lnTo>
                  <a:pt x="38844" y="4998"/>
                </a:lnTo>
                <a:lnTo>
                  <a:pt x="18628" y="18628"/>
                </a:lnTo>
                <a:lnTo>
                  <a:pt x="4998" y="38844"/>
                </a:lnTo>
                <a:lnTo>
                  <a:pt x="0" y="63600"/>
                </a:lnTo>
                <a:lnTo>
                  <a:pt x="0" y="1086070"/>
                </a:lnTo>
                <a:lnTo>
                  <a:pt x="4998" y="1110827"/>
                </a:lnTo>
                <a:lnTo>
                  <a:pt x="18628" y="1131043"/>
                </a:lnTo>
                <a:lnTo>
                  <a:pt x="38844" y="1144674"/>
                </a:lnTo>
                <a:lnTo>
                  <a:pt x="63600" y="1149672"/>
                </a:lnTo>
                <a:lnTo>
                  <a:pt x="3753917" y="1149672"/>
                </a:lnTo>
                <a:lnTo>
                  <a:pt x="3778674" y="1144674"/>
                </a:lnTo>
                <a:lnTo>
                  <a:pt x="3798890" y="1131043"/>
                </a:lnTo>
                <a:lnTo>
                  <a:pt x="3812520" y="1110827"/>
                </a:lnTo>
                <a:lnTo>
                  <a:pt x="3817518" y="1086070"/>
                </a:lnTo>
                <a:lnTo>
                  <a:pt x="3817518" y="63600"/>
                </a:lnTo>
                <a:lnTo>
                  <a:pt x="3812520" y="38844"/>
                </a:lnTo>
                <a:lnTo>
                  <a:pt x="3798890" y="18628"/>
                </a:lnTo>
                <a:lnTo>
                  <a:pt x="3778674" y="4998"/>
                </a:lnTo>
                <a:lnTo>
                  <a:pt x="37539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313628" y="3199891"/>
            <a:ext cx="330327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85115" marR="5080" indent="-273050">
              <a:lnSpc>
                <a:spcPct val="102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$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docker service scale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\ </a:t>
            </a:r>
            <a:r>
              <a:rPr sz="1800" spc="-10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reporting=4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8367" y="1180757"/>
            <a:ext cx="727710" cy="630555"/>
            <a:chOff x="7448367" y="1180757"/>
            <a:chExt cx="727710" cy="630555"/>
          </a:xfrm>
        </p:grpSpPr>
        <p:sp>
          <p:nvSpPr>
            <p:cNvPr id="3" name="object 3"/>
            <p:cNvSpPr/>
            <p:nvPr/>
          </p:nvSpPr>
          <p:spPr>
            <a:xfrm>
              <a:off x="7467417" y="1199807"/>
              <a:ext cx="689610" cy="592455"/>
            </a:xfrm>
            <a:custGeom>
              <a:avLst/>
              <a:gdLst/>
              <a:ahLst/>
              <a:cxnLst/>
              <a:rect l="l" t="t" r="r" b="b"/>
              <a:pathLst>
                <a:path w="689609" h="592455">
                  <a:moveTo>
                    <a:pt x="0" y="55095"/>
                  </a:moveTo>
                  <a:lnTo>
                    <a:pt x="4329" y="33650"/>
                  </a:lnTo>
                  <a:lnTo>
                    <a:pt x="16137" y="16137"/>
                  </a:lnTo>
                  <a:lnTo>
                    <a:pt x="33650" y="4329"/>
                  </a:lnTo>
                  <a:lnTo>
                    <a:pt x="55095" y="0"/>
                  </a:lnTo>
                  <a:lnTo>
                    <a:pt x="634451" y="0"/>
                  </a:lnTo>
                  <a:lnTo>
                    <a:pt x="655896" y="4329"/>
                  </a:lnTo>
                  <a:lnTo>
                    <a:pt x="673409" y="16137"/>
                  </a:lnTo>
                  <a:lnTo>
                    <a:pt x="685217" y="33650"/>
                  </a:lnTo>
                  <a:lnTo>
                    <a:pt x="689547" y="55095"/>
                  </a:lnTo>
                  <a:lnTo>
                    <a:pt x="689547" y="537016"/>
                  </a:lnTo>
                  <a:lnTo>
                    <a:pt x="685217" y="558461"/>
                  </a:lnTo>
                  <a:lnTo>
                    <a:pt x="673409" y="575974"/>
                  </a:lnTo>
                  <a:lnTo>
                    <a:pt x="655896" y="587782"/>
                  </a:lnTo>
                  <a:lnTo>
                    <a:pt x="634451" y="592112"/>
                  </a:lnTo>
                  <a:lnTo>
                    <a:pt x="55095" y="592112"/>
                  </a:lnTo>
                  <a:lnTo>
                    <a:pt x="33650" y="587782"/>
                  </a:lnTo>
                  <a:lnTo>
                    <a:pt x="16137" y="575974"/>
                  </a:lnTo>
                  <a:lnTo>
                    <a:pt x="4329" y="558461"/>
                  </a:lnTo>
                  <a:lnTo>
                    <a:pt x="0" y="537016"/>
                  </a:lnTo>
                  <a:lnTo>
                    <a:pt x="0" y="55095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59231" y="1521471"/>
              <a:ext cx="498475" cy="114300"/>
            </a:xfrm>
            <a:custGeom>
              <a:avLst/>
              <a:gdLst/>
              <a:ahLst/>
              <a:cxnLst/>
              <a:rect l="l" t="t" r="r" b="b"/>
              <a:pathLst>
                <a:path w="498475" h="114300">
                  <a:moveTo>
                    <a:pt x="0" y="3382"/>
                  </a:moveTo>
                  <a:lnTo>
                    <a:pt x="0" y="1514"/>
                  </a:lnTo>
                  <a:lnTo>
                    <a:pt x="1514" y="0"/>
                  </a:lnTo>
                  <a:lnTo>
                    <a:pt x="3382" y="0"/>
                  </a:lnTo>
                  <a:lnTo>
                    <a:pt x="495040" y="0"/>
                  </a:lnTo>
                  <a:lnTo>
                    <a:pt x="496908" y="0"/>
                  </a:lnTo>
                  <a:lnTo>
                    <a:pt x="498423" y="1514"/>
                  </a:lnTo>
                  <a:lnTo>
                    <a:pt x="498423" y="3382"/>
                  </a:lnTo>
                  <a:lnTo>
                    <a:pt x="498423" y="110292"/>
                  </a:lnTo>
                  <a:lnTo>
                    <a:pt x="498423" y="112160"/>
                  </a:lnTo>
                  <a:lnTo>
                    <a:pt x="496908" y="113675"/>
                  </a:lnTo>
                  <a:lnTo>
                    <a:pt x="495040" y="113675"/>
                  </a:lnTo>
                  <a:lnTo>
                    <a:pt x="3382" y="113675"/>
                  </a:lnTo>
                  <a:lnTo>
                    <a:pt x="1514" y="113675"/>
                  </a:lnTo>
                  <a:lnTo>
                    <a:pt x="0" y="112160"/>
                  </a:lnTo>
                  <a:lnTo>
                    <a:pt x="0" y="110292"/>
                  </a:lnTo>
                  <a:lnTo>
                    <a:pt x="0" y="3382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64161" y="1698230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0" y="0"/>
                  </a:moveTo>
                  <a:lnTo>
                    <a:pt x="288561" y="1"/>
                  </a:lnTo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67417" y="119980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652838" y="0"/>
                  </a:moveTo>
                  <a:lnTo>
                    <a:pt x="36708" y="0"/>
                  </a:lnTo>
                  <a:lnTo>
                    <a:pt x="22419" y="2884"/>
                  </a:lnTo>
                  <a:lnTo>
                    <a:pt x="10751" y="10751"/>
                  </a:lnTo>
                  <a:lnTo>
                    <a:pt x="2884" y="22419"/>
                  </a:lnTo>
                  <a:lnTo>
                    <a:pt x="0" y="36708"/>
                  </a:lnTo>
                  <a:lnTo>
                    <a:pt x="0" y="113675"/>
                  </a:lnTo>
                  <a:lnTo>
                    <a:pt x="689546" y="113675"/>
                  </a:lnTo>
                  <a:lnTo>
                    <a:pt x="689546" y="36708"/>
                  </a:lnTo>
                  <a:lnTo>
                    <a:pt x="686661" y="22419"/>
                  </a:lnTo>
                  <a:lnTo>
                    <a:pt x="678794" y="10751"/>
                  </a:lnTo>
                  <a:lnTo>
                    <a:pt x="667126" y="2884"/>
                  </a:lnTo>
                  <a:lnTo>
                    <a:pt x="652838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67417" y="119980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36707" y="0"/>
                  </a:moveTo>
                  <a:lnTo>
                    <a:pt x="652838" y="0"/>
                  </a:lnTo>
                  <a:lnTo>
                    <a:pt x="667126" y="2884"/>
                  </a:lnTo>
                  <a:lnTo>
                    <a:pt x="678794" y="10751"/>
                  </a:lnTo>
                  <a:lnTo>
                    <a:pt x="686661" y="22419"/>
                  </a:lnTo>
                  <a:lnTo>
                    <a:pt x="689546" y="36707"/>
                  </a:lnTo>
                  <a:lnTo>
                    <a:pt x="689546" y="113675"/>
                  </a:lnTo>
                  <a:lnTo>
                    <a:pt x="0" y="113675"/>
                  </a:lnTo>
                  <a:lnTo>
                    <a:pt x="0" y="36707"/>
                  </a:lnTo>
                  <a:lnTo>
                    <a:pt x="2884" y="22419"/>
                  </a:lnTo>
                  <a:lnTo>
                    <a:pt x="10751" y="10751"/>
                  </a:lnTo>
                  <a:lnTo>
                    <a:pt x="22419" y="2884"/>
                  </a:lnTo>
                  <a:lnTo>
                    <a:pt x="36707" y="0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12380" y="1229791"/>
              <a:ext cx="184150" cy="46990"/>
            </a:xfrm>
            <a:custGeom>
              <a:avLst/>
              <a:gdLst/>
              <a:ahLst/>
              <a:cxnLst/>
              <a:rect l="l" t="t" r="r" b="b"/>
              <a:pathLst>
                <a:path w="184150" h="46990">
                  <a:moveTo>
                    <a:pt x="46850" y="23418"/>
                  </a:moveTo>
                  <a:lnTo>
                    <a:pt x="45008" y="14312"/>
                  </a:lnTo>
                  <a:lnTo>
                    <a:pt x="39979" y="6858"/>
                  </a:lnTo>
                  <a:lnTo>
                    <a:pt x="32537" y="1841"/>
                  </a:lnTo>
                  <a:lnTo>
                    <a:pt x="23418" y="0"/>
                  </a:lnTo>
                  <a:lnTo>
                    <a:pt x="14300" y="1841"/>
                  </a:lnTo>
                  <a:lnTo>
                    <a:pt x="6858" y="6858"/>
                  </a:lnTo>
                  <a:lnTo>
                    <a:pt x="1841" y="14312"/>
                  </a:lnTo>
                  <a:lnTo>
                    <a:pt x="0" y="23418"/>
                  </a:lnTo>
                  <a:lnTo>
                    <a:pt x="1841" y="32537"/>
                  </a:lnTo>
                  <a:lnTo>
                    <a:pt x="6858" y="39992"/>
                  </a:lnTo>
                  <a:lnTo>
                    <a:pt x="14300" y="45008"/>
                  </a:lnTo>
                  <a:lnTo>
                    <a:pt x="23418" y="46850"/>
                  </a:lnTo>
                  <a:lnTo>
                    <a:pt x="32537" y="45008"/>
                  </a:lnTo>
                  <a:lnTo>
                    <a:pt x="39979" y="39992"/>
                  </a:lnTo>
                  <a:lnTo>
                    <a:pt x="45008" y="32537"/>
                  </a:lnTo>
                  <a:lnTo>
                    <a:pt x="46850" y="23418"/>
                  </a:lnTo>
                  <a:close/>
                </a:path>
                <a:path w="184150" h="46990">
                  <a:moveTo>
                    <a:pt x="115239" y="23418"/>
                  </a:moveTo>
                  <a:lnTo>
                    <a:pt x="113398" y="14312"/>
                  </a:lnTo>
                  <a:lnTo>
                    <a:pt x="108381" y="6858"/>
                  </a:lnTo>
                  <a:lnTo>
                    <a:pt x="100926" y="1841"/>
                  </a:lnTo>
                  <a:lnTo>
                    <a:pt x="91808" y="0"/>
                  </a:lnTo>
                  <a:lnTo>
                    <a:pt x="82702" y="1841"/>
                  </a:lnTo>
                  <a:lnTo>
                    <a:pt x="75247" y="6858"/>
                  </a:lnTo>
                  <a:lnTo>
                    <a:pt x="70231" y="14312"/>
                  </a:lnTo>
                  <a:lnTo>
                    <a:pt x="68389" y="23418"/>
                  </a:lnTo>
                  <a:lnTo>
                    <a:pt x="70231" y="32537"/>
                  </a:lnTo>
                  <a:lnTo>
                    <a:pt x="75247" y="39992"/>
                  </a:lnTo>
                  <a:lnTo>
                    <a:pt x="82702" y="45008"/>
                  </a:lnTo>
                  <a:lnTo>
                    <a:pt x="91808" y="46850"/>
                  </a:lnTo>
                  <a:lnTo>
                    <a:pt x="100926" y="45008"/>
                  </a:lnTo>
                  <a:lnTo>
                    <a:pt x="108381" y="39992"/>
                  </a:lnTo>
                  <a:lnTo>
                    <a:pt x="113398" y="32537"/>
                  </a:lnTo>
                  <a:lnTo>
                    <a:pt x="115239" y="23418"/>
                  </a:lnTo>
                  <a:close/>
                </a:path>
                <a:path w="184150" h="46990">
                  <a:moveTo>
                    <a:pt x="183629" y="23418"/>
                  </a:moveTo>
                  <a:lnTo>
                    <a:pt x="181787" y="14312"/>
                  </a:lnTo>
                  <a:lnTo>
                    <a:pt x="176771" y="6858"/>
                  </a:lnTo>
                  <a:lnTo>
                    <a:pt x="169316" y="1841"/>
                  </a:lnTo>
                  <a:lnTo>
                    <a:pt x="160210" y="0"/>
                  </a:lnTo>
                  <a:lnTo>
                    <a:pt x="151091" y="1841"/>
                  </a:lnTo>
                  <a:lnTo>
                    <a:pt x="143637" y="6858"/>
                  </a:lnTo>
                  <a:lnTo>
                    <a:pt x="138620" y="14312"/>
                  </a:lnTo>
                  <a:lnTo>
                    <a:pt x="136779" y="23418"/>
                  </a:lnTo>
                  <a:lnTo>
                    <a:pt x="138620" y="32537"/>
                  </a:lnTo>
                  <a:lnTo>
                    <a:pt x="143637" y="39992"/>
                  </a:lnTo>
                  <a:lnTo>
                    <a:pt x="151091" y="45008"/>
                  </a:lnTo>
                  <a:lnTo>
                    <a:pt x="160210" y="46850"/>
                  </a:lnTo>
                  <a:lnTo>
                    <a:pt x="169316" y="45008"/>
                  </a:lnTo>
                  <a:lnTo>
                    <a:pt x="176771" y="39992"/>
                  </a:lnTo>
                  <a:lnTo>
                    <a:pt x="181787" y="32537"/>
                  </a:lnTo>
                  <a:lnTo>
                    <a:pt x="183629" y="2341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613753" y="1310640"/>
            <a:ext cx="3975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44546A"/>
                </a:solidFill>
                <a:latin typeface="Calibri" panose="020F0502020204030204"/>
                <a:cs typeface="Calibri" panose="020F0502020204030204"/>
              </a:rPr>
              <a:t>WWW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96442" y="4677529"/>
            <a:ext cx="713105" cy="650240"/>
            <a:chOff x="6896442" y="4677529"/>
            <a:chExt cx="713105" cy="650240"/>
          </a:xfrm>
        </p:grpSpPr>
        <p:sp>
          <p:nvSpPr>
            <p:cNvPr id="11" name="object 11"/>
            <p:cNvSpPr/>
            <p:nvPr/>
          </p:nvSpPr>
          <p:spPr>
            <a:xfrm>
              <a:off x="6915492" y="4773053"/>
              <a:ext cx="675005" cy="535940"/>
            </a:xfrm>
            <a:custGeom>
              <a:avLst/>
              <a:gdLst/>
              <a:ahLst/>
              <a:cxnLst/>
              <a:rect l="l" t="t" r="r" b="b"/>
              <a:pathLst>
                <a:path w="675004" h="535939">
                  <a:moveTo>
                    <a:pt x="674557" y="0"/>
                  </a:moveTo>
                  <a:lnTo>
                    <a:pt x="648052" y="29767"/>
                  </a:lnTo>
                  <a:lnTo>
                    <a:pt x="575771" y="54075"/>
                  </a:lnTo>
                  <a:lnTo>
                    <a:pt x="525854" y="63413"/>
                  </a:lnTo>
                  <a:lnTo>
                    <a:pt x="468562" y="70464"/>
                  </a:lnTo>
                  <a:lnTo>
                    <a:pt x="405252" y="74920"/>
                  </a:lnTo>
                  <a:lnTo>
                    <a:pt x="337278" y="76474"/>
                  </a:lnTo>
                  <a:lnTo>
                    <a:pt x="269305" y="74920"/>
                  </a:lnTo>
                  <a:lnTo>
                    <a:pt x="205995" y="70464"/>
                  </a:lnTo>
                  <a:lnTo>
                    <a:pt x="148703" y="63413"/>
                  </a:lnTo>
                  <a:lnTo>
                    <a:pt x="98786" y="54075"/>
                  </a:lnTo>
                  <a:lnTo>
                    <a:pt x="57602" y="42757"/>
                  </a:lnTo>
                  <a:lnTo>
                    <a:pt x="6852" y="15412"/>
                  </a:lnTo>
                  <a:lnTo>
                    <a:pt x="0" y="0"/>
                  </a:lnTo>
                  <a:lnTo>
                    <a:pt x="0" y="458847"/>
                  </a:lnTo>
                  <a:lnTo>
                    <a:pt x="26505" y="488614"/>
                  </a:lnTo>
                  <a:lnTo>
                    <a:pt x="98786" y="512922"/>
                  </a:lnTo>
                  <a:lnTo>
                    <a:pt x="148703" y="522261"/>
                  </a:lnTo>
                  <a:lnTo>
                    <a:pt x="205995" y="529311"/>
                  </a:lnTo>
                  <a:lnTo>
                    <a:pt x="269305" y="533767"/>
                  </a:lnTo>
                  <a:lnTo>
                    <a:pt x="337278" y="535321"/>
                  </a:lnTo>
                  <a:lnTo>
                    <a:pt x="405252" y="533767"/>
                  </a:lnTo>
                  <a:lnTo>
                    <a:pt x="468562" y="529311"/>
                  </a:lnTo>
                  <a:lnTo>
                    <a:pt x="525854" y="522261"/>
                  </a:lnTo>
                  <a:lnTo>
                    <a:pt x="575771" y="512922"/>
                  </a:lnTo>
                  <a:lnTo>
                    <a:pt x="616955" y="501605"/>
                  </a:lnTo>
                  <a:lnTo>
                    <a:pt x="667705" y="474259"/>
                  </a:lnTo>
                  <a:lnTo>
                    <a:pt x="674557" y="458847"/>
                  </a:lnTo>
                  <a:lnTo>
                    <a:pt x="674557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15492" y="4696579"/>
              <a:ext cx="675005" cy="153035"/>
            </a:xfrm>
            <a:custGeom>
              <a:avLst/>
              <a:gdLst/>
              <a:ahLst/>
              <a:cxnLst/>
              <a:rect l="l" t="t" r="r" b="b"/>
              <a:pathLst>
                <a:path w="675004" h="153035">
                  <a:moveTo>
                    <a:pt x="337278" y="0"/>
                  </a:moveTo>
                  <a:lnTo>
                    <a:pt x="269305" y="1553"/>
                  </a:lnTo>
                  <a:lnTo>
                    <a:pt x="205995" y="6009"/>
                  </a:lnTo>
                  <a:lnTo>
                    <a:pt x="148703" y="13060"/>
                  </a:lnTo>
                  <a:lnTo>
                    <a:pt x="98786" y="22398"/>
                  </a:lnTo>
                  <a:lnTo>
                    <a:pt x="57602" y="33717"/>
                  </a:lnTo>
                  <a:lnTo>
                    <a:pt x="6852" y="61062"/>
                  </a:lnTo>
                  <a:lnTo>
                    <a:pt x="0" y="76474"/>
                  </a:lnTo>
                  <a:lnTo>
                    <a:pt x="6852" y="91886"/>
                  </a:lnTo>
                  <a:lnTo>
                    <a:pt x="57602" y="119232"/>
                  </a:lnTo>
                  <a:lnTo>
                    <a:pt x="98786" y="130550"/>
                  </a:lnTo>
                  <a:lnTo>
                    <a:pt x="148703" y="139888"/>
                  </a:lnTo>
                  <a:lnTo>
                    <a:pt x="205995" y="146939"/>
                  </a:lnTo>
                  <a:lnTo>
                    <a:pt x="269305" y="151394"/>
                  </a:lnTo>
                  <a:lnTo>
                    <a:pt x="337278" y="152948"/>
                  </a:lnTo>
                  <a:lnTo>
                    <a:pt x="405252" y="151394"/>
                  </a:lnTo>
                  <a:lnTo>
                    <a:pt x="468562" y="146939"/>
                  </a:lnTo>
                  <a:lnTo>
                    <a:pt x="525854" y="139888"/>
                  </a:lnTo>
                  <a:lnTo>
                    <a:pt x="575771" y="130550"/>
                  </a:lnTo>
                  <a:lnTo>
                    <a:pt x="616955" y="119232"/>
                  </a:lnTo>
                  <a:lnTo>
                    <a:pt x="667705" y="91886"/>
                  </a:lnTo>
                  <a:lnTo>
                    <a:pt x="674557" y="76474"/>
                  </a:lnTo>
                  <a:lnTo>
                    <a:pt x="667705" y="61062"/>
                  </a:lnTo>
                  <a:lnTo>
                    <a:pt x="616955" y="33717"/>
                  </a:lnTo>
                  <a:lnTo>
                    <a:pt x="575771" y="22398"/>
                  </a:lnTo>
                  <a:lnTo>
                    <a:pt x="525854" y="13060"/>
                  </a:lnTo>
                  <a:lnTo>
                    <a:pt x="468562" y="6009"/>
                  </a:lnTo>
                  <a:lnTo>
                    <a:pt x="405252" y="1553"/>
                  </a:lnTo>
                  <a:lnTo>
                    <a:pt x="337278" y="0"/>
                  </a:lnTo>
                  <a:close/>
                </a:path>
              </a:pathLst>
            </a:custGeom>
            <a:solidFill>
              <a:srgbClr val="F1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15492" y="4696579"/>
              <a:ext cx="675005" cy="612140"/>
            </a:xfrm>
            <a:custGeom>
              <a:avLst/>
              <a:gdLst/>
              <a:ahLst/>
              <a:cxnLst/>
              <a:rect l="l" t="t" r="r" b="b"/>
              <a:pathLst>
                <a:path w="675004" h="612139">
                  <a:moveTo>
                    <a:pt x="674558" y="76474"/>
                  </a:moveTo>
                  <a:lnTo>
                    <a:pt x="648052" y="106241"/>
                  </a:lnTo>
                  <a:lnTo>
                    <a:pt x="575771" y="130549"/>
                  </a:lnTo>
                  <a:lnTo>
                    <a:pt x="525854" y="139887"/>
                  </a:lnTo>
                  <a:lnTo>
                    <a:pt x="468563" y="146938"/>
                  </a:lnTo>
                  <a:lnTo>
                    <a:pt x="405252" y="151394"/>
                  </a:lnTo>
                  <a:lnTo>
                    <a:pt x="337279" y="152948"/>
                  </a:lnTo>
                  <a:lnTo>
                    <a:pt x="269305" y="151394"/>
                  </a:lnTo>
                  <a:lnTo>
                    <a:pt x="205994" y="146938"/>
                  </a:lnTo>
                  <a:lnTo>
                    <a:pt x="148703" y="139887"/>
                  </a:lnTo>
                  <a:lnTo>
                    <a:pt x="98786" y="130549"/>
                  </a:lnTo>
                  <a:lnTo>
                    <a:pt x="57601" y="119231"/>
                  </a:lnTo>
                  <a:lnTo>
                    <a:pt x="6852" y="91886"/>
                  </a:lnTo>
                  <a:lnTo>
                    <a:pt x="0" y="76474"/>
                  </a:lnTo>
                  <a:lnTo>
                    <a:pt x="6852" y="61062"/>
                  </a:lnTo>
                  <a:lnTo>
                    <a:pt x="57601" y="33716"/>
                  </a:lnTo>
                  <a:lnTo>
                    <a:pt x="98786" y="22398"/>
                  </a:lnTo>
                  <a:lnTo>
                    <a:pt x="148703" y="13060"/>
                  </a:lnTo>
                  <a:lnTo>
                    <a:pt x="205994" y="6009"/>
                  </a:lnTo>
                  <a:lnTo>
                    <a:pt x="269305" y="1553"/>
                  </a:lnTo>
                  <a:lnTo>
                    <a:pt x="337279" y="0"/>
                  </a:lnTo>
                  <a:lnTo>
                    <a:pt x="405252" y="1553"/>
                  </a:lnTo>
                  <a:lnTo>
                    <a:pt x="468563" y="6009"/>
                  </a:lnTo>
                  <a:lnTo>
                    <a:pt x="525854" y="13060"/>
                  </a:lnTo>
                  <a:lnTo>
                    <a:pt x="575771" y="22398"/>
                  </a:lnTo>
                  <a:lnTo>
                    <a:pt x="616956" y="33716"/>
                  </a:lnTo>
                  <a:lnTo>
                    <a:pt x="667705" y="61062"/>
                  </a:lnTo>
                  <a:lnTo>
                    <a:pt x="674558" y="76474"/>
                  </a:lnTo>
                  <a:lnTo>
                    <a:pt x="674558" y="535321"/>
                  </a:lnTo>
                  <a:lnTo>
                    <a:pt x="648052" y="565088"/>
                  </a:lnTo>
                  <a:lnTo>
                    <a:pt x="575771" y="589397"/>
                  </a:lnTo>
                  <a:lnTo>
                    <a:pt x="525854" y="598735"/>
                  </a:lnTo>
                  <a:lnTo>
                    <a:pt x="468563" y="605786"/>
                  </a:lnTo>
                  <a:lnTo>
                    <a:pt x="405252" y="610242"/>
                  </a:lnTo>
                  <a:lnTo>
                    <a:pt x="337279" y="611796"/>
                  </a:lnTo>
                  <a:lnTo>
                    <a:pt x="269305" y="610242"/>
                  </a:lnTo>
                  <a:lnTo>
                    <a:pt x="205994" y="605786"/>
                  </a:lnTo>
                  <a:lnTo>
                    <a:pt x="148703" y="598735"/>
                  </a:lnTo>
                  <a:lnTo>
                    <a:pt x="98786" y="589397"/>
                  </a:lnTo>
                  <a:lnTo>
                    <a:pt x="57601" y="578079"/>
                  </a:lnTo>
                  <a:lnTo>
                    <a:pt x="6852" y="550733"/>
                  </a:lnTo>
                  <a:lnTo>
                    <a:pt x="0" y="535321"/>
                  </a:lnTo>
                  <a:lnTo>
                    <a:pt x="0" y="76474"/>
                  </a:lnTo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119422" y="4879340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546A"/>
                </a:solidFill>
                <a:latin typeface="Calibri" panose="020F0502020204030204"/>
                <a:cs typeface="Calibri" panose="020F0502020204030204"/>
              </a:rPr>
              <a:t>db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16229" y="1100757"/>
            <a:ext cx="5538470" cy="3666490"/>
            <a:chOff x="5016229" y="1100757"/>
            <a:chExt cx="5538470" cy="3666490"/>
          </a:xfrm>
        </p:grpSpPr>
        <p:sp>
          <p:nvSpPr>
            <p:cNvPr id="16" name="object 16"/>
            <p:cNvSpPr/>
            <p:nvPr/>
          </p:nvSpPr>
          <p:spPr>
            <a:xfrm>
              <a:off x="8236713" y="32538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55900" y="0"/>
                  </a:moveTo>
                  <a:lnTo>
                    <a:pt x="34141" y="4392"/>
                  </a:lnTo>
                  <a:lnTo>
                    <a:pt x="16372" y="16372"/>
                  </a:lnTo>
                  <a:lnTo>
                    <a:pt x="4392" y="34141"/>
                  </a:lnTo>
                  <a:lnTo>
                    <a:pt x="0" y="55900"/>
                  </a:lnTo>
                  <a:lnTo>
                    <a:pt x="4392" y="77659"/>
                  </a:lnTo>
                  <a:lnTo>
                    <a:pt x="16372" y="95428"/>
                  </a:lnTo>
                  <a:lnTo>
                    <a:pt x="34141" y="107408"/>
                  </a:lnTo>
                  <a:lnTo>
                    <a:pt x="55900" y="111801"/>
                  </a:lnTo>
                  <a:lnTo>
                    <a:pt x="77659" y="107408"/>
                  </a:lnTo>
                  <a:lnTo>
                    <a:pt x="95428" y="95428"/>
                  </a:lnTo>
                  <a:lnTo>
                    <a:pt x="107408" y="77659"/>
                  </a:lnTo>
                  <a:lnTo>
                    <a:pt x="111801" y="55900"/>
                  </a:lnTo>
                  <a:lnTo>
                    <a:pt x="107408" y="34141"/>
                  </a:lnTo>
                  <a:lnTo>
                    <a:pt x="95428" y="16372"/>
                  </a:lnTo>
                  <a:lnTo>
                    <a:pt x="77659" y="4392"/>
                  </a:lnTo>
                  <a:lnTo>
                    <a:pt x="559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236713" y="32538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0" y="55901"/>
                  </a:moveTo>
                  <a:lnTo>
                    <a:pt x="4392" y="34141"/>
                  </a:lnTo>
                  <a:lnTo>
                    <a:pt x="16373" y="16373"/>
                  </a:lnTo>
                  <a:lnTo>
                    <a:pt x="34141" y="4392"/>
                  </a:lnTo>
                  <a:lnTo>
                    <a:pt x="55901" y="0"/>
                  </a:lnTo>
                  <a:lnTo>
                    <a:pt x="77660" y="4392"/>
                  </a:lnTo>
                  <a:lnTo>
                    <a:pt x="95428" y="16373"/>
                  </a:lnTo>
                  <a:lnTo>
                    <a:pt x="107409" y="34141"/>
                  </a:lnTo>
                  <a:lnTo>
                    <a:pt x="111802" y="55901"/>
                  </a:lnTo>
                  <a:lnTo>
                    <a:pt x="107409" y="77660"/>
                  </a:lnTo>
                  <a:lnTo>
                    <a:pt x="95428" y="95428"/>
                  </a:lnTo>
                  <a:lnTo>
                    <a:pt x="77660" y="107409"/>
                  </a:lnTo>
                  <a:lnTo>
                    <a:pt x="55901" y="111802"/>
                  </a:lnTo>
                  <a:lnTo>
                    <a:pt x="34141" y="107409"/>
                  </a:lnTo>
                  <a:lnTo>
                    <a:pt x="16373" y="95428"/>
                  </a:lnTo>
                  <a:lnTo>
                    <a:pt x="4392" y="77660"/>
                  </a:lnTo>
                  <a:lnTo>
                    <a:pt x="0" y="55901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92613" y="3064910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1" y="183629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92613" y="3365649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1" y="183629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341020" y="3309749"/>
              <a:ext cx="205104" cy="1905"/>
            </a:xfrm>
            <a:custGeom>
              <a:avLst/>
              <a:gdLst/>
              <a:ahLst/>
              <a:cxnLst/>
              <a:rect l="l" t="t" r="r" b="b"/>
              <a:pathLst>
                <a:path w="205104" h="1904">
                  <a:moveTo>
                    <a:pt x="204708" y="140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039499" y="3309748"/>
              <a:ext cx="189865" cy="1905"/>
            </a:xfrm>
            <a:custGeom>
              <a:avLst/>
              <a:gdLst/>
              <a:ahLst/>
              <a:cxnLst/>
              <a:rect l="l" t="t" r="r" b="b"/>
              <a:pathLst>
                <a:path w="189865" h="1904">
                  <a:moveTo>
                    <a:pt x="189720" y="0"/>
                  </a:moveTo>
                  <a:lnTo>
                    <a:pt x="0" y="1407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113635" y="3132176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13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332142" y="3348464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13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332142" y="3132176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0"/>
                  </a:moveTo>
                  <a:lnTo>
                    <a:pt x="0" y="138044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05448" y="3356709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0"/>
                  </a:moveTo>
                  <a:lnTo>
                    <a:pt x="0" y="138044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085766" y="31032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58" y="0"/>
                  </a:moveTo>
                  <a:lnTo>
                    <a:pt x="13960" y="1796"/>
                  </a:lnTo>
                  <a:lnTo>
                    <a:pt x="6694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4" y="39023"/>
                  </a:lnTo>
                  <a:lnTo>
                    <a:pt x="13960" y="43922"/>
                  </a:lnTo>
                  <a:lnTo>
                    <a:pt x="22858" y="45718"/>
                  </a:lnTo>
                  <a:lnTo>
                    <a:pt x="31756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085766" y="310329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269753" y="304372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59" y="0"/>
                  </a:moveTo>
                  <a:lnTo>
                    <a:pt x="13961" y="1796"/>
                  </a:lnTo>
                  <a:lnTo>
                    <a:pt x="6695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8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7" y="1796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269753" y="304372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43375" y="311306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58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lnTo>
                    <a:pt x="1796" y="31758"/>
                  </a:lnTo>
                  <a:lnTo>
                    <a:pt x="6695" y="39024"/>
                  </a:lnTo>
                  <a:lnTo>
                    <a:pt x="13961" y="43923"/>
                  </a:lnTo>
                  <a:lnTo>
                    <a:pt x="22858" y="45719"/>
                  </a:lnTo>
                  <a:lnTo>
                    <a:pt x="31756" y="43923"/>
                  </a:lnTo>
                  <a:lnTo>
                    <a:pt x="39023" y="39024"/>
                  </a:lnTo>
                  <a:lnTo>
                    <a:pt x="43922" y="31758"/>
                  </a:lnTo>
                  <a:lnTo>
                    <a:pt x="45718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43375" y="31130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503027" y="32926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9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60"/>
                  </a:ln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8"/>
                  </a:lnTo>
                  <a:lnTo>
                    <a:pt x="31758" y="43922"/>
                  </a:lnTo>
                  <a:lnTo>
                    <a:pt x="39024" y="39023"/>
                  </a:lnTo>
                  <a:lnTo>
                    <a:pt x="43923" y="31757"/>
                  </a:lnTo>
                  <a:lnTo>
                    <a:pt x="45719" y="22860"/>
                  </a:lnTo>
                  <a:lnTo>
                    <a:pt x="43923" y="13961"/>
                  </a:lnTo>
                  <a:lnTo>
                    <a:pt x="39024" y="6695"/>
                  </a:lnTo>
                  <a:lnTo>
                    <a:pt x="31758" y="1796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503027" y="32926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443374" y="34574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8" y="0"/>
                  </a:moveTo>
                  <a:lnTo>
                    <a:pt x="13960" y="1796"/>
                  </a:lnTo>
                  <a:lnTo>
                    <a:pt x="6694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4" y="39023"/>
                  </a:lnTo>
                  <a:lnTo>
                    <a:pt x="13960" y="43922"/>
                  </a:lnTo>
                  <a:lnTo>
                    <a:pt x="22858" y="45718"/>
                  </a:lnTo>
                  <a:lnTo>
                    <a:pt x="31756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443374" y="34574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269753" y="352641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9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8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269753" y="352641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085766" y="34718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8" y="0"/>
                  </a:moveTo>
                  <a:lnTo>
                    <a:pt x="13960" y="1796"/>
                  </a:lnTo>
                  <a:lnTo>
                    <a:pt x="6694" y="6695"/>
                  </a:lnTo>
                  <a:lnTo>
                    <a:pt x="1796" y="13961"/>
                  </a:lnTo>
                  <a:lnTo>
                    <a:pt x="0" y="22860"/>
                  </a:lnTo>
                  <a:lnTo>
                    <a:pt x="1796" y="31757"/>
                  </a:lnTo>
                  <a:lnTo>
                    <a:pt x="6694" y="39023"/>
                  </a:lnTo>
                  <a:lnTo>
                    <a:pt x="13960" y="43922"/>
                  </a:lnTo>
                  <a:lnTo>
                    <a:pt x="22858" y="45718"/>
                  </a:lnTo>
                  <a:lnTo>
                    <a:pt x="31756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8" y="22860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085766" y="347189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012892" y="32841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9" y="0"/>
                  </a:moveTo>
                  <a:lnTo>
                    <a:pt x="13961" y="1796"/>
                  </a:lnTo>
                  <a:lnTo>
                    <a:pt x="6695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8"/>
                  </a:lnTo>
                  <a:lnTo>
                    <a:pt x="31758" y="43922"/>
                  </a:lnTo>
                  <a:lnTo>
                    <a:pt x="39024" y="39023"/>
                  </a:lnTo>
                  <a:lnTo>
                    <a:pt x="43923" y="31756"/>
                  </a:lnTo>
                  <a:lnTo>
                    <a:pt x="45719" y="22858"/>
                  </a:lnTo>
                  <a:lnTo>
                    <a:pt x="43923" y="13960"/>
                  </a:lnTo>
                  <a:lnTo>
                    <a:pt x="39024" y="6694"/>
                  </a:lnTo>
                  <a:lnTo>
                    <a:pt x="31758" y="1796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012892" y="328414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035279" y="3244594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731080" y="0"/>
                  </a:moveTo>
                  <a:lnTo>
                    <a:pt x="42887" y="0"/>
                  </a:lnTo>
                  <a:lnTo>
                    <a:pt x="26193" y="3370"/>
                  </a:lnTo>
                  <a:lnTo>
                    <a:pt x="12561" y="12561"/>
                  </a:lnTo>
                  <a:lnTo>
                    <a:pt x="3370" y="26193"/>
                  </a:lnTo>
                  <a:lnTo>
                    <a:pt x="0" y="42887"/>
                  </a:lnTo>
                  <a:lnTo>
                    <a:pt x="0" y="566479"/>
                  </a:lnTo>
                  <a:lnTo>
                    <a:pt x="3370" y="583173"/>
                  </a:lnTo>
                  <a:lnTo>
                    <a:pt x="12561" y="596805"/>
                  </a:lnTo>
                  <a:lnTo>
                    <a:pt x="26193" y="605997"/>
                  </a:lnTo>
                  <a:lnTo>
                    <a:pt x="42887" y="609367"/>
                  </a:lnTo>
                  <a:lnTo>
                    <a:pt x="731080" y="609367"/>
                  </a:lnTo>
                  <a:lnTo>
                    <a:pt x="747773" y="605997"/>
                  </a:lnTo>
                  <a:lnTo>
                    <a:pt x="761405" y="596805"/>
                  </a:lnTo>
                  <a:lnTo>
                    <a:pt x="770596" y="583173"/>
                  </a:lnTo>
                  <a:lnTo>
                    <a:pt x="773967" y="566479"/>
                  </a:lnTo>
                  <a:lnTo>
                    <a:pt x="773967" y="42887"/>
                  </a:lnTo>
                  <a:lnTo>
                    <a:pt x="770596" y="26193"/>
                  </a:lnTo>
                  <a:lnTo>
                    <a:pt x="761405" y="12561"/>
                  </a:lnTo>
                  <a:lnTo>
                    <a:pt x="747773" y="3370"/>
                  </a:lnTo>
                  <a:lnTo>
                    <a:pt x="731080" y="0"/>
                  </a:lnTo>
                  <a:close/>
                </a:path>
              </a:pathLst>
            </a:custGeom>
            <a:solidFill>
              <a:srgbClr val="92D05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035279" y="3244594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0" y="42887"/>
                  </a:moveTo>
                  <a:lnTo>
                    <a:pt x="3370" y="26193"/>
                  </a:lnTo>
                  <a:lnTo>
                    <a:pt x="12561" y="12561"/>
                  </a:lnTo>
                  <a:lnTo>
                    <a:pt x="26193" y="3370"/>
                  </a:lnTo>
                  <a:lnTo>
                    <a:pt x="42887" y="0"/>
                  </a:lnTo>
                  <a:lnTo>
                    <a:pt x="731079" y="0"/>
                  </a:lnTo>
                  <a:lnTo>
                    <a:pt x="747773" y="3370"/>
                  </a:lnTo>
                  <a:lnTo>
                    <a:pt x="761405" y="12561"/>
                  </a:lnTo>
                  <a:lnTo>
                    <a:pt x="770596" y="26193"/>
                  </a:lnTo>
                  <a:lnTo>
                    <a:pt x="773967" y="42887"/>
                  </a:lnTo>
                  <a:lnTo>
                    <a:pt x="773967" y="566479"/>
                  </a:lnTo>
                  <a:lnTo>
                    <a:pt x="770596" y="583173"/>
                  </a:lnTo>
                  <a:lnTo>
                    <a:pt x="761405" y="596805"/>
                  </a:lnTo>
                  <a:lnTo>
                    <a:pt x="747773" y="605996"/>
                  </a:lnTo>
                  <a:lnTo>
                    <a:pt x="731079" y="609367"/>
                  </a:lnTo>
                  <a:lnTo>
                    <a:pt x="42887" y="609367"/>
                  </a:lnTo>
                  <a:lnTo>
                    <a:pt x="26193" y="605996"/>
                  </a:lnTo>
                  <a:lnTo>
                    <a:pt x="12561" y="596805"/>
                  </a:lnTo>
                  <a:lnTo>
                    <a:pt x="3370" y="583173"/>
                  </a:lnTo>
                  <a:lnTo>
                    <a:pt x="0" y="566479"/>
                  </a:lnTo>
                  <a:lnTo>
                    <a:pt x="0" y="42887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14512" y="3594322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1" y="143102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184362" y="3527253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247610" y="3539846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114511" y="3737423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0798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311362" y="3402521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1" y="32719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454736" y="3331749"/>
              <a:ext cx="250825" cy="250825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125412"/>
                  </a:moveTo>
                  <a:lnTo>
                    <a:pt x="9855" y="76596"/>
                  </a:lnTo>
                  <a:lnTo>
                    <a:pt x="36732" y="36732"/>
                  </a:lnTo>
                  <a:lnTo>
                    <a:pt x="76596" y="9855"/>
                  </a:lnTo>
                  <a:lnTo>
                    <a:pt x="125412" y="0"/>
                  </a:lnTo>
                  <a:lnTo>
                    <a:pt x="174228" y="9855"/>
                  </a:lnTo>
                  <a:lnTo>
                    <a:pt x="214092" y="36732"/>
                  </a:lnTo>
                  <a:lnTo>
                    <a:pt x="240969" y="76596"/>
                  </a:lnTo>
                  <a:lnTo>
                    <a:pt x="250825" y="125412"/>
                  </a:lnTo>
                  <a:lnTo>
                    <a:pt x="240969" y="174228"/>
                  </a:lnTo>
                  <a:lnTo>
                    <a:pt x="214092" y="214092"/>
                  </a:lnTo>
                  <a:lnTo>
                    <a:pt x="174228" y="240969"/>
                  </a:lnTo>
                  <a:lnTo>
                    <a:pt x="125412" y="250825"/>
                  </a:lnTo>
                  <a:lnTo>
                    <a:pt x="76596" y="240969"/>
                  </a:lnTo>
                  <a:lnTo>
                    <a:pt x="36732" y="214092"/>
                  </a:lnTo>
                  <a:lnTo>
                    <a:pt x="9855" y="174228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54736" y="3337382"/>
              <a:ext cx="248775" cy="24877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454736" y="3337382"/>
              <a:ext cx="248920" cy="248920"/>
            </a:xfrm>
            <a:custGeom>
              <a:avLst/>
              <a:gdLst/>
              <a:ahLst/>
              <a:cxnLst/>
              <a:rect l="l" t="t" r="r" b="b"/>
              <a:pathLst>
                <a:path w="248920" h="248920">
                  <a:moveTo>
                    <a:pt x="248775" y="124387"/>
                  </a:moveTo>
                  <a:lnTo>
                    <a:pt x="239000" y="172804"/>
                  </a:lnTo>
                  <a:lnTo>
                    <a:pt x="212342" y="212342"/>
                  </a:lnTo>
                  <a:lnTo>
                    <a:pt x="172804" y="239000"/>
                  </a:lnTo>
                  <a:lnTo>
                    <a:pt x="124387" y="248775"/>
                  </a:lnTo>
                  <a:lnTo>
                    <a:pt x="75970" y="239000"/>
                  </a:lnTo>
                  <a:lnTo>
                    <a:pt x="36432" y="212342"/>
                  </a:lnTo>
                  <a:lnTo>
                    <a:pt x="9774" y="172804"/>
                  </a:lnTo>
                  <a:lnTo>
                    <a:pt x="0" y="124387"/>
                  </a:lnTo>
                  <a:lnTo>
                    <a:pt x="9774" y="75970"/>
                  </a:lnTo>
                  <a:lnTo>
                    <a:pt x="36432" y="36432"/>
                  </a:lnTo>
                  <a:lnTo>
                    <a:pt x="75970" y="9774"/>
                  </a:lnTo>
                  <a:lnTo>
                    <a:pt x="124387" y="0"/>
                  </a:lnTo>
                  <a:lnTo>
                    <a:pt x="139452" y="915"/>
                  </a:lnTo>
                  <a:lnTo>
                    <a:pt x="154241" y="3635"/>
                  </a:lnTo>
                  <a:lnTo>
                    <a:pt x="168594" y="8120"/>
                  </a:lnTo>
                  <a:lnTo>
                    <a:pt x="182350" y="14330"/>
                  </a:lnTo>
                  <a:lnTo>
                    <a:pt x="124387" y="124387"/>
                  </a:lnTo>
                  <a:lnTo>
                    <a:pt x="248775" y="1243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459280" y="3690397"/>
              <a:ext cx="73025" cy="48895"/>
            </a:xfrm>
            <a:custGeom>
              <a:avLst/>
              <a:gdLst/>
              <a:ahLst/>
              <a:cxnLst/>
              <a:rect l="l" t="t" r="r" b="b"/>
              <a:pathLst>
                <a:path w="73025" h="48895">
                  <a:moveTo>
                    <a:pt x="72523" y="0"/>
                  </a:moveTo>
                  <a:lnTo>
                    <a:pt x="0" y="48373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531804" y="3690397"/>
              <a:ext cx="69850" cy="24765"/>
            </a:xfrm>
            <a:custGeom>
              <a:avLst/>
              <a:gdLst/>
              <a:ahLst/>
              <a:cxnLst/>
              <a:rect l="l" t="t" r="r" b="b"/>
              <a:pathLst>
                <a:path w="69850" h="24764">
                  <a:moveTo>
                    <a:pt x="69849" y="2418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614512" y="3632465"/>
              <a:ext cx="136525" cy="87630"/>
            </a:xfrm>
            <a:custGeom>
              <a:avLst/>
              <a:gdLst/>
              <a:ahLst/>
              <a:cxnLst/>
              <a:rect l="l" t="t" r="r" b="b"/>
              <a:pathLst>
                <a:path w="136525" h="87629">
                  <a:moveTo>
                    <a:pt x="136366" y="0"/>
                  </a:moveTo>
                  <a:lnTo>
                    <a:pt x="0" y="87254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9646" y="1100757"/>
              <a:ext cx="711200" cy="7112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714943" y="4305512"/>
              <a:ext cx="821055" cy="442595"/>
            </a:xfrm>
            <a:custGeom>
              <a:avLst/>
              <a:gdLst/>
              <a:ahLst/>
              <a:cxnLst/>
              <a:rect l="l" t="t" r="r" b="b"/>
              <a:pathLst>
                <a:path w="821054" h="442595">
                  <a:moveTo>
                    <a:pt x="765399" y="0"/>
                  </a:moveTo>
                  <a:lnTo>
                    <a:pt x="0" y="0"/>
                  </a:lnTo>
                  <a:lnTo>
                    <a:pt x="17475" y="11274"/>
                  </a:lnTo>
                  <a:lnTo>
                    <a:pt x="32653" y="42671"/>
                  </a:lnTo>
                  <a:lnTo>
                    <a:pt x="44621" y="90545"/>
                  </a:lnTo>
                  <a:lnTo>
                    <a:pt x="52470" y="151256"/>
                  </a:lnTo>
                  <a:lnTo>
                    <a:pt x="55289" y="221160"/>
                  </a:lnTo>
                  <a:lnTo>
                    <a:pt x="52470" y="291064"/>
                  </a:lnTo>
                  <a:lnTo>
                    <a:pt x="44621" y="351774"/>
                  </a:lnTo>
                  <a:lnTo>
                    <a:pt x="32653" y="399649"/>
                  </a:lnTo>
                  <a:lnTo>
                    <a:pt x="17475" y="431045"/>
                  </a:lnTo>
                  <a:lnTo>
                    <a:pt x="0" y="442320"/>
                  </a:lnTo>
                  <a:lnTo>
                    <a:pt x="765399" y="442320"/>
                  </a:lnTo>
                  <a:lnTo>
                    <a:pt x="798053" y="399649"/>
                  </a:lnTo>
                  <a:lnTo>
                    <a:pt x="810021" y="351774"/>
                  </a:lnTo>
                  <a:lnTo>
                    <a:pt x="817870" y="291064"/>
                  </a:lnTo>
                  <a:lnTo>
                    <a:pt x="820689" y="221160"/>
                  </a:lnTo>
                  <a:lnTo>
                    <a:pt x="817870" y="151256"/>
                  </a:lnTo>
                  <a:lnTo>
                    <a:pt x="810021" y="90545"/>
                  </a:lnTo>
                  <a:lnTo>
                    <a:pt x="798053" y="42671"/>
                  </a:lnTo>
                  <a:lnTo>
                    <a:pt x="782875" y="11274"/>
                  </a:lnTo>
                  <a:lnTo>
                    <a:pt x="765399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659653" y="4305512"/>
              <a:ext cx="111125" cy="442595"/>
            </a:xfrm>
            <a:custGeom>
              <a:avLst/>
              <a:gdLst/>
              <a:ahLst/>
              <a:cxnLst/>
              <a:rect l="l" t="t" r="r" b="b"/>
              <a:pathLst>
                <a:path w="111125" h="442595">
                  <a:moveTo>
                    <a:pt x="55290" y="0"/>
                  </a:moveTo>
                  <a:lnTo>
                    <a:pt x="22636" y="42671"/>
                  </a:lnTo>
                  <a:lnTo>
                    <a:pt x="10667" y="90545"/>
                  </a:lnTo>
                  <a:lnTo>
                    <a:pt x="2818" y="151256"/>
                  </a:lnTo>
                  <a:lnTo>
                    <a:pt x="0" y="221160"/>
                  </a:lnTo>
                  <a:lnTo>
                    <a:pt x="2818" y="291064"/>
                  </a:lnTo>
                  <a:lnTo>
                    <a:pt x="10667" y="351774"/>
                  </a:lnTo>
                  <a:lnTo>
                    <a:pt x="22636" y="399649"/>
                  </a:lnTo>
                  <a:lnTo>
                    <a:pt x="37814" y="431045"/>
                  </a:lnTo>
                  <a:lnTo>
                    <a:pt x="55290" y="442320"/>
                  </a:lnTo>
                  <a:lnTo>
                    <a:pt x="72766" y="431045"/>
                  </a:lnTo>
                  <a:lnTo>
                    <a:pt x="87944" y="399649"/>
                  </a:lnTo>
                  <a:lnTo>
                    <a:pt x="99912" y="351774"/>
                  </a:lnTo>
                  <a:lnTo>
                    <a:pt x="107761" y="291064"/>
                  </a:lnTo>
                  <a:lnTo>
                    <a:pt x="110580" y="221160"/>
                  </a:lnTo>
                  <a:lnTo>
                    <a:pt x="107761" y="151256"/>
                  </a:lnTo>
                  <a:lnTo>
                    <a:pt x="99912" y="90545"/>
                  </a:lnTo>
                  <a:lnTo>
                    <a:pt x="87944" y="42671"/>
                  </a:lnTo>
                  <a:lnTo>
                    <a:pt x="72766" y="11274"/>
                  </a:lnTo>
                  <a:lnTo>
                    <a:pt x="55290" y="0"/>
                  </a:lnTo>
                  <a:close/>
                </a:path>
              </a:pathLst>
            </a:custGeom>
            <a:solidFill>
              <a:srgbClr val="CDA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659653" y="4305511"/>
              <a:ext cx="876300" cy="442595"/>
            </a:xfrm>
            <a:custGeom>
              <a:avLst/>
              <a:gdLst/>
              <a:ahLst/>
              <a:cxnLst/>
              <a:rect l="l" t="t" r="r" b="b"/>
              <a:pathLst>
                <a:path w="876300" h="442595">
                  <a:moveTo>
                    <a:pt x="55290" y="0"/>
                  </a:moveTo>
                  <a:lnTo>
                    <a:pt x="87943" y="42671"/>
                  </a:lnTo>
                  <a:lnTo>
                    <a:pt x="99912" y="90545"/>
                  </a:lnTo>
                  <a:lnTo>
                    <a:pt x="107761" y="151256"/>
                  </a:lnTo>
                  <a:lnTo>
                    <a:pt x="110580" y="221160"/>
                  </a:lnTo>
                  <a:lnTo>
                    <a:pt x="107761" y="291064"/>
                  </a:lnTo>
                  <a:lnTo>
                    <a:pt x="99912" y="351775"/>
                  </a:lnTo>
                  <a:lnTo>
                    <a:pt x="87943" y="399649"/>
                  </a:lnTo>
                  <a:lnTo>
                    <a:pt x="55290" y="442321"/>
                  </a:lnTo>
                  <a:lnTo>
                    <a:pt x="37814" y="431046"/>
                  </a:lnTo>
                  <a:lnTo>
                    <a:pt x="22636" y="399649"/>
                  </a:lnTo>
                  <a:lnTo>
                    <a:pt x="10667" y="351775"/>
                  </a:lnTo>
                  <a:lnTo>
                    <a:pt x="2818" y="291064"/>
                  </a:lnTo>
                  <a:lnTo>
                    <a:pt x="0" y="221160"/>
                  </a:lnTo>
                  <a:lnTo>
                    <a:pt x="2818" y="151256"/>
                  </a:lnTo>
                  <a:lnTo>
                    <a:pt x="10667" y="90545"/>
                  </a:lnTo>
                  <a:lnTo>
                    <a:pt x="22636" y="42671"/>
                  </a:lnTo>
                  <a:lnTo>
                    <a:pt x="37814" y="11274"/>
                  </a:lnTo>
                  <a:lnTo>
                    <a:pt x="55290" y="0"/>
                  </a:lnTo>
                  <a:lnTo>
                    <a:pt x="820690" y="0"/>
                  </a:lnTo>
                  <a:lnTo>
                    <a:pt x="853343" y="42671"/>
                  </a:lnTo>
                  <a:lnTo>
                    <a:pt x="865312" y="90545"/>
                  </a:lnTo>
                  <a:lnTo>
                    <a:pt x="873161" y="151256"/>
                  </a:lnTo>
                  <a:lnTo>
                    <a:pt x="875980" y="221160"/>
                  </a:lnTo>
                  <a:lnTo>
                    <a:pt x="873161" y="291064"/>
                  </a:lnTo>
                  <a:lnTo>
                    <a:pt x="865312" y="351775"/>
                  </a:lnTo>
                  <a:lnTo>
                    <a:pt x="853343" y="399649"/>
                  </a:lnTo>
                  <a:lnTo>
                    <a:pt x="838165" y="431046"/>
                  </a:lnTo>
                  <a:lnTo>
                    <a:pt x="820690" y="442321"/>
                  </a:lnTo>
                  <a:lnTo>
                    <a:pt x="55290" y="44232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0020764" y="4190800"/>
              <a:ext cx="192405" cy="238760"/>
            </a:xfrm>
            <a:custGeom>
              <a:avLst/>
              <a:gdLst/>
              <a:ahLst/>
              <a:cxnLst/>
              <a:rect l="l" t="t" r="r" b="b"/>
              <a:pathLst>
                <a:path w="192404" h="238760">
                  <a:moveTo>
                    <a:pt x="74404" y="0"/>
                  </a:moveTo>
                  <a:lnTo>
                    <a:pt x="0" y="198735"/>
                  </a:lnTo>
                  <a:lnTo>
                    <a:pt x="171991" y="238349"/>
                  </a:lnTo>
                  <a:lnTo>
                    <a:pt x="192018" y="27089"/>
                  </a:lnTo>
                  <a:lnTo>
                    <a:pt x="74404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0020764" y="4190800"/>
              <a:ext cx="192405" cy="238760"/>
            </a:xfrm>
            <a:custGeom>
              <a:avLst/>
              <a:gdLst/>
              <a:ahLst/>
              <a:cxnLst/>
              <a:rect l="l" t="t" r="r" b="b"/>
              <a:pathLst>
                <a:path w="192404" h="238760">
                  <a:moveTo>
                    <a:pt x="0" y="198735"/>
                  </a:moveTo>
                  <a:lnTo>
                    <a:pt x="74404" y="0"/>
                  </a:lnTo>
                  <a:lnTo>
                    <a:pt x="192018" y="27089"/>
                  </a:lnTo>
                  <a:lnTo>
                    <a:pt x="171990" y="238349"/>
                  </a:lnTo>
                  <a:lnTo>
                    <a:pt x="0" y="19873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9984527" y="4363078"/>
              <a:ext cx="234315" cy="88265"/>
            </a:xfrm>
            <a:custGeom>
              <a:avLst/>
              <a:gdLst/>
              <a:ahLst/>
              <a:cxnLst/>
              <a:rect l="l" t="t" r="r" b="b"/>
              <a:pathLst>
                <a:path w="234315" h="88264">
                  <a:moveTo>
                    <a:pt x="6329" y="0"/>
                  </a:moveTo>
                  <a:lnTo>
                    <a:pt x="0" y="65787"/>
                  </a:lnTo>
                  <a:lnTo>
                    <a:pt x="227491" y="87676"/>
                  </a:lnTo>
                  <a:lnTo>
                    <a:pt x="233820" y="21888"/>
                  </a:lnTo>
                  <a:lnTo>
                    <a:pt x="6329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9832" y="4168580"/>
              <a:ext cx="149533" cy="68397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9920896" y="4358132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ogs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0659186" y="877370"/>
            <a:ext cx="687705" cy="605155"/>
            <a:chOff x="10659186" y="877370"/>
            <a:chExt cx="687705" cy="605155"/>
          </a:xfrm>
        </p:grpSpPr>
        <p:sp>
          <p:nvSpPr>
            <p:cNvPr id="65" name="object 65"/>
            <p:cNvSpPr/>
            <p:nvPr/>
          </p:nvSpPr>
          <p:spPr>
            <a:xfrm>
              <a:off x="10665536" y="883720"/>
              <a:ext cx="675005" cy="592455"/>
            </a:xfrm>
            <a:custGeom>
              <a:avLst/>
              <a:gdLst/>
              <a:ahLst/>
              <a:cxnLst/>
              <a:rect l="l" t="t" r="r" b="b"/>
              <a:pathLst>
                <a:path w="675004" h="592455">
                  <a:moveTo>
                    <a:pt x="575870" y="0"/>
                  </a:moveTo>
                  <a:lnTo>
                    <a:pt x="98686" y="0"/>
                  </a:lnTo>
                  <a:lnTo>
                    <a:pt x="60273" y="7755"/>
                  </a:lnTo>
                  <a:lnTo>
                    <a:pt x="28904" y="28905"/>
                  </a:lnTo>
                  <a:lnTo>
                    <a:pt x="7755" y="60274"/>
                  </a:lnTo>
                  <a:lnTo>
                    <a:pt x="0" y="98687"/>
                  </a:lnTo>
                  <a:lnTo>
                    <a:pt x="0" y="493425"/>
                  </a:lnTo>
                  <a:lnTo>
                    <a:pt x="7755" y="531838"/>
                  </a:lnTo>
                  <a:lnTo>
                    <a:pt x="28904" y="563207"/>
                  </a:lnTo>
                  <a:lnTo>
                    <a:pt x="60273" y="584356"/>
                  </a:lnTo>
                  <a:lnTo>
                    <a:pt x="98686" y="592112"/>
                  </a:lnTo>
                  <a:lnTo>
                    <a:pt x="575870" y="592112"/>
                  </a:lnTo>
                  <a:lnTo>
                    <a:pt x="614283" y="584356"/>
                  </a:lnTo>
                  <a:lnTo>
                    <a:pt x="645652" y="563207"/>
                  </a:lnTo>
                  <a:lnTo>
                    <a:pt x="666801" y="531838"/>
                  </a:lnTo>
                  <a:lnTo>
                    <a:pt x="674556" y="493425"/>
                  </a:lnTo>
                  <a:lnTo>
                    <a:pt x="674556" y="98687"/>
                  </a:lnTo>
                  <a:lnTo>
                    <a:pt x="666801" y="60274"/>
                  </a:lnTo>
                  <a:lnTo>
                    <a:pt x="645652" y="28905"/>
                  </a:lnTo>
                  <a:lnTo>
                    <a:pt x="614283" y="7755"/>
                  </a:lnTo>
                  <a:lnTo>
                    <a:pt x="57587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665536" y="883720"/>
              <a:ext cx="675005" cy="592455"/>
            </a:xfrm>
            <a:custGeom>
              <a:avLst/>
              <a:gdLst/>
              <a:ahLst/>
              <a:cxnLst/>
              <a:rect l="l" t="t" r="r" b="b"/>
              <a:pathLst>
                <a:path w="675004" h="592455">
                  <a:moveTo>
                    <a:pt x="0" y="98687"/>
                  </a:moveTo>
                  <a:lnTo>
                    <a:pt x="7755" y="60273"/>
                  </a:lnTo>
                  <a:lnTo>
                    <a:pt x="28904" y="28904"/>
                  </a:lnTo>
                  <a:lnTo>
                    <a:pt x="60273" y="7755"/>
                  </a:lnTo>
                  <a:lnTo>
                    <a:pt x="98687" y="0"/>
                  </a:lnTo>
                  <a:lnTo>
                    <a:pt x="575869" y="0"/>
                  </a:lnTo>
                  <a:lnTo>
                    <a:pt x="614283" y="7755"/>
                  </a:lnTo>
                  <a:lnTo>
                    <a:pt x="645652" y="28904"/>
                  </a:lnTo>
                  <a:lnTo>
                    <a:pt x="666801" y="60273"/>
                  </a:lnTo>
                  <a:lnTo>
                    <a:pt x="674557" y="98687"/>
                  </a:lnTo>
                  <a:lnTo>
                    <a:pt x="674557" y="493424"/>
                  </a:lnTo>
                  <a:lnTo>
                    <a:pt x="666801" y="531838"/>
                  </a:lnTo>
                  <a:lnTo>
                    <a:pt x="645652" y="563207"/>
                  </a:lnTo>
                  <a:lnTo>
                    <a:pt x="614283" y="584356"/>
                  </a:lnTo>
                  <a:lnTo>
                    <a:pt x="575869" y="592112"/>
                  </a:lnTo>
                  <a:lnTo>
                    <a:pt x="98687" y="592112"/>
                  </a:lnTo>
                  <a:lnTo>
                    <a:pt x="60273" y="584356"/>
                  </a:lnTo>
                  <a:lnTo>
                    <a:pt x="28904" y="563207"/>
                  </a:lnTo>
                  <a:lnTo>
                    <a:pt x="7755" y="531838"/>
                  </a:lnTo>
                  <a:lnTo>
                    <a:pt x="0" y="493424"/>
                  </a:lnTo>
                  <a:lnTo>
                    <a:pt x="0" y="986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10826601" y="1017523"/>
            <a:ext cx="35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775980" y="2715820"/>
            <a:ext cx="675005" cy="592455"/>
          </a:xfrm>
          <a:custGeom>
            <a:avLst/>
            <a:gdLst/>
            <a:ahLst/>
            <a:cxnLst/>
            <a:rect l="l" t="t" r="r" b="b"/>
            <a:pathLst>
              <a:path w="675004" h="592454">
                <a:moveTo>
                  <a:pt x="0" y="98687"/>
                </a:moveTo>
                <a:lnTo>
                  <a:pt x="7755" y="60273"/>
                </a:lnTo>
                <a:lnTo>
                  <a:pt x="28904" y="28904"/>
                </a:lnTo>
                <a:lnTo>
                  <a:pt x="60273" y="7755"/>
                </a:lnTo>
                <a:lnTo>
                  <a:pt x="98687" y="0"/>
                </a:lnTo>
                <a:lnTo>
                  <a:pt x="575869" y="0"/>
                </a:lnTo>
                <a:lnTo>
                  <a:pt x="614283" y="7755"/>
                </a:lnTo>
                <a:lnTo>
                  <a:pt x="645652" y="28904"/>
                </a:lnTo>
                <a:lnTo>
                  <a:pt x="666801" y="60273"/>
                </a:lnTo>
                <a:lnTo>
                  <a:pt x="674557" y="98687"/>
                </a:lnTo>
                <a:lnTo>
                  <a:pt x="674557" y="493424"/>
                </a:lnTo>
                <a:lnTo>
                  <a:pt x="666801" y="531838"/>
                </a:lnTo>
                <a:lnTo>
                  <a:pt x="645652" y="563207"/>
                </a:lnTo>
                <a:lnTo>
                  <a:pt x="614283" y="584356"/>
                </a:lnTo>
                <a:lnTo>
                  <a:pt x="575869" y="592112"/>
                </a:lnTo>
                <a:lnTo>
                  <a:pt x="98687" y="592112"/>
                </a:lnTo>
                <a:lnTo>
                  <a:pt x="60273" y="584356"/>
                </a:lnTo>
                <a:lnTo>
                  <a:pt x="28904" y="563207"/>
                </a:lnTo>
                <a:lnTo>
                  <a:pt x="7755" y="531838"/>
                </a:lnTo>
                <a:lnTo>
                  <a:pt x="0" y="493424"/>
                </a:lnTo>
                <a:lnTo>
                  <a:pt x="0" y="98687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0954509" y="2849371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xy</a:t>
            </a:r>
            <a:r>
              <a:rPr sz="1800" dirty="0">
                <a:latin typeface="Calibri" panose="020F0502020204030204"/>
                <a:cs typeface="Calibri" panose="020F0502020204030204"/>
              </a:rPr>
              <a:t>z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528361" y="524004"/>
            <a:ext cx="7586345" cy="5453380"/>
            <a:chOff x="4528361" y="524004"/>
            <a:chExt cx="7586345" cy="5453380"/>
          </a:xfrm>
        </p:grpSpPr>
        <p:sp>
          <p:nvSpPr>
            <p:cNvPr id="71" name="object 71"/>
            <p:cNvSpPr/>
            <p:nvPr/>
          </p:nvSpPr>
          <p:spPr>
            <a:xfrm>
              <a:off x="4534711" y="530354"/>
              <a:ext cx="7573645" cy="5440680"/>
            </a:xfrm>
            <a:custGeom>
              <a:avLst/>
              <a:gdLst/>
              <a:ahLst/>
              <a:cxnLst/>
              <a:rect l="l" t="t" r="r" b="b"/>
              <a:pathLst>
                <a:path w="7573645" h="5440680">
                  <a:moveTo>
                    <a:pt x="0" y="235287"/>
                  </a:moveTo>
                  <a:lnTo>
                    <a:pt x="4780" y="187868"/>
                  </a:lnTo>
                  <a:lnTo>
                    <a:pt x="18490" y="143703"/>
                  </a:lnTo>
                  <a:lnTo>
                    <a:pt x="40183" y="103736"/>
                  </a:lnTo>
                  <a:lnTo>
                    <a:pt x="68914" y="68914"/>
                  </a:lnTo>
                  <a:lnTo>
                    <a:pt x="103736" y="40183"/>
                  </a:lnTo>
                  <a:lnTo>
                    <a:pt x="143702" y="18490"/>
                  </a:lnTo>
                  <a:lnTo>
                    <a:pt x="187868" y="4780"/>
                  </a:lnTo>
                  <a:lnTo>
                    <a:pt x="235287" y="0"/>
                  </a:lnTo>
                  <a:lnTo>
                    <a:pt x="7337907" y="0"/>
                  </a:lnTo>
                  <a:lnTo>
                    <a:pt x="7385325" y="4780"/>
                  </a:lnTo>
                  <a:lnTo>
                    <a:pt x="7429491" y="18490"/>
                  </a:lnTo>
                  <a:lnTo>
                    <a:pt x="7469458" y="40183"/>
                  </a:lnTo>
                  <a:lnTo>
                    <a:pt x="7504280" y="68914"/>
                  </a:lnTo>
                  <a:lnTo>
                    <a:pt x="7533011" y="103736"/>
                  </a:lnTo>
                  <a:lnTo>
                    <a:pt x="7554705" y="143703"/>
                  </a:lnTo>
                  <a:lnTo>
                    <a:pt x="7568414" y="187868"/>
                  </a:lnTo>
                  <a:lnTo>
                    <a:pt x="7573195" y="235287"/>
                  </a:lnTo>
                  <a:lnTo>
                    <a:pt x="7573195" y="5204850"/>
                  </a:lnTo>
                  <a:lnTo>
                    <a:pt x="7568414" y="5252268"/>
                  </a:lnTo>
                  <a:lnTo>
                    <a:pt x="7554705" y="5296434"/>
                  </a:lnTo>
                  <a:lnTo>
                    <a:pt x="7533011" y="5336401"/>
                  </a:lnTo>
                  <a:lnTo>
                    <a:pt x="7504280" y="5371223"/>
                  </a:lnTo>
                  <a:lnTo>
                    <a:pt x="7469458" y="5399954"/>
                  </a:lnTo>
                  <a:lnTo>
                    <a:pt x="7429491" y="5421647"/>
                  </a:lnTo>
                  <a:lnTo>
                    <a:pt x="7385325" y="5435357"/>
                  </a:lnTo>
                  <a:lnTo>
                    <a:pt x="7337907" y="5440138"/>
                  </a:lnTo>
                  <a:lnTo>
                    <a:pt x="235287" y="5440138"/>
                  </a:lnTo>
                  <a:lnTo>
                    <a:pt x="187868" y="5435357"/>
                  </a:lnTo>
                  <a:lnTo>
                    <a:pt x="143702" y="5421647"/>
                  </a:lnTo>
                  <a:lnTo>
                    <a:pt x="103736" y="5399954"/>
                  </a:lnTo>
                  <a:lnTo>
                    <a:pt x="68914" y="5371223"/>
                  </a:lnTo>
                  <a:lnTo>
                    <a:pt x="40183" y="5336401"/>
                  </a:lnTo>
                  <a:lnTo>
                    <a:pt x="18490" y="5296434"/>
                  </a:lnTo>
                  <a:lnTo>
                    <a:pt x="4780" y="5252268"/>
                  </a:lnTo>
                  <a:lnTo>
                    <a:pt x="0" y="5204850"/>
                  </a:lnTo>
                  <a:lnTo>
                    <a:pt x="0" y="2352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332601" y="531745"/>
              <a:ext cx="1951989" cy="369570"/>
            </a:xfrm>
            <a:custGeom>
              <a:avLst/>
              <a:gdLst/>
              <a:ahLst/>
              <a:cxnLst/>
              <a:rect l="l" t="t" r="r" b="b"/>
              <a:pathLst>
                <a:path w="1951990" h="369569">
                  <a:moveTo>
                    <a:pt x="1951943" y="0"/>
                  </a:moveTo>
                  <a:lnTo>
                    <a:pt x="0" y="0"/>
                  </a:lnTo>
                  <a:lnTo>
                    <a:pt x="0" y="307775"/>
                  </a:lnTo>
                  <a:lnTo>
                    <a:pt x="4837" y="331736"/>
                  </a:lnTo>
                  <a:lnTo>
                    <a:pt x="18029" y="351302"/>
                  </a:lnTo>
                  <a:lnTo>
                    <a:pt x="37595" y="364495"/>
                  </a:lnTo>
                  <a:lnTo>
                    <a:pt x="61556" y="369332"/>
                  </a:lnTo>
                  <a:lnTo>
                    <a:pt x="1890386" y="369332"/>
                  </a:lnTo>
                  <a:lnTo>
                    <a:pt x="1914346" y="364495"/>
                  </a:lnTo>
                  <a:lnTo>
                    <a:pt x="1933913" y="351302"/>
                  </a:lnTo>
                  <a:lnTo>
                    <a:pt x="1947105" y="331736"/>
                  </a:lnTo>
                  <a:lnTo>
                    <a:pt x="1951943" y="307775"/>
                  </a:lnTo>
                  <a:lnTo>
                    <a:pt x="1951943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332600" y="531744"/>
              <a:ext cx="1951989" cy="369570"/>
            </a:xfrm>
            <a:custGeom>
              <a:avLst/>
              <a:gdLst/>
              <a:ahLst/>
              <a:cxnLst/>
              <a:rect l="l" t="t" r="r" b="b"/>
              <a:pathLst>
                <a:path w="1951990" h="369569">
                  <a:moveTo>
                    <a:pt x="1890386" y="369333"/>
                  </a:moveTo>
                  <a:lnTo>
                    <a:pt x="61558" y="369333"/>
                  </a:lnTo>
                  <a:lnTo>
                    <a:pt x="37596" y="364495"/>
                  </a:lnTo>
                  <a:lnTo>
                    <a:pt x="18029" y="351303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0"/>
                  </a:lnTo>
                  <a:lnTo>
                    <a:pt x="1951944" y="0"/>
                  </a:lnTo>
                  <a:lnTo>
                    <a:pt x="1951944" y="307775"/>
                  </a:lnTo>
                  <a:lnTo>
                    <a:pt x="1947106" y="331736"/>
                  </a:lnTo>
                  <a:lnTo>
                    <a:pt x="1933914" y="351303"/>
                  </a:lnTo>
                  <a:lnTo>
                    <a:pt x="1914347" y="364495"/>
                  </a:lnTo>
                  <a:lnTo>
                    <a:pt x="1890386" y="36933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8070521" y="557276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 Black" panose="020B0A04020102020204"/>
                <a:cs typeface="Arial Black" panose="020B0A04020102020204"/>
              </a:rPr>
              <a:t>A</a:t>
            </a:r>
            <a:r>
              <a:rPr sz="1800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1800" spc="5" dirty="0">
                <a:latin typeface="Arial Black" panose="020B0A04020102020204"/>
                <a:cs typeface="Arial Black" panose="020B0A04020102020204"/>
              </a:rPr>
              <a:t>p</a:t>
            </a:r>
            <a:endParaRPr sz="18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201485" y="1887796"/>
            <a:ext cx="1581785" cy="274320"/>
          </a:xfrm>
          <a:custGeom>
            <a:avLst/>
            <a:gdLst/>
            <a:ahLst/>
            <a:cxnLst/>
            <a:rect l="l" t="t" r="r" b="b"/>
            <a:pathLst>
              <a:path w="1581784" h="274319">
                <a:moveTo>
                  <a:pt x="1581590" y="0"/>
                </a:moveTo>
                <a:lnTo>
                  <a:pt x="0" y="0"/>
                </a:lnTo>
                <a:lnTo>
                  <a:pt x="0" y="274320"/>
                </a:lnTo>
                <a:lnTo>
                  <a:pt x="1581590" y="274320"/>
                </a:lnTo>
                <a:lnTo>
                  <a:pt x="1581590" y="0"/>
                </a:lnTo>
                <a:close/>
              </a:path>
            </a:pathLst>
          </a:custGeom>
          <a:solidFill>
            <a:srgbClr val="96B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7509997" y="1848611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971587" y="1573947"/>
            <a:ext cx="4825365" cy="594360"/>
            <a:chOff x="6971587" y="1573947"/>
            <a:chExt cx="4825365" cy="594360"/>
          </a:xfrm>
        </p:grpSpPr>
        <p:sp>
          <p:nvSpPr>
            <p:cNvPr id="78" name="object 78"/>
            <p:cNvSpPr/>
            <p:nvPr/>
          </p:nvSpPr>
          <p:spPr>
            <a:xfrm>
              <a:off x="6971576" y="1836381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67" y="119634"/>
                  </a:moveTo>
                  <a:lnTo>
                    <a:pt x="22923" y="119634"/>
                  </a:lnTo>
                  <a:lnTo>
                    <a:pt x="22923" y="165658"/>
                  </a:lnTo>
                  <a:lnTo>
                    <a:pt x="68567" y="165658"/>
                  </a:lnTo>
                  <a:lnTo>
                    <a:pt x="68567" y="119634"/>
                  </a:lnTo>
                  <a:close/>
                </a:path>
                <a:path w="460375" h="331469">
                  <a:moveTo>
                    <a:pt x="128104" y="119634"/>
                  </a:moveTo>
                  <a:lnTo>
                    <a:pt x="80022" y="119634"/>
                  </a:lnTo>
                  <a:lnTo>
                    <a:pt x="80022" y="165658"/>
                  </a:lnTo>
                  <a:lnTo>
                    <a:pt x="128104" y="165658"/>
                  </a:lnTo>
                  <a:lnTo>
                    <a:pt x="128104" y="119634"/>
                  </a:lnTo>
                  <a:close/>
                </a:path>
                <a:path w="460375" h="331469">
                  <a:moveTo>
                    <a:pt x="128104" y="59905"/>
                  </a:moveTo>
                  <a:lnTo>
                    <a:pt x="80022" y="59905"/>
                  </a:lnTo>
                  <a:lnTo>
                    <a:pt x="80022" y="105930"/>
                  </a:lnTo>
                  <a:lnTo>
                    <a:pt x="128104" y="105930"/>
                  </a:lnTo>
                  <a:lnTo>
                    <a:pt x="128104" y="59905"/>
                  </a:lnTo>
                  <a:close/>
                </a:path>
                <a:path w="460375" h="331469">
                  <a:moveTo>
                    <a:pt x="185204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34"/>
                  </a:lnTo>
                  <a:close/>
                </a:path>
                <a:path w="460375" h="331469">
                  <a:moveTo>
                    <a:pt x="185204" y="59905"/>
                  </a:moveTo>
                  <a:lnTo>
                    <a:pt x="137299" y="59905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05"/>
                  </a:lnTo>
                  <a:close/>
                </a:path>
                <a:path w="460375" h="331469">
                  <a:moveTo>
                    <a:pt x="242493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34"/>
                  </a:lnTo>
                  <a:close/>
                </a:path>
                <a:path w="460375" h="331469">
                  <a:moveTo>
                    <a:pt x="242493" y="59905"/>
                  </a:moveTo>
                  <a:lnTo>
                    <a:pt x="196659" y="59905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05"/>
                  </a:lnTo>
                  <a:close/>
                </a:path>
                <a:path w="460375" h="331469">
                  <a:moveTo>
                    <a:pt x="242493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93" y="46012"/>
                  </a:lnTo>
                  <a:lnTo>
                    <a:pt x="242493" y="0"/>
                  </a:lnTo>
                  <a:close/>
                </a:path>
                <a:path w="460375" h="331469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69">
                  <a:moveTo>
                    <a:pt x="459803" y="147256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18" y="137490"/>
                  </a:lnTo>
                  <a:lnTo>
                    <a:pt x="426275" y="135255"/>
                  </a:lnTo>
                  <a:lnTo>
                    <a:pt x="412026" y="135585"/>
                  </a:lnTo>
                  <a:lnTo>
                    <a:pt x="398018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67"/>
                  </a:lnTo>
                  <a:lnTo>
                    <a:pt x="356870" y="92036"/>
                  </a:lnTo>
                  <a:lnTo>
                    <a:pt x="351205" y="101854"/>
                  </a:lnTo>
                  <a:lnTo>
                    <a:pt x="347700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75" y="158724"/>
                  </a:lnTo>
                  <a:lnTo>
                    <a:pt x="356870" y="165658"/>
                  </a:lnTo>
                  <a:lnTo>
                    <a:pt x="352183" y="168097"/>
                  </a:lnTo>
                  <a:lnTo>
                    <a:pt x="345414" y="170345"/>
                  </a:lnTo>
                  <a:lnTo>
                    <a:pt x="340728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73" y="237274"/>
                  </a:lnTo>
                  <a:lnTo>
                    <a:pt x="9207" y="253187"/>
                  </a:lnTo>
                  <a:lnTo>
                    <a:pt x="11468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91" y="314947"/>
                  </a:lnTo>
                  <a:lnTo>
                    <a:pt x="108305" y="327329"/>
                  </a:lnTo>
                  <a:lnTo>
                    <a:pt x="148767" y="331317"/>
                  </a:lnTo>
                  <a:lnTo>
                    <a:pt x="200825" y="327444"/>
                  </a:lnTo>
                  <a:lnTo>
                    <a:pt x="249021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908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0215275" y="1573947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19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10523788" y="1534667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9985377" y="1522523"/>
            <a:ext cx="1964055" cy="2185035"/>
            <a:chOff x="9985377" y="1522523"/>
            <a:chExt cx="1964055" cy="2185035"/>
          </a:xfrm>
        </p:grpSpPr>
        <p:sp>
          <p:nvSpPr>
            <p:cNvPr id="82" name="object 82"/>
            <p:cNvSpPr/>
            <p:nvPr/>
          </p:nvSpPr>
          <p:spPr>
            <a:xfrm>
              <a:off x="9985375" y="1522526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69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69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69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69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69">
                  <a:moveTo>
                    <a:pt x="242481" y="119646"/>
                  </a:moveTo>
                  <a:lnTo>
                    <a:pt x="196646" y="119646"/>
                  </a:lnTo>
                  <a:lnTo>
                    <a:pt x="196646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69">
                  <a:moveTo>
                    <a:pt x="242481" y="59918"/>
                  </a:moveTo>
                  <a:lnTo>
                    <a:pt x="196646" y="59918"/>
                  </a:lnTo>
                  <a:lnTo>
                    <a:pt x="196646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69">
                  <a:moveTo>
                    <a:pt x="242481" y="0"/>
                  </a:moveTo>
                  <a:lnTo>
                    <a:pt x="196646" y="0"/>
                  </a:lnTo>
                  <a:lnTo>
                    <a:pt x="196646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69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69">
                  <a:moveTo>
                    <a:pt x="459790" y="147256"/>
                  </a:moveTo>
                  <a:lnTo>
                    <a:pt x="452843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35" y="124701"/>
                  </a:lnTo>
                  <a:lnTo>
                    <a:pt x="387451" y="112229"/>
                  </a:lnTo>
                  <a:lnTo>
                    <a:pt x="378421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67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57" y="175679"/>
                  </a:lnTo>
                  <a:lnTo>
                    <a:pt x="323977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194" y="253187"/>
                  </a:lnTo>
                  <a:lnTo>
                    <a:pt x="11455" y="262394"/>
                  </a:lnTo>
                  <a:lnTo>
                    <a:pt x="13703" y="262394"/>
                  </a:lnTo>
                  <a:lnTo>
                    <a:pt x="38633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17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02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0367501" y="3432973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10676012" y="3390900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9404757" y="3381549"/>
            <a:ext cx="1581785" cy="1779270"/>
            <a:chOff x="9404757" y="3381549"/>
            <a:chExt cx="1581785" cy="1779270"/>
          </a:xfrm>
        </p:grpSpPr>
        <p:sp>
          <p:nvSpPr>
            <p:cNvPr id="86" name="object 86"/>
            <p:cNvSpPr/>
            <p:nvPr/>
          </p:nvSpPr>
          <p:spPr>
            <a:xfrm>
              <a:off x="10137597" y="3381552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17"/>
                  </a:lnTo>
                  <a:lnTo>
                    <a:pt x="200825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9404757" y="4886233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581590" y="274320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9713268" y="4844796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471814" y="4834809"/>
            <a:ext cx="3162935" cy="883285"/>
            <a:chOff x="6471814" y="4834809"/>
            <a:chExt cx="3162935" cy="883285"/>
          </a:xfrm>
        </p:grpSpPr>
        <p:sp>
          <p:nvSpPr>
            <p:cNvPr id="90" name="object 90"/>
            <p:cNvSpPr/>
            <p:nvPr/>
          </p:nvSpPr>
          <p:spPr>
            <a:xfrm>
              <a:off x="9174848" y="4834813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104" y="119646"/>
                  </a:moveTo>
                  <a:lnTo>
                    <a:pt x="80022" y="119646"/>
                  </a:lnTo>
                  <a:lnTo>
                    <a:pt x="80022" y="165658"/>
                  </a:lnTo>
                  <a:lnTo>
                    <a:pt x="128104" y="165658"/>
                  </a:lnTo>
                  <a:lnTo>
                    <a:pt x="128104" y="119646"/>
                  </a:lnTo>
                  <a:close/>
                </a:path>
                <a:path w="460375" h="331470">
                  <a:moveTo>
                    <a:pt x="128104" y="59918"/>
                  </a:moveTo>
                  <a:lnTo>
                    <a:pt x="80022" y="59918"/>
                  </a:lnTo>
                  <a:lnTo>
                    <a:pt x="80022" y="105930"/>
                  </a:lnTo>
                  <a:lnTo>
                    <a:pt x="128104" y="105930"/>
                  </a:lnTo>
                  <a:lnTo>
                    <a:pt x="128104" y="59918"/>
                  </a:lnTo>
                  <a:close/>
                </a:path>
                <a:path w="460375" h="331470">
                  <a:moveTo>
                    <a:pt x="185204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46"/>
                  </a:lnTo>
                  <a:close/>
                </a:path>
                <a:path w="460375" h="331470">
                  <a:moveTo>
                    <a:pt x="185204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18"/>
                  </a:lnTo>
                  <a:close/>
                </a:path>
                <a:path w="460375" h="331470">
                  <a:moveTo>
                    <a:pt x="242493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46"/>
                  </a:lnTo>
                  <a:close/>
                </a:path>
                <a:path w="460375" h="331470">
                  <a:moveTo>
                    <a:pt x="242493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18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93" y="46012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55"/>
                  </a:lnTo>
                  <a:lnTo>
                    <a:pt x="412026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80"/>
                  </a:lnTo>
                  <a:lnTo>
                    <a:pt x="356870" y="92036"/>
                  </a:lnTo>
                  <a:lnTo>
                    <a:pt x="351205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75" y="158724"/>
                  </a:lnTo>
                  <a:lnTo>
                    <a:pt x="356870" y="165658"/>
                  </a:lnTo>
                  <a:lnTo>
                    <a:pt x="352183" y="168097"/>
                  </a:lnTo>
                  <a:lnTo>
                    <a:pt x="345414" y="170357"/>
                  </a:lnTo>
                  <a:lnTo>
                    <a:pt x="340728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68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91" y="314960"/>
                  </a:lnTo>
                  <a:lnTo>
                    <a:pt x="108305" y="327342"/>
                  </a:lnTo>
                  <a:lnTo>
                    <a:pt x="148767" y="331317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24"/>
                  </a:lnTo>
                  <a:lnTo>
                    <a:pt x="386549" y="184073"/>
                  </a:lnTo>
                  <a:lnTo>
                    <a:pt x="406908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471814" y="5443486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581590" y="274320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6780327" y="5402579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929765" y="1867692"/>
            <a:ext cx="1772285" cy="3855720"/>
            <a:chOff x="4929765" y="1867692"/>
            <a:chExt cx="1772285" cy="3855720"/>
          </a:xfrm>
        </p:grpSpPr>
        <p:sp>
          <p:nvSpPr>
            <p:cNvPr id="94" name="object 94"/>
            <p:cNvSpPr/>
            <p:nvPr/>
          </p:nvSpPr>
          <p:spPr>
            <a:xfrm>
              <a:off x="6241910" y="5392064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929765" y="1867692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19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5238277" y="1827276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4691259" y="1816267"/>
            <a:ext cx="4462145" cy="2178050"/>
            <a:chOff x="4691259" y="1816267"/>
            <a:chExt cx="4462145" cy="2178050"/>
          </a:xfrm>
        </p:grpSpPr>
        <p:sp>
          <p:nvSpPr>
            <p:cNvPr id="98" name="object 98"/>
            <p:cNvSpPr/>
            <p:nvPr/>
          </p:nvSpPr>
          <p:spPr>
            <a:xfrm>
              <a:off x="4691253" y="181627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54" y="119634"/>
                  </a:moveTo>
                  <a:lnTo>
                    <a:pt x="22910" y="119634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34"/>
                  </a:lnTo>
                  <a:close/>
                </a:path>
                <a:path w="460375" h="331469">
                  <a:moveTo>
                    <a:pt x="128092" y="119634"/>
                  </a:moveTo>
                  <a:lnTo>
                    <a:pt x="80010" y="119634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34"/>
                  </a:lnTo>
                  <a:close/>
                </a:path>
                <a:path w="460375" h="331469">
                  <a:moveTo>
                    <a:pt x="128092" y="59905"/>
                  </a:moveTo>
                  <a:lnTo>
                    <a:pt x="80010" y="59905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05"/>
                  </a:lnTo>
                  <a:close/>
                </a:path>
                <a:path w="460375" h="331469">
                  <a:moveTo>
                    <a:pt x="185191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34"/>
                  </a:lnTo>
                  <a:close/>
                </a:path>
                <a:path w="460375" h="331469">
                  <a:moveTo>
                    <a:pt x="185191" y="59905"/>
                  </a:moveTo>
                  <a:lnTo>
                    <a:pt x="137299" y="59905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05"/>
                  </a:lnTo>
                  <a:close/>
                </a:path>
                <a:path w="460375" h="331469">
                  <a:moveTo>
                    <a:pt x="242481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34"/>
                  </a:lnTo>
                  <a:close/>
                </a:path>
                <a:path w="460375" h="331469">
                  <a:moveTo>
                    <a:pt x="242481" y="59905"/>
                  </a:moveTo>
                  <a:lnTo>
                    <a:pt x="196659" y="59905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05"/>
                  </a:lnTo>
                  <a:close/>
                </a:path>
                <a:path w="460375" h="331469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69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69">
                  <a:moveTo>
                    <a:pt x="459790" y="147256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31"/>
                  </a:lnTo>
                  <a:lnTo>
                    <a:pt x="345909" y="124815"/>
                  </a:lnTo>
                  <a:lnTo>
                    <a:pt x="345414" y="135788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45"/>
                  </a:lnTo>
                  <a:lnTo>
                    <a:pt x="340715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78" y="314947"/>
                  </a:lnTo>
                  <a:lnTo>
                    <a:pt x="108292" y="327329"/>
                  </a:lnTo>
                  <a:lnTo>
                    <a:pt x="148755" y="331317"/>
                  </a:lnTo>
                  <a:lnTo>
                    <a:pt x="200825" y="327444"/>
                  </a:lnTo>
                  <a:lnTo>
                    <a:pt x="249021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895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571558" y="3719948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1"/>
          <p:nvPr/>
        </p:nvSpPr>
        <p:spPr>
          <a:xfrm>
            <a:off x="7571558" y="3680460"/>
            <a:ext cx="1581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3941064" y="3313772"/>
            <a:ext cx="3879215" cy="1136015"/>
            <a:chOff x="3941064" y="3313772"/>
            <a:chExt cx="3879215" cy="1136015"/>
          </a:xfrm>
        </p:grpSpPr>
        <p:sp>
          <p:nvSpPr>
            <p:cNvPr id="102" name="object 102"/>
            <p:cNvSpPr/>
            <p:nvPr/>
          </p:nvSpPr>
          <p:spPr>
            <a:xfrm>
              <a:off x="7359942" y="3668534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34"/>
                  </a:moveTo>
                  <a:lnTo>
                    <a:pt x="22910" y="119634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34"/>
                  </a:lnTo>
                  <a:close/>
                </a:path>
                <a:path w="460375" h="331470">
                  <a:moveTo>
                    <a:pt x="128092" y="119634"/>
                  </a:moveTo>
                  <a:lnTo>
                    <a:pt x="80010" y="119634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34"/>
                  </a:lnTo>
                  <a:close/>
                </a:path>
                <a:path w="460375" h="331470">
                  <a:moveTo>
                    <a:pt x="128092" y="59905"/>
                  </a:moveTo>
                  <a:lnTo>
                    <a:pt x="80010" y="59905"/>
                  </a:lnTo>
                  <a:lnTo>
                    <a:pt x="80010" y="105918"/>
                  </a:lnTo>
                  <a:lnTo>
                    <a:pt x="128092" y="105918"/>
                  </a:lnTo>
                  <a:lnTo>
                    <a:pt x="128092" y="59905"/>
                  </a:lnTo>
                  <a:close/>
                </a:path>
                <a:path w="460375" h="331470">
                  <a:moveTo>
                    <a:pt x="185191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34"/>
                  </a:lnTo>
                  <a:close/>
                </a:path>
                <a:path w="460375" h="331470">
                  <a:moveTo>
                    <a:pt x="185191" y="59905"/>
                  </a:moveTo>
                  <a:lnTo>
                    <a:pt x="137299" y="59905"/>
                  </a:lnTo>
                  <a:lnTo>
                    <a:pt x="137299" y="105918"/>
                  </a:lnTo>
                  <a:lnTo>
                    <a:pt x="185191" y="105918"/>
                  </a:lnTo>
                  <a:lnTo>
                    <a:pt x="185191" y="59905"/>
                  </a:lnTo>
                  <a:close/>
                </a:path>
                <a:path w="460375" h="331470">
                  <a:moveTo>
                    <a:pt x="242481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34"/>
                  </a:lnTo>
                  <a:close/>
                </a:path>
                <a:path w="460375" h="331470">
                  <a:moveTo>
                    <a:pt x="242481" y="59905"/>
                  </a:moveTo>
                  <a:lnTo>
                    <a:pt x="196659" y="59905"/>
                  </a:lnTo>
                  <a:lnTo>
                    <a:pt x="196659" y="105918"/>
                  </a:lnTo>
                  <a:lnTo>
                    <a:pt x="242481" y="105918"/>
                  </a:lnTo>
                  <a:lnTo>
                    <a:pt x="242481" y="59905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3992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45"/>
                  </a:lnTo>
                  <a:lnTo>
                    <a:pt x="340715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78" y="314947"/>
                  </a:lnTo>
                  <a:lnTo>
                    <a:pt x="108292" y="327329"/>
                  </a:lnTo>
                  <a:lnTo>
                    <a:pt x="148755" y="331317"/>
                  </a:lnTo>
                  <a:lnTo>
                    <a:pt x="200825" y="327444"/>
                  </a:lnTo>
                  <a:lnTo>
                    <a:pt x="249008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895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3941064" y="3479511"/>
              <a:ext cx="1021080" cy="76200"/>
            </a:xfrm>
            <a:custGeom>
              <a:avLst/>
              <a:gdLst/>
              <a:ahLst/>
              <a:cxnLst/>
              <a:rect l="l" t="t" r="r" b="b"/>
              <a:pathLst>
                <a:path w="1021079" h="76200">
                  <a:moveTo>
                    <a:pt x="944863" y="50799"/>
                  </a:moveTo>
                  <a:lnTo>
                    <a:pt x="944863" y="76200"/>
                  </a:lnTo>
                  <a:lnTo>
                    <a:pt x="995663" y="50800"/>
                  </a:lnTo>
                  <a:lnTo>
                    <a:pt x="944863" y="50799"/>
                  </a:lnTo>
                  <a:close/>
                </a:path>
                <a:path w="1021079" h="76200">
                  <a:moveTo>
                    <a:pt x="944863" y="25399"/>
                  </a:moveTo>
                  <a:lnTo>
                    <a:pt x="944863" y="50799"/>
                  </a:lnTo>
                  <a:lnTo>
                    <a:pt x="957564" y="50800"/>
                  </a:lnTo>
                  <a:lnTo>
                    <a:pt x="957564" y="25400"/>
                  </a:lnTo>
                  <a:lnTo>
                    <a:pt x="944863" y="25399"/>
                  </a:lnTo>
                  <a:close/>
                </a:path>
                <a:path w="1021079" h="76200">
                  <a:moveTo>
                    <a:pt x="944863" y="0"/>
                  </a:moveTo>
                  <a:lnTo>
                    <a:pt x="944863" y="25399"/>
                  </a:lnTo>
                  <a:lnTo>
                    <a:pt x="957564" y="25400"/>
                  </a:lnTo>
                  <a:lnTo>
                    <a:pt x="957564" y="50800"/>
                  </a:lnTo>
                  <a:lnTo>
                    <a:pt x="995666" y="50798"/>
                  </a:lnTo>
                  <a:lnTo>
                    <a:pt x="1021063" y="38100"/>
                  </a:lnTo>
                  <a:lnTo>
                    <a:pt x="944863" y="0"/>
                  </a:lnTo>
                  <a:close/>
                </a:path>
                <a:path w="1021079" h="76200">
                  <a:moveTo>
                    <a:pt x="0" y="25398"/>
                  </a:moveTo>
                  <a:lnTo>
                    <a:pt x="0" y="50798"/>
                  </a:lnTo>
                  <a:lnTo>
                    <a:pt x="944863" y="50799"/>
                  </a:lnTo>
                  <a:lnTo>
                    <a:pt x="944863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5140857" y="3332822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731079" y="0"/>
                  </a:moveTo>
                  <a:lnTo>
                    <a:pt x="42886" y="0"/>
                  </a:lnTo>
                  <a:lnTo>
                    <a:pt x="26193" y="3370"/>
                  </a:lnTo>
                  <a:lnTo>
                    <a:pt x="12561" y="12561"/>
                  </a:lnTo>
                  <a:lnTo>
                    <a:pt x="3370" y="26193"/>
                  </a:lnTo>
                  <a:lnTo>
                    <a:pt x="0" y="42887"/>
                  </a:lnTo>
                  <a:lnTo>
                    <a:pt x="0" y="566479"/>
                  </a:lnTo>
                  <a:lnTo>
                    <a:pt x="3370" y="583173"/>
                  </a:lnTo>
                  <a:lnTo>
                    <a:pt x="12561" y="596806"/>
                  </a:lnTo>
                  <a:lnTo>
                    <a:pt x="26193" y="605997"/>
                  </a:lnTo>
                  <a:lnTo>
                    <a:pt x="42886" y="609367"/>
                  </a:lnTo>
                  <a:lnTo>
                    <a:pt x="731079" y="609367"/>
                  </a:lnTo>
                  <a:lnTo>
                    <a:pt x="747773" y="605997"/>
                  </a:lnTo>
                  <a:lnTo>
                    <a:pt x="761405" y="596806"/>
                  </a:lnTo>
                  <a:lnTo>
                    <a:pt x="770596" y="583173"/>
                  </a:lnTo>
                  <a:lnTo>
                    <a:pt x="773967" y="566479"/>
                  </a:lnTo>
                  <a:lnTo>
                    <a:pt x="773967" y="42887"/>
                  </a:lnTo>
                  <a:lnTo>
                    <a:pt x="770596" y="26193"/>
                  </a:lnTo>
                  <a:lnTo>
                    <a:pt x="761405" y="12561"/>
                  </a:lnTo>
                  <a:lnTo>
                    <a:pt x="747773" y="3370"/>
                  </a:lnTo>
                  <a:lnTo>
                    <a:pt x="731079" y="0"/>
                  </a:lnTo>
                  <a:close/>
                </a:path>
              </a:pathLst>
            </a:custGeom>
            <a:solidFill>
              <a:srgbClr val="92D05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5140857" y="3332822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0" y="42887"/>
                  </a:moveTo>
                  <a:lnTo>
                    <a:pt x="3370" y="26193"/>
                  </a:lnTo>
                  <a:lnTo>
                    <a:pt x="12561" y="12561"/>
                  </a:lnTo>
                  <a:lnTo>
                    <a:pt x="26193" y="3370"/>
                  </a:lnTo>
                  <a:lnTo>
                    <a:pt x="42887" y="0"/>
                  </a:lnTo>
                  <a:lnTo>
                    <a:pt x="731079" y="0"/>
                  </a:lnTo>
                  <a:lnTo>
                    <a:pt x="747773" y="3370"/>
                  </a:lnTo>
                  <a:lnTo>
                    <a:pt x="761405" y="12561"/>
                  </a:lnTo>
                  <a:lnTo>
                    <a:pt x="770596" y="26193"/>
                  </a:lnTo>
                  <a:lnTo>
                    <a:pt x="773967" y="42887"/>
                  </a:lnTo>
                  <a:lnTo>
                    <a:pt x="773967" y="566479"/>
                  </a:lnTo>
                  <a:lnTo>
                    <a:pt x="770596" y="583173"/>
                  </a:lnTo>
                  <a:lnTo>
                    <a:pt x="761405" y="596805"/>
                  </a:lnTo>
                  <a:lnTo>
                    <a:pt x="747773" y="605996"/>
                  </a:lnTo>
                  <a:lnTo>
                    <a:pt x="731079" y="609367"/>
                  </a:lnTo>
                  <a:lnTo>
                    <a:pt x="42887" y="609367"/>
                  </a:lnTo>
                  <a:lnTo>
                    <a:pt x="26193" y="605996"/>
                  </a:lnTo>
                  <a:lnTo>
                    <a:pt x="12561" y="596805"/>
                  </a:lnTo>
                  <a:lnTo>
                    <a:pt x="3370" y="583173"/>
                  </a:lnTo>
                  <a:lnTo>
                    <a:pt x="0" y="566479"/>
                  </a:lnTo>
                  <a:lnTo>
                    <a:pt x="0" y="42887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5220088" y="3682550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1" y="143102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5289938" y="3615481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5353188" y="3628075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5220089" y="3825651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0798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5416938" y="3490749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1" y="32719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5560314" y="3419977"/>
              <a:ext cx="250825" cy="250825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125412"/>
                  </a:moveTo>
                  <a:lnTo>
                    <a:pt x="9855" y="76596"/>
                  </a:lnTo>
                  <a:lnTo>
                    <a:pt x="36732" y="36732"/>
                  </a:lnTo>
                  <a:lnTo>
                    <a:pt x="76596" y="9855"/>
                  </a:lnTo>
                  <a:lnTo>
                    <a:pt x="125412" y="0"/>
                  </a:lnTo>
                  <a:lnTo>
                    <a:pt x="174228" y="9855"/>
                  </a:lnTo>
                  <a:lnTo>
                    <a:pt x="214092" y="36732"/>
                  </a:lnTo>
                  <a:lnTo>
                    <a:pt x="240969" y="76596"/>
                  </a:lnTo>
                  <a:lnTo>
                    <a:pt x="250825" y="125412"/>
                  </a:lnTo>
                  <a:lnTo>
                    <a:pt x="240969" y="174228"/>
                  </a:lnTo>
                  <a:lnTo>
                    <a:pt x="214092" y="214092"/>
                  </a:lnTo>
                  <a:lnTo>
                    <a:pt x="174228" y="240969"/>
                  </a:lnTo>
                  <a:lnTo>
                    <a:pt x="125412" y="250825"/>
                  </a:lnTo>
                  <a:lnTo>
                    <a:pt x="76596" y="240969"/>
                  </a:lnTo>
                  <a:lnTo>
                    <a:pt x="36732" y="214092"/>
                  </a:lnTo>
                  <a:lnTo>
                    <a:pt x="9855" y="174228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0314" y="3425611"/>
              <a:ext cx="248775" cy="248773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5560314" y="3425611"/>
              <a:ext cx="248920" cy="248920"/>
            </a:xfrm>
            <a:custGeom>
              <a:avLst/>
              <a:gdLst/>
              <a:ahLst/>
              <a:cxnLst/>
              <a:rect l="l" t="t" r="r" b="b"/>
              <a:pathLst>
                <a:path w="248920" h="248920">
                  <a:moveTo>
                    <a:pt x="248775" y="124387"/>
                  </a:moveTo>
                  <a:lnTo>
                    <a:pt x="239000" y="172804"/>
                  </a:lnTo>
                  <a:lnTo>
                    <a:pt x="212342" y="212342"/>
                  </a:lnTo>
                  <a:lnTo>
                    <a:pt x="172804" y="239000"/>
                  </a:lnTo>
                  <a:lnTo>
                    <a:pt x="124387" y="248775"/>
                  </a:lnTo>
                  <a:lnTo>
                    <a:pt x="75970" y="239000"/>
                  </a:lnTo>
                  <a:lnTo>
                    <a:pt x="36432" y="212342"/>
                  </a:lnTo>
                  <a:lnTo>
                    <a:pt x="9774" y="172804"/>
                  </a:lnTo>
                  <a:lnTo>
                    <a:pt x="0" y="124387"/>
                  </a:lnTo>
                  <a:lnTo>
                    <a:pt x="9774" y="75970"/>
                  </a:lnTo>
                  <a:lnTo>
                    <a:pt x="36432" y="36432"/>
                  </a:lnTo>
                  <a:lnTo>
                    <a:pt x="75970" y="9774"/>
                  </a:lnTo>
                  <a:lnTo>
                    <a:pt x="124387" y="0"/>
                  </a:lnTo>
                  <a:lnTo>
                    <a:pt x="139452" y="915"/>
                  </a:lnTo>
                  <a:lnTo>
                    <a:pt x="154241" y="3635"/>
                  </a:lnTo>
                  <a:lnTo>
                    <a:pt x="168594" y="8120"/>
                  </a:lnTo>
                  <a:lnTo>
                    <a:pt x="182350" y="14330"/>
                  </a:lnTo>
                  <a:lnTo>
                    <a:pt x="124387" y="124387"/>
                  </a:lnTo>
                  <a:lnTo>
                    <a:pt x="248775" y="1243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5564858" y="3778625"/>
              <a:ext cx="73025" cy="48895"/>
            </a:xfrm>
            <a:custGeom>
              <a:avLst/>
              <a:gdLst/>
              <a:ahLst/>
              <a:cxnLst/>
              <a:rect l="l" t="t" r="r" b="b"/>
              <a:pathLst>
                <a:path w="73025" h="48895">
                  <a:moveTo>
                    <a:pt x="72523" y="0"/>
                  </a:moveTo>
                  <a:lnTo>
                    <a:pt x="0" y="48373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5637382" y="3778625"/>
              <a:ext cx="69850" cy="24765"/>
            </a:xfrm>
            <a:custGeom>
              <a:avLst/>
              <a:gdLst/>
              <a:ahLst/>
              <a:cxnLst/>
              <a:rect l="l" t="t" r="r" b="b"/>
              <a:pathLst>
                <a:path w="69850" h="24764">
                  <a:moveTo>
                    <a:pt x="69849" y="2418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5720090" y="3720693"/>
              <a:ext cx="136525" cy="87630"/>
            </a:xfrm>
            <a:custGeom>
              <a:avLst/>
              <a:gdLst/>
              <a:ahLst/>
              <a:cxnLst/>
              <a:rect l="l" t="t" r="r" b="b"/>
              <a:pathLst>
                <a:path w="136525" h="87629">
                  <a:moveTo>
                    <a:pt x="136366" y="0"/>
                  </a:moveTo>
                  <a:lnTo>
                    <a:pt x="0" y="87254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5246433" y="3421051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731080" y="0"/>
                  </a:moveTo>
                  <a:lnTo>
                    <a:pt x="42887" y="0"/>
                  </a:lnTo>
                  <a:lnTo>
                    <a:pt x="26193" y="3370"/>
                  </a:lnTo>
                  <a:lnTo>
                    <a:pt x="12561" y="12561"/>
                  </a:lnTo>
                  <a:lnTo>
                    <a:pt x="3370" y="26193"/>
                  </a:lnTo>
                  <a:lnTo>
                    <a:pt x="0" y="42886"/>
                  </a:lnTo>
                  <a:lnTo>
                    <a:pt x="0" y="566479"/>
                  </a:lnTo>
                  <a:lnTo>
                    <a:pt x="3370" y="583173"/>
                  </a:lnTo>
                  <a:lnTo>
                    <a:pt x="12561" y="596805"/>
                  </a:lnTo>
                  <a:lnTo>
                    <a:pt x="26193" y="605996"/>
                  </a:lnTo>
                  <a:lnTo>
                    <a:pt x="42887" y="609366"/>
                  </a:lnTo>
                  <a:lnTo>
                    <a:pt x="731080" y="609366"/>
                  </a:lnTo>
                  <a:lnTo>
                    <a:pt x="747773" y="605996"/>
                  </a:lnTo>
                  <a:lnTo>
                    <a:pt x="761405" y="596805"/>
                  </a:lnTo>
                  <a:lnTo>
                    <a:pt x="770596" y="583173"/>
                  </a:lnTo>
                  <a:lnTo>
                    <a:pt x="773967" y="566479"/>
                  </a:lnTo>
                  <a:lnTo>
                    <a:pt x="773967" y="42886"/>
                  </a:lnTo>
                  <a:lnTo>
                    <a:pt x="770596" y="26193"/>
                  </a:lnTo>
                  <a:lnTo>
                    <a:pt x="761405" y="12561"/>
                  </a:lnTo>
                  <a:lnTo>
                    <a:pt x="747773" y="3370"/>
                  </a:lnTo>
                  <a:lnTo>
                    <a:pt x="731080" y="0"/>
                  </a:lnTo>
                  <a:close/>
                </a:path>
              </a:pathLst>
            </a:custGeom>
            <a:solidFill>
              <a:srgbClr val="92D05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5246433" y="3421051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0" y="42887"/>
                  </a:moveTo>
                  <a:lnTo>
                    <a:pt x="3370" y="26193"/>
                  </a:lnTo>
                  <a:lnTo>
                    <a:pt x="12561" y="12561"/>
                  </a:lnTo>
                  <a:lnTo>
                    <a:pt x="26193" y="3370"/>
                  </a:lnTo>
                  <a:lnTo>
                    <a:pt x="42887" y="0"/>
                  </a:lnTo>
                  <a:lnTo>
                    <a:pt x="731079" y="0"/>
                  </a:lnTo>
                  <a:lnTo>
                    <a:pt x="747773" y="3370"/>
                  </a:lnTo>
                  <a:lnTo>
                    <a:pt x="761405" y="12561"/>
                  </a:lnTo>
                  <a:lnTo>
                    <a:pt x="770596" y="26193"/>
                  </a:lnTo>
                  <a:lnTo>
                    <a:pt x="773967" y="42887"/>
                  </a:lnTo>
                  <a:lnTo>
                    <a:pt x="773967" y="566479"/>
                  </a:lnTo>
                  <a:lnTo>
                    <a:pt x="770596" y="583173"/>
                  </a:lnTo>
                  <a:lnTo>
                    <a:pt x="761405" y="596805"/>
                  </a:lnTo>
                  <a:lnTo>
                    <a:pt x="747773" y="605996"/>
                  </a:lnTo>
                  <a:lnTo>
                    <a:pt x="731079" y="609367"/>
                  </a:lnTo>
                  <a:lnTo>
                    <a:pt x="42887" y="609367"/>
                  </a:lnTo>
                  <a:lnTo>
                    <a:pt x="26193" y="605996"/>
                  </a:lnTo>
                  <a:lnTo>
                    <a:pt x="12561" y="596805"/>
                  </a:lnTo>
                  <a:lnTo>
                    <a:pt x="3370" y="583173"/>
                  </a:lnTo>
                  <a:lnTo>
                    <a:pt x="0" y="566479"/>
                  </a:lnTo>
                  <a:lnTo>
                    <a:pt x="0" y="42887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325666" y="3770777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1" y="143102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395516" y="3703709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458764" y="3716303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325665" y="3913879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0798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522516" y="3578978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1" y="32719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5665891" y="3508206"/>
              <a:ext cx="250825" cy="250825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125412"/>
                  </a:moveTo>
                  <a:lnTo>
                    <a:pt x="9855" y="76596"/>
                  </a:lnTo>
                  <a:lnTo>
                    <a:pt x="36732" y="36732"/>
                  </a:lnTo>
                  <a:lnTo>
                    <a:pt x="76596" y="9855"/>
                  </a:lnTo>
                  <a:lnTo>
                    <a:pt x="125412" y="0"/>
                  </a:lnTo>
                  <a:lnTo>
                    <a:pt x="174228" y="9855"/>
                  </a:lnTo>
                  <a:lnTo>
                    <a:pt x="214092" y="36732"/>
                  </a:lnTo>
                  <a:lnTo>
                    <a:pt x="240969" y="76596"/>
                  </a:lnTo>
                  <a:lnTo>
                    <a:pt x="250825" y="125412"/>
                  </a:lnTo>
                  <a:lnTo>
                    <a:pt x="240969" y="174228"/>
                  </a:lnTo>
                  <a:lnTo>
                    <a:pt x="214092" y="214092"/>
                  </a:lnTo>
                  <a:lnTo>
                    <a:pt x="174228" y="240969"/>
                  </a:lnTo>
                  <a:lnTo>
                    <a:pt x="125412" y="250825"/>
                  </a:lnTo>
                  <a:lnTo>
                    <a:pt x="76596" y="240969"/>
                  </a:lnTo>
                  <a:lnTo>
                    <a:pt x="36732" y="214092"/>
                  </a:lnTo>
                  <a:lnTo>
                    <a:pt x="9855" y="174228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5" name="object 1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5891" y="3513838"/>
              <a:ext cx="248773" cy="248775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665891" y="3513838"/>
              <a:ext cx="248920" cy="248920"/>
            </a:xfrm>
            <a:custGeom>
              <a:avLst/>
              <a:gdLst/>
              <a:ahLst/>
              <a:cxnLst/>
              <a:rect l="l" t="t" r="r" b="b"/>
              <a:pathLst>
                <a:path w="248920" h="248920">
                  <a:moveTo>
                    <a:pt x="248775" y="124387"/>
                  </a:moveTo>
                  <a:lnTo>
                    <a:pt x="239000" y="172804"/>
                  </a:lnTo>
                  <a:lnTo>
                    <a:pt x="212342" y="212342"/>
                  </a:lnTo>
                  <a:lnTo>
                    <a:pt x="172804" y="239000"/>
                  </a:lnTo>
                  <a:lnTo>
                    <a:pt x="124387" y="248775"/>
                  </a:lnTo>
                  <a:lnTo>
                    <a:pt x="75970" y="239000"/>
                  </a:lnTo>
                  <a:lnTo>
                    <a:pt x="36432" y="212342"/>
                  </a:lnTo>
                  <a:lnTo>
                    <a:pt x="9774" y="172804"/>
                  </a:lnTo>
                  <a:lnTo>
                    <a:pt x="0" y="124387"/>
                  </a:lnTo>
                  <a:lnTo>
                    <a:pt x="9774" y="75970"/>
                  </a:lnTo>
                  <a:lnTo>
                    <a:pt x="36432" y="36432"/>
                  </a:lnTo>
                  <a:lnTo>
                    <a:pt x="75970" y="9774"/>
                  </a:lnTo>
                  <a:lnTo>
                    <a:pt x="124387" y="0"/>
                  </a:lnTo>
                  <a:lnTo>
                    <a:pt x="139452" y="915"/>
                  </a:lnTo>
                  <a:lnTo>
                    <a:pt x="154241" y="3635"/>
                  </a:lnTo>
                  <a:lnTo>
                    <a:pt x="168594" y="8120"/>
                  </a:lnTo>
                  <a:lnTo>
                    <a:pt x="182350" y="14330"/>
                  </a:lnTo>
                  <a:lnTo>
                    <a:pt x="124387" y="124387"/>
                  </a:lnTo>
                  <a:lnTo>
                    <a:pt x="248775" y="1243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670434" y="3866854"/>
              <a:ext cx="73025" cy="48895"/>
            </a:xfrm>
            <a:custGeom>
              <a:avLst/>
              <a:gdLst/>
              <a:ahLst/>
              <a:cxnLst/>
              <a:rect l="l" t="t" r="r" b="b"/>
              <a:pathLst>
                <a:path w="73025" h="48895">
                  <a:moveTo>
                    <a:pt x="72523" y="0"/>
                  </a:moveTo>
                  <a:lnTo>
                    <a:pt x="0" y="48373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742958" y="3866853"/>
              <a:ext cx="69850" cy="24765"/>
            </a:xfrm>
            <a:custGeom>
              <a:avLst/>
              <a:gdLst/>
              <a:ahLst/>
              <a:cxnLst/>
              <a:rect l="l" t="t" r="r" b="b"/>
              <a:pathLst>
                <a:path w="69850" h="24764">
                  <a:moveTo>
                    <a:pt x="69849" y="2418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825666" y="3808921"/>
              <a:ext cx="136525" cy="87630"/>
            </a:xfrm>
            <a:custGeom>
              <a:avLst/>
              <a:gdLst/>
              <a:ahLst/>
              <a:cxnLst/>
              <a:rect l="l" t="t" r="r" b="b"/>
              <a:pathLst>
                <a:path w="136525" h="87629">
                  <a:moveTo>
                    <a:pt x="136366" y="0"/>
                  </a:moveTo>
                  <a:lnTo>
                    <a:pt x="0" y="87254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5352011" y="3509279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731079" y="0"/>
                  </a:moveTo>
                  <a:lnTo>
                    <a:pt x="42886" y="0"/>
                  </a:lnTo>
                  <a:lnTo>
                    <a:pt x="26193" y="3370"/>
                  </a:lnTo>
                  <a:lnTo>
                    <a:pt x="12561" y="12561"/>
                  </a:lnTo>
                  <a:lnTo>
                    <a:pt x="3370" y="26193"/>
                  </a:lnTo>
                  <a:lnTo>
                    <a:pt x="0" y="42886"/>
                  </a:lnTo>
                  <a:lnTo>
                    <a:pt x="0" y="566479"/>
                  </a:lnTo>
                  <a:lnTo>
                    <a:pt x="3370" y="583173"/>
                  </a:lnTo>
                  <a:lnTo>
                    <a:pt x="12561" y="596805"/>
                  </a:lnTo>
                  <a:lnTo>
                    <a:pt x="26193" y="605996"/>
                  </a:lnTo>
                  <a:lnTo>
                    <a:pt x="42886" y="609366"/>
                  </a:lnTo>
                  <a:lnTo>
                    <a:pt x="731079" y="609366"/>
                  </a:lnTo>
                  <a:lnTo>
                    <a:pt x="747773" y="605996"/>
                  </a:lnTo>
                  <a:lnTo>
                    <a:pt x="761405" y="596805"/>
                  </a:lnTo>
                  <a:lnTo>
                    <a:pt x="770596" y="583173"/>
                  </a:lnTo>
                  <a:lnTo>
                    <a:pt x="773967" y="566479"/>
                  </a:lnTo>
                  <a:lnTo>
                    <a:pt x="773967" y="42886"/>
                  </a:lnTo>
                  <a:lnTo>
                    <a:pt x="770596" y="26193"/>
                  </a:lnTo>
                  <a:lnTo>
                    <a:pt x="761405" y="12561"/>
                  </a:lnTo>
                  <a:lnTo>
                    <a:pt x="747773" y="3370"/>
                  </a:lnTo>
                  <a:lnTo>
                    <a:pt x="731079" y="0"/>
                  </a:lnTo>
                  <a:close/>
                </a:path>
              </a:pathLst>
            </a:custGeom>
            <a:solidFill>
              <a:srgbClr val="92D05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5352011" y="3509279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0" y="42887"/>
                  </a:moveTo>
                  <a:lnTo>
                    <a:pt x="3370" y="26193"/>
                  </a:lnTo>
                  <a:lnTo>
                    <a:pt x="12561" y="12561"/>
                  </a:lnTo>
                  <a:lnTo>
                    <a:pt x="26193" y="3370"/>
                  </a:lnTo>
                  <a:lnTo>
                    <a:pt x="42887" y="0"/>
                  </a:lnTo>
                  <a:lnTo>
                    <a:pt x="731079" y="0"/>
                  </a:lnTo>
                  <a:lnTo>
                    <a:pt x="747773" y="3370"/>
                  </a:lnTo>
                  <a:lnTo>
                    <a:pt x="761405" y="12561"/>
                  </a:lnTo>
                  <a:lnTo>
                    <a:pt x="770596" y="26193"/>
                  </a:lnTo>
                  <a:lnTo>
                    <a:pt x="773967" y="42887"/>
                  </a:lnTo>
                  <a:lnTo>
                    <a:pt x="773967" y="566479"/>
                  </a:lnTo>
                  <a:lnTo>
                    <a:pt x="770596" y="583173"/>
                  </a:lnTo>
                  <a:lnTo>
                    <a:pt x="761405" y="596805"/>
                  </a:lnTo>
                  <a:lnTo>
                    <a:pt x="747773" y="605996"/>
                  </a:lnTo>
                  <a:lnTo>
                    <a:pt x="731079" y="609367"/>
                  </a:lnTo>
                  <a:lnTo>
                    <a:pt x="42887" y="609367"/>
                  </a:lnTo>
                  <a:lnTo>
                    <a:pt x="26193" y="605996"/>
                  </a:lnTo>
                  <a:lnTo>
                    <a:pt x="12561" y="596805"/>
                  </a:lnTo>
                  <a:lnTo>
                    <a:pt x="3370" y="583173"/>
                  </a:lnTo>
                  <a:lnTo>
                    <a:pt x="0" y="566479"/>
                  </a:lnTo>
                  <a:lnTo>
                    <a:pt x="0" y="42887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5431242" y="3859005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1" y="143102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5501092" y="3791938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5564342" y="3804531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5431243" y="4002107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0798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5628092" y="3667206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1" y="32719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5771468" y="3596434"/>
              <a:ext cx="250825" cy="250825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125412"/>
                  </a:moveTo>
                  <a:lnTo>
                    <a:pt x="9855" y="76596"/>
                  </a:lnTo>
                  <a:lnTo>
                    <a:pt x="36732" y="36732"/>
                  </a:lnTo>
                  <a:lnTo>
                    <a:pt x="76596" y="9855"/>
                  </a:lnTo>
                  <a:lnTo>
                    <a:pt x="125412" y="0"/>
                  </a:lnTo>
                  <a:lnTo>
                    <a:pt x="174228" y="9855"/>
                  </a:lnTo>
                  <a:lnTo>
                    <a:pt x="214092" y="36732"/>
                  </a:lnTo>
                  <a:lnTo>
                    <a:pt x="240969" y="76596"/>
                  </a:lnTo>
                  <a:lnTo>
                    <a:pt x="250825" y="125412"/>
                  </a:lnTo>
                  <a:lnTo>
                    <a:pt x="240969" y="174228"/>
                  </a:lnTo>
                  <a:lnTo>
                    <a:pt x="214092" y="214092"/>
                  </a:lnTo>
                  <a:lnTo>
                    <a:pt x="174228" y="240969"/>
                  </a:lnTo>
                  <a:lnTo>
                    <a:pt x="125412" y="250825"/>
                  </a:lnTo>
                  <a:lnTo>
                    <a:pt x="76596" y="240969"/>
                  </a:lnTo>
                  <a:lnTo>
                    <a:pt x="36732" y="214092"/>
                  </a:lnTo>
                  <a:lnTo>
                    <a:pt x="9855" y="174228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8" name="object 1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1468" y="3602066"/>
              <a:ext cx="248775" cy="248775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5771468" y="3602066"/>
              <a:ext cx="248920" cy="248920"/>
            </a:xfrm>
            <a:custGeom>
              <a:avLst/>
              <a:gdLst/>
              <a:ahLst/>
              <a:cxnLst/>
              <a:rect l="l" t="t" r="r" b="b"/>
              <a:pathLst>
                <a:path w="248920" h="248920">
                  <a:moveTo>
                    <a:pt x="248775" y="124387"/>
                  </a:moveTo>
                  <a:lnTo>
                    <a:pt x="239000" y="172804"/>
                  </a:lnTo>
                  <a:lnTo>
                    <a:pt x="212342" y="212342"/>
                  </a:lnTo>
                  <a:lnTo>
                    <a:pt x="172804" y="239000"/>
                  </a:lnTo>
                  <a:lnTo>
                    <a:pt x="124387" y="248775"/>
                  </a:lnTo>
                  <a:lnTo>
                    <a:pt x="75970" y="239000"/>
                  </a:lnTo>
                  <a:lnTo>
                    <a:pt x="36432" y="212342"/>
                  </a:lnTo>
                  <a:lnTo>
                    <a:pt x="9774" y="172804"/>
                  </a:lnTo>
                  <a:lnTo>
                    <a:pt x="0" y="124387"/>
                  </a:lnTo>
                  <a:lnTo>
                    <a:pt x="9774" y="75970"/>
                  </a:lnTo>
                  <a:lnTo>
                    <a:pt x="36432" y="36432"/>
                  </a:lnTo>
                  <a:lnTo>
                    <a:pt x="75970" y="9774"/>
                  </a:lnTo>
                  <a:lnTo>
                    <a:pt x="124387" y="0"/>
                  </a:lnTo>
                  <a:lnTo>
                    <a:pt x="139452" y="915"/>
                  </a:lnTo>
                  <a:lnTo>
                    <a:pt x="154241" y="3635"/>
                  </a:lnTo>
                  <a:lnTo>
                    <a:pt x="168594" y="8120"/>
                  </a:lnTo>
                  <a:lnTo>
                    <a:pt x="182350" y="14330"/>
                  </a:lnTo>
                  <a:lnTo>
                    <a:pt x="124387" y="124387"/>
                  </a:lnTo>
                  <a:lnTo>
                    <a:pt x="248775" y="1243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5776012" y="3955082"/>
              <a:ext cx="73025" cy="48895"/>
            </a:xfrm>
            <a:custGeom>
              <a:avLst/>
              <a:gdLst/>
              <a:ahLst/>
              <a:cxnLst/>
              <a:rect l="l" t="t" r="r" b="b"/>
              <a:pathLst>
                <a:path w="73025" h="48895">
                  <a:moveTo>
                    <a:pt x="72523" y="0"/>
                  </a:moveTo>
                  <a:lnTo>
                    <a:pt x="0" y="48373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5848536" y="3955082"/>
              <a:ext cx="69850" cy="24765"/>
            </a:xfrm>
            <a:custGeom>
              <a:avLst/>
              <a:gdLst/>
              <a:ahLst/>
              <a:cxnLst/>
              <a:rect l="l" t="t" r="r" b="b"/>
              <a:pathLst>
                <a:path w="69850" h="24764">
                  <a:moveTo>
                    <a:pt x="69849" y="2418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5931243" y="3897149"/>
              <a:ext cx="136525" cy="87630"/>
            </a:xfrm>
            <a:custGeom>
              <a:avLst/>
              <a:gdLst/>
              <a:ahLst/>
              <a:cxnLst/>
              <a:rect l="l" t="t" r="r" b="b"/>
              <a:pathLst>
                <a:path w="136525" h="87629">
                  <a:moveTo>
                    <a:pt x="136366" y="0"/>
                  </a:moveTo>
                  <a:lnTo>
                    <a:pt x="0" y="87254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4937986" y="4174947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581590" y="274320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4" name="object 144"/>
          <p:cNvSpPr/>
          <p:nvPr/>
        </p:nvSpPr>
        <p:spPr>
          <a:xfrm>
            <a:off x="72761" y="2928347"/>
            <a:ext cx="3817620" cy="1149985"/>
          </a:xfrm>
          <a:custGeom>
            <a:avLst/>
            <a:gdLst/>
            <a:ahLst/>
            <a:cxnLst/>
            <a:rect l="l" t="t" r="r" b="b"/>
            <a:pathLst>
              <a:path w="3817620" h="1149985">
                <a:moveTo>
                  <a:pt x="3753917" y="0"/>
                </a:moveTo>
                <a:lnTo>
                  <a:pt x="63600" y="0"/>
                </a:lnTo>
                <a:lnTo>
                  <a:pt x="38844" y="4998"/>
                </a:lnTo>
                <a:lnTo>
                  <a:pt x="18628" y="18628"/>
                </a:lnTo>
                <a:lnTo>
                  <a:pt x="4998" y="38844"/>
                </a:lnTo>
                <a:lnTo>
                  <a:pt x="0" y="63600"/>
                </a:lnTo>
                <a:lnTo>
                  <a:pt x="0" y="1086070"/>
                </a:lnTo>
                <a:lnTo>
                  <a:pt x="4998" y="1110827"/>
                </a:lnTo>
                <a:lnTo>
                  <a:pt x="18628" y="1131043"/>
                </a:lnTo>
                <a:lnTo>
                  <a:pt x="38844" y="1144674"/>
                </a:lnTo>
                <a:lnTo>
                  <a:pt x="63600" y="1149672"/>
                </a:lnTo>
                <a:lnTo>
                  <a:pt x="3753917" y="1149672"/>
                </a:lnTo>
                <a:lnTo>
                  <a:pt x="3778674" y="1144674"/>
                </a:lnTo>
                <a:lnTo>
                  <a:pt x="3798890" y="1131043"/>
                </a:lnTo>
                <a:lnTo>
                  <a:pt x="3812520" y="1110827"/>
                </a:lnTo>
                <a:lnTo>
                  <a:pt x="3817518" y="1086070"/>
                </a:lnTo>
                <a:lnTo>
                  <a:pt x="3817518" y="63600"/>
                </a:lnTo>
                <a:lnTo>
                  <a:pt x="3812520" y="38844"/>
                </a:lnTo>
                <a:lnTo>
                  <a:pt x="3798890" y="18628"/>
                </a:lnTo>
                <a:lnTo>
                  <a:pt x="3778674" y="4998"/>
                </a:lnTo>
                <a:lnTo>
                  <a:pt x="37539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313628" y="3199891"/>
            <a:ext cx="330327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85115" marR="5080" indent="-273050">
              <a:lnSpc>
                <a:spcPct val="102000"/>
              </a:lnSpc>
              <a:spcBef>
                <a:spcPts val="50"/>
              </a:spcBef>
            </a:pP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$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docker service scale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\ </a:t>
            </a:r>
            <a:r>
              <a:rPr sz="1800" spc="-10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reporting=4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246498" y="4134611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4708080" y="4123524"/>
            <a:ext cx="460375" cy="331470"/>
          </a:xfrm>
          <a:custGeom>
            <a:avLst/>
            <a:gdLst/>
            <a:ahLst/>
            <a:cxnLst/>
            <a:rect l="l" t="t" r="r" b="b"/>
            <a:pathLst>
              <a:path w="460375" h="331470">
                <a:moveTo>
                  <a:pt x="68554" y="119646"/>
                </a:moveTo>
                <a:lnTo>
                  <a:pt x="22910" y="119646"/>
                </a:lnTo>
                <a:lnTo>
                  <a:pt x="22910" y="165658"/>
                </a:lnTo>
                <a:lnTo>
                  <a:pt x="68554" y="165658"/>
                </a:lnTo>
                <a:lnTo>
                  <a:pt x="68554" y="119646"/>
                </a:lnTo>
                <a:close/>
              </a:path>
              <a:path w="460375" h="331470">
                <a:moveTo>
                  <a:pt x="128092" y="119646"/>
                </a:moveTo>
                <a:lnTo>
                  <a:pt x="80010" y="119646"/>
                </a:lnTo>
                <a:lnTo>
                  <a:pt x="80010" y="165658"/>
                </a:lnTo>
                <a:lnTo>
                  <a:pt x="128092" y="165658"/>
                </a:lnTo>
                <a:lnTo>
                  <a:pt x="128092" y="119646"/>
                </a:lnTo>
                <a:close/>
              </a:path>
              <a:path w="460375" h="331470">
                <a:moveTo>
                  <a:pt x="128092" y="59918"/>
                </a:moveTo>
                <a:lnTo>
                  <a:pt x="80010" y="59918"/>
                </a:lnTo>
                <a:lnTo>
                  <a:pt x="80010" y="105930"/>
                </a:lnTo>
                <a:lnTo>
                  <a:pt x="128092" y="105930"/>
                </a:lnTo>
                <a:lnTo>
                  <a:pt x="128092" y="59918"/>
                </a:lnTo>
                <a:close/>
              </a:path>
              <a:path w="460375" h="331470">
                <a:moveTo>
                  <a:pt x="185191" y="119646"/>
                </a:moveTo>
                <a:lnTo>
                  <a:pt x="137299" y="119646"/>
                </a:lnTo>
                <a:lnTo>
                  <a:pt x="137299" y="165658"/>
                </a:lnTo>
                <a:lnTo>
                  <a:pt x="185191" y="165658"/>
                </a:lnTo>
                <a:lnTo>
                  <a:pt x="185191" y="119646"/>
                </a:lnTo>
                <a:close/>
              </a:path>
              <a:path w="460375" h="331470">
                <a:moveTo>
                  <a:pt x="185191" y="59918"/>
                </a:moveTo>
                <a:lnTo>
                  <a:pt x="137299" y="59918"/>
                </a:lnTo>
                <a:lnTo>
                  <a:pt x="137299" y="105930"/>
                </a:lnTo>
                <a:lnTo>
                  <a:pt x="185191" y="105930"/>
                </a:lnTo>
                <a:lnTo>
                  <a:pt x="185191" y="59918"/>
                </a:lnTo>
                <a:close/>
              </a:path>
              <a:path w="460375" h="331470">
                <a:moveTo>
                  <a:pt x="242481" y="119646"/>
                </a:moveTo>
                <a:lnTo>
                  <a:pt x="196659" y="119646"/>
                </a:lnTo>
                <a:lnTo>
                  <a:pt x="196659" y="165658"/>
                </a:lnTo>
                <a:lnTo>
                  <a:pt x="242481" y="165658"/>
                </a:lnTo>
                <a:lnTo>
                  <a:pt x="242481" y="119646"/>
                </a:lnTo>
                <a:close/>
              </a:path>
              <a:path w="460375" h="331470">
                <a:moveTo>
                  <a:pt x="242481" y="59918"/>
                </a:moveTo>
                <a:lnTo>
                  <a:pt x="196659" y="59918"/>
                </a:lnTo>
                <a:lnTo>
                  <a:pt x="196659" y="105930"/>
                </a:lnTo>
                <a:lnTo>
                  <a:pt x="242481" y="105930"/>
                </a:lnTo>
                <a:lnTo>
                  <a:pt x="242481" y="59918"/>
                </a:lnTo>
                <a:close/>
              </a:path>
              <a:path w="460375" h="331470">
                <a:moveTo>
                  <a:pt x="242481" y="0"/>
                </a:moveTo>
                <a:lnTo>
                  <a:pt x="196659" y="0"/>
                </a:lnTo>
                <a:lnTo>
                  <a:pt x="196659" y="46024"/>
                </a:lnTo>
                <a:lnTo>
                  <a:pt x="242481" y="46024"/>
                </a:lnTo>
                <a:lnTo>
                  <a:pt x="242481" y="0"/>
                </a:lnTo>
                <a:close/>
              </a:path>
              <a:path w="460375" h="331470">
                <a:moveTo>
                  <a:pt x="301840" y="119646"/>
                </a:moveTo>
                <a:lnTo>
                  <a:pt x="253949" y="119646"/>
                </a:lnTo>
                <a:lnTo>
                  <a:pt x="253949" y="165658"/>
                </a:lnTo>
                <a:lnTo>
                  <a:pt x="301840" y="165658"/>
                </a:lnTo>
                <a:lnTo>
                  <a:pt x="301840" y="119646"/>
                </a:lnTo>
                <a:close/>
              </a:path>
              <a:path w="460375" h="331470">
                <a:moveTo>
                  <a:pt x="459803" y="147256"/>
                </a:moveTo>
                <a:lnTo>
                  <a:pt x="452856" y="142748"/>
                </a:lnTo>
                <a:lnTo>
                  <a:pt x="441452" y="138049"/>
                </a:lnTo>
                <a:lnTo>
                  <a:pt x="440105" y="137502"/>
                </a:lnTo>
                <a:lnTo>
                  <a:pt x="426275" y="135267"/>
                </a:lnTo>
                <a:lnTo>
                  <a:pt x="412013" y="135597"/>
                </a:lnTo>
                <a:lnTo>
                  <a:pt x="398005" y="138049"/>
                </a:lnTo>
                <a:lnTo>
                  <a:pt x="394347" y="124701"/>
                </a:lnTo>
                <a:lnTo>
                  <a:pt x="387464" y="112229"/>
                </a:lnTo>
                <a:lnTo>
                  <a:pt x="378434" y="100596"/>
                </a:lnTo>
                <a:lnTo>
                  <a:pt x="368325" y="89776"/>
                </a:lnTo>
                <a:lnTo>
                  <a:pt x="361378" y="85280"/>
                </a:lnTo>
                <a:lnTo>
                  <a:pt x="356870" y="92036"/>
                </a:lnTo>
                <a:lnTo>
                  <a:pt x="351193" y="101866"/>
                </a:lnTo>
                <a:lnTo>
                  <a:pt x="347687" y="113144"/>
                </a:lnTo>
                <a:lnTo>
                  <a:pt x="345909" y="124815"/>
                </a:lnTo>
                <a:lnTo>
                  <a:pt x="345414" y="135801"/>
                </a:lnTo>
                <a:lnTo>
                  <a:pt x="347179" y="144005"/>
                </a:lnTo>
                <a:lnTo>
                  <a:pt x="349377" y="151574"/>
                </a:lnTo>
                <a:lnTo>
                  <a:pt x="352463" y="158724"/>
                </a:lnTo>
                <a:lnTo>
                  <a:pt x="356870" y="165658"/>
                </a:lnTo>
                <a:lnTo>
                  <a:pt x="352183" y="168109"/>
                </a:lnTo>
                <a:lnTo>
                  <a:pt x="345414" y="170357"/>
                </a:lnTo>
                <a:lnTo>
                  <a:pt x="340715" y="172618"/>
                </a:lnTo>
                <a:lnTo>
                  <a:pt x="332270" y="175679"/>
                </a:lnTo>
                <a:lnTo>
                  <a:pt x="323977" y="177850"/>
                </a:lnTo>
                <a:lnTo>
                  <a:pt x="316077" y="179133"/>
                </a:lnTo>
                <a:lnTo>
                  <a:pt x="308787" y="179565"/>
                </a:lnTo>
                <a:lnTo>
                  <a:pt x="0" y="179565"/>
                </a:lnTo>
                <a:lnTo>
                  <a:pt x="0" y="227736"/>
                </a:lnTo>
                <a:lnTo>
                  <a:pt x="2260" y="237274"/>
                </a:lnTo>
                <a:lnTo>
                  <a:pt x="9207" y="253187"/>
                </a:lnTo>
                <a:lnTo>
                  <a:pt x="11455" y="262394"/>
                </a:lnTo>
                <a:lnTo>
                  <a:pt x="13716" y="262394"/>
                </a:lnTo>
                <a:lnTo>
                  <a:pt x="38646" y="293522"/>
                </a:lnTo>
                <a:lnTo>
                  <a:pt x="70878" y="314960"/>
                </a:lnTo>
                <a:lnTo>
                  <a:pt x="108292" y="327342"/>
                </a:lnTo>
                <a:lnTo>
                  <a:pt x="148755" y="331317"/>
                </a:lnTo>
                <a:lnTo>
                  <a:pt x="200825" y="327444"/>
                </a:lnTo>
                <a:lnTo>
                  <a:pt x="249021" y="315645"/>
                </a:lnTo>
                <a:lnTo>
                  <a:pt x="292519" y="295656"/>
                </a:lnTo>
                <a:lnTo>
                  <a:pt x="330492" y="267246"/>
                </a:lnTo>
                <a:lnTo>
                  <a:pt x="362115" y="230136"/>
                </a:lnTo>
                <a:lnTo>
                  <a:pt x="386549" y="184073"/>
                </a:lnTo>
                <a:lnTo>
                  <a:pt x="406895" y="183654"/>
                </a:lnTo>
                <a:lnTo>
                  <a:pt x="425970" y="178435"/>
                </a:lnTo>
                <a:lnTo>
                  <a:pt x="442468" y="168008"/>
                </a:lnTo>
                <a:lnTo>
                  <a:pt x="455104" y="151955"/>
                </a:lnTo>
                <a:lnTo>
                  <a:pt x="459803" y="147256"/>
                </a:lnTo>
                <a:close/>
              </a:path>
            </a:pathLst>
          </a:custGeom>
          <a:solidFill>
            <a:srgbClr val="0D73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Slide Number Placeholder 1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76911" y="2340355"/>
            <a:ext cx="10838177" cy="17538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65650" marR="3799205">
              <a:lnSpc>
                <a:spcPts val="4680"/>
              </a:lnSpc>
              <a:spcBef>
                <a:spcPts val="385"/>
              </a:spcBef>
            </a:pPr>
            <a:r>
              <a:rPr spc="25" dirty="0"/>
              <a:t>Docker </a:t>
            </a:r>
            <a:r>
              <a:rPr spc="-45" dirty="0"/>
              <a:t>Swarm </a:t>
            </a:r>
            <a:r>
              <a:rPr spc="-40" dirty="0"/>
              <a:t> </a:t>
            </a:r>
            <a:r>
              <a:rPr spc="25" dirty="0"/>
              <a:t>Docker</a:t>
            </a:r>
            <a:r>
              <a:rPr spc="-204" dirty="0"/>
              <a:t> </a:t>
            </a:r>
            <a:r>
              <a:rPr spc="-5" dirty="0"/>
              <a:t>Services</a:t>
            </a:r>
            <a:endParaRPr spc="-5" dirty="0"/>
          </a:p>
          <a:p>
            <a:pPr marL="4565650">
              <a:lnSpc>
                <a:spcPct val="100000"/>
              </a:lnSpc>
              <a:spcBef>
                <a:spcPts val="1365"/>
              </a:spcBef>
            </a:pPr>
            <a:endParaRPr spc="-15" dirty="0"/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792" y="2251964"/>
            <a:ext cx="838517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9700" algn="r">
              <a:lnSpc>
                <a:spcPts val="4010"/>
              </a:lnSpc>
              <a:spcBef>
                <a:spcPts val="100"/>
              </a:spcBef>
            </a:pPr>
            <a:r>
              <a:rPr spc="-80" dirty="0"/>
              <a:t>Taking</a:t>
            </a:r>
            <a:r>
              <a:rPr spc="-204" dirty="0"/>
              <a:t> </a:t>
            </a:r>
            <a:r>
              <a:rPr spc="-15" dirty="0"/>
              <a:t>Things</a:t>
            </a:r>
            <a:r>
              <a:rPr spc="-204" dirty="0"/>
              <a:t> </a:t>
            </a:r>
            <a:r>
              <a:rPr spc="55" dirty="0"/>
              <a:t>to</a:t>
            </a:r>
            <a:r>
              <a:rPr spc="-195" dirty="0"/>
              <a:t> </a:t>
            </a:r>
            <a:r>
              <a:rPr spc="-20" dirty="0"/>
              <a:t>the</a:t>
            </a:r>
            <a:r>
              <a:rPr spc="-200" dirty="0"/>
              <a:t> </a:t>
            </a:r>
            <a:r>
              <a:rPr spc="-5" dirty="0"/>
              <a:t>Next</a:t>
            </a:r>
            <a:r>
              <a:rPr spc="-200" dirty="0"/>
              <a:t> </a:t>
            </a:r>
            <a:r>
              <a:rPr spc="-25" dirty="0"/>
              <a:t>Level</a:t>
            </a:r>
            <a:r>
              <a:rPr spc="-190" dirty="0"/>
              <a:t> </a:t>
            </a:r>
            <a:r>
              <a:rPr spc="20" dirty="0"/>
              <a:t>with</a:t>
            </a:r>
            <a:endParaRPr spc="20" dirty="0"/>
          </a:p>
          <a:p>
            <a:pPr marR="5080" algn="r">
              <a:lnSpc>
                <a:spcPts val="4010"/>
              </a:lnSpc>
            </a:pPr>
            <a:r>
              <a:rPr spc="10" dirty="0"/>
              <a:t>Docker</a:t>
            </a:r>
            <a:r>
              <a:rPr spc="-225" dirty="0"/>
              <a:t> </a:t>
            </a:r>
            <a:r>
              <a:rPr spc="-75" dirty="0"/>
              <a:t>Swarm</a:t>
            </a:r>
            <a:endParaRPr spc="-7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4477" y="1953078"/>
            <a:ext cx="7583170" cy="4681855"/>
            <a:chOff x="3364477" y="1953078"/>
            <a:chExt cx="7583170" cy="4681855"/>
          </a:xfrm>
        </p:grpSpPr>
        <p:sp>
          <p:nvSpPr>
            <p:cNvPr id="3" name="object 3"/>
            <p:cNvSpPr/>
            <p:nvPr/>
          </p:nvSpPr>
          <p:spPr>
            <a:xfrm>
              <a:off x="3713022" y="2187397"/>
              <a:ext cx="6877684" cy="2138045"/>
            </a:xfrm>
            <a:custGeom>
              <a:avLst/>
              <a:gdLst/>
              <a:ahLst/>
              <a:cxnLst/>
              <a:rect l="l" t="t" r="r" b="b"/>
              <a:pathLst>
                <a:path w="6877684" h="2138045">
                  <a:moveTo>
                    <a:pt x="6877393" y="42862"/>
                  </a:moveTo>
                  <a:lnTo>
                    <a:pt x="6874027" y="26174"/>
                  </a:lnTo>
                  <a:lnTo>
                    <a:pt x="6864845" y="12547"/>
                  </a:lnTo>
                  <a:lnTo>
                    <a:pt x="6851218" y="3365"/>
                  </a:lnTo>
                  <a:lnTo>
                    <a:pt x="6834530" y="0"/>
                  </a:lnTo>
                  <a:lnTo>
                    <a:pt x="42875" y="0"/>
                  </a:lnTo>
                  <a:lnTo>
                    <a:pt x="26187" y="3365"/>
                  </a:lnTo>
                  <a:lnTo>
                    <a:pt x="12560" y="12547"/>
                  </a:lnTo>
                  <a:lnTo>
                    <a:pt x="3365" y="26174"/>
                  </a:lnTo>
                  <a:lnTo>
                    <a:pt x="0" y="42862"/>
                  </a:lnTo>
                  <a:lnTo>
                    <a:pt x="0" y="712381"/>
                  </a:lnTo>
                  <a:lnTo>
                    <a:pt x="0" y="2095144"/>
                  </a:lnTo>
                  <a:lnTo>
                    <a:pt x="0" y="2106117"/>
                  </a:lnTo>
                  <a:lnTo>
                    <a:pt x="2286" y="2117445"/>
                  </a:lnTo>
                  <a:lnTo>
                    <a:pt x="8534" y="2126704"/>
                  </a:lnTo>
                  <a:lnTo>
                    <a:pt x="17780" y="2132939"/>
                  </a:lnTo>
                  <a:lnTo>
                    <a:pt x="26162" y="2134641"/>
                  </a:lnTo>
                  <a:lnTo>
                    <a:pt x="42875" y="2138019"/>
                  </a:lnTo>
                  <a:lnTo>
                    <a:pt x="6834530" y="2138019"/>
                  </a:lnTo>
                  <a:lnTo>
                    <a:pt x="6851218" y="2134641"/>
                  </a:lnTo>
                  <a:lnTo>
                    <a:pt x="6859613" y="2132939"/>
                  </a:lnTo>
                  <a:lnTo>
                    <a:pt x="6868871" y="2126704"/>
                  </a:lnTo>
                  <a:lnTo>
                    <a:pt x="6875107" y="2117445"/>
                  </a:lnTo>
                  <a:lnTo>
                    <a:pt x="6877393" y="2106117"/>
                  </a:lnTo>
                  <a:lnTo>
                    <a:pt x="6877393" y="2095144"/>
                  </a:lnTo>
                  <a:lnTo>
                    <a:pt x="6877393" y="712381"/>
                  </a:lnTo>
                  <a:lnTo>
                    <a:pt x="6877393" y="4286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370827" y="1959428"/>
              <a:ext cx="7570470" cy="4669155"/>
            </a:xfrm>
            <a:custGeom>
              <a:avLst/>
              <a:gdLst/>
              <a:ahLst/>
              <a:cxnLst/>
              <a:rect l="l" t="t" r="r" b="b"/>
              <a:pathLst>
                <a:path w="7570470" h="4669155">
                  <a:moveTo>
                    <a:pt x="0" y="83937"/>
                  </a:moveTo>
                  <a:lnTo>
                    <a:pt x="6596" y="51265"/>
                  </a:lnTo>
                  <a:lnTo>
                    <a:pt x="24584" y="24584"/>
                  </a:lnTo>
                  <a:lnTo>
                    <a:pt x="51265" y="6596"/>
                  </a:lnTo>
                  <a:lnTo>
                    <a:pt x="83937" y="0"/>
                  </a:lnTo>
                  <a:lnTo>
                    <a:pt x="7486116" y="0"/>
                  </a:lnTo>
                  <a:lnTo>
                    <a:pt x="7518788" y="6596"/>
                  </a:lnTo>
                  <a:lnTo>
                    <a:pt x="7545468" y="24584"/>
                  </a:lnTo>
                  <a:lnTo>
                    <a:pt x="7563457" y="51265"/>
                  </a:lnTo>
                  <a:lnTo>
                    <a:pt x="7570054" y="83937"/>
                  </a:lnTo>
                  <a:lnTo>
                    <a:pt x="7570054" y="4584648"/>
                  </a:lnTo>
                  <a:lnTo>
                    <a:pt x="7563457" y="4617320"/>
                  </a:lnTo>
                  <a:lnTo>
                    <a:pt x="7545468" y="4644001"/>
                  </a:lnTo>
                  <a:lnTo>
                    <a:pt x="7518788" y="4661989"/>
                  </a:lnTo>
                  <a:lnTo>
                    <a:pt x="7486116" y="4668586"/>
                  </a:lnTo>
                  <a:lnTo>
                    <a:pt x="83937" y="4668586"/>
                  </a:lnTo>
                  <a:lnTo>
                    <a:pt x="51265" y="4661989"/>
                  </a:lnTo>
                  <a:lnTo>
                    <a:pt x="24584" y="4644001"/>
                  </a:lnTo>
                  <a:lnTo>
                    <a:pt x="6596" y="4617320"/>
                  </a:lnTo>
                  <a:lnTo>
                    <a:pt x="0" y="4584648"/>
                  </a:lnTo>
                  <a:lnTo>
                    <a:pt x="0" y="83937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25686" y="5555274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60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12705" y="5358676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34"/>
                  </a:moveTo>
                  <a:lnTo>
                    <a:pt x="22910" y="119634"/>
                  </a:lnTo>
                  <a:lnTo>
                    <a:pt x="22910" y="165646"/>
                  </a:lnTo>
                  <a:lnTo>
                    <a:pt x="68554" y="165646"/>
                  </a:lnTo>
                  <a:lnTo>
                    <a:pt x="68554" y="119634"/>
                  </a:lnTo>
                  <a:close/>
                </a:path>
                <a:path w="460375" h="331470">
                  <a:moveTo>
                    <a:pt x="128092" y="119634"/>
                  </a:moveTo>
                  <a:lnTo>
                    <a:pt x="80010" y="119634"/>
                  </a:lnTo>
                  <a:lnTo>
                    <a:pt x="80010" y="165646"/>
                  </a:lnTo>
                  <a:lnTo>
                    <a:pt x="128092" y="165646"/>
                  </a:lnTo>
                  <a:lnTo>
                    <a:pt x="128092" y="119634"/>
                  </a:lnTo>
                  <a:close/>
                </a:path>
                <a:path w="460375" h="331470">
                  <a:moveTo>
                    <a:pt x="128092" y="59905"/>
                  </a:moveTo>
                  <a:lnTo>
                    <a:pt x="80010" y="59905"/>
                  </a:lnTo>
                  <a:lnTo>
                    <a:pt x="80010" y="105918"/>
                  </a:lnTo>
                  <a:lnTo>
                    <a:pt x="128092" y="105918"/>
                  </a:lnTo>
                  <a:lnTo>
                    <a:pt x="128092" y="59905"/>
                  </a:lnTo>
                  <a:close/>
                </a:path>
                <a:path w="460375" h="331470">
                  <a:moveTo>
                    <a:pt x="185191" y="119634"/>
                  </a:moveTo>
                  <a:lnTo>
                    <a:pt x="137299" y="119634"/>
                  </a:lnTo>
                  <a:lnTo>
                    <a:pt x="137299" y="165646"/>
                  </a:lnTo>
                  <a:lnTo>
                    <a:pt x="185191" y="165646"/>
                  </a:lnTo>
                  <a:lnTo>
                    <a:pt x="185191" y="119634"/>
                  </a:lnTo>
                  <a:close/>
                </a:path>
                <a:path w="460375" h="331470">
                  <a:moveTo>
                    <a:pt x="185191" y="59905"/>
                  </a:moveTo>
                  <a:lnTo>
                    <a:pt x="137299" y="59905"/>
                  </a:lnTo>
                  <a:lnTo>
                    <a:pt x="137299" y="105918"/>
                  </a:lnTo>
                  <a:lnTo>
                    <a:pt x="185191" y="105918"/>
                  </a:lnTo>
                  <a:lnTo>
                    <a:pt x="185191" y="59905"/>
                  </a:lnTo>
                  <a:close/>
                </a:path>
                <a:path w="460375" h="331470">
                  <a:moveTo>
                    <a:pt x="242481" y="119634"/>
                  </a:moveTo>
                  <a:lnTo>
                    <a:pt x="196659" y="119634"/>
                  </a:lnTo>
                  <a:lnTo>
                    <a:pt x="196659" y="165646"/>
                  </a:lnTo>
                  <a:lnTo>
                    <a:pt x="242481" y="165646"/>
                  </a:lnTo>
                  <a:lnTo>
                    <a:pt x="242481" y="119634"/>
                  </a:lnTo>
                  <a:close/>
                </a:path>
                <a:path w="460375" h="331470">
                  <a:moveTo>
                    <a:pt x="242481" y="59905"/>
                  </a:moveTo>
                  <a:lnTo>
                    <a:pt x="196659" y="59905"/>
                  </a:lnTo>
                  <a:lnTo>
                    <a:pt x="196659" y="105918"/>
                  </a:lnTo>
                  <a:lnTo>
                    <a:pt x="242481" y="105918"/>
                  </a:lnTo>
                  <a:lnTo>
                    <a:pt x="242481" y="59905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46"/>
                  </a:lnTo>
                  <a:lnTo>
                    <a:pt x="301840" y="165646"/>
                  </a:lnTo>
                  <a:lnTo>
                    <a:pt x="301840" y="119634"/>
                  </a:lnTo>
                  <a:close/>
                </a:path>
                <a:path w="460375" h="331470">
                  <a:moveTo>
                    <a:pt x="459790" y="147243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3992"/>
                  </a:lnTo>
                  <a:lnTo>
                    <a:pt x="349377" y="151574"/>
                  </a:lnTo>
                  <a:lnTo>
                    <a:pt x="352463" y="158711"/>
                  </a:lnTo>
                  <a:lnTo>
                    <a:pt x="356870" y="165646"/>
                  </a:lnTo>
                  <a:lnTo>
                    <a:pt x="352171" y="168097"/>
                  </a:lnTo>
                  <a:lnTo>
                    <a:pt x="345414" y="170345"/>
                  </a:lnTo>
                  <a:lnTo>
                    <a:pt x="340715" y="172605"/>
                  </a:lnTo>
                  <a:lnTo>
                    <a:pt x="332270" y="175666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78" y="314947"/>
                  </a:lnTo>
                  <a:lnTo>
                    <a:pt x="108292" y="327329"/>
                  </a:lnTo>
                  <a:lnTo>
                    <a:pt x="148755" y="331317"/>
                  </a:lnTo>
                  <a:lnTo>
                    <a:pt x="200825" y="327431"/>
                  </a:lnTo>
                  <a:lnTo>
                    <a:pt x="249008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895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790" y="147243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11684" y="5555274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98705" y="5358676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34"/>
                  </a:moveTo>
                  <a:lnTo>
                    <a:pt x="22910" y="119634"/>
                  </a:lnTo>
                  <a:lnTo>
                    <a:pt x="22910" y="165646"/>
                  </a:lnTo>
                  <a:lnTo>
                    <a:pt x="68554" y="165646"/>
                  </a:lnTo>
                  <a:lnTo>
                    <a:pt x="68554" y="119634"/>
                  </a:lnTo>
                  <a:close/>
                </a:path>
                <a:path w="460375" h="331470">
                  <a:moveTo>
                    <a:pt x="128092" y="119634"/>
                  </a:moveTo>
                  <a:lnTo>
                    <a:pt x="80010" y="119634"/>
                  </a:lnTo>
                  <a:lnTo>
                    <a:pt x="80010" y="165646"/>
                  </a:lnTo>
                  <a:lnTo>
                    <a:pt x="128092" y="165646"/>
                  </a:lnTo>
                  <a:lnTo>
                    <a:pt x="128092" y="119634"/>
                  </a:lnTo>
                  <a:close/>
                </a:path>
                <a:path w="460375" h="331470">
                  <a:moveTo>
                    <a:pt x="128092" y="59905"/>
                  </a:moveTo>
                  <a:lnTo>
                    <a:pt x="80010" y="59905"/>
                  </a:lnTo>
                  <a:lnTo>
                    <a:pt x="80010" y="105918"/>
                  </a:lnTo>
                  <a:lnTo>
                    <a:pt x="128092" y="105918"/>
                  </a:lnTo>
                  <a:lnTo>
                    <a:pt x="128092" y="59905"/>
                  </a:lnTo>
                  <a:close/>
                </a:path>
                <a:path w="460375" h="331470">
                  <a:moveTo>
                    <a:pt x="185191" y="119634"/>
                  </a:moveTo>
                  <a:lnTo>
                    <a:pt x="137299" y="119634"/>
                  </a:lnTo>
                  <a:lnTo>
                    <a:pt x="137299" y="165646"/>
                  </a:lnTo>
                  <a:lnTo>
                    <a:pt x="185191" y="165646"/>
                  </a:lnTo>
                  <a:lnTo>
                    <a:pt x="185191" y="119634"/>
                  </a:lnTo>
                  <a:close/>
                </a:path>
                <a:path w="460375" h="331470">
                  <a:moveTo>
                    <a:pt x="185191" y="59905"/>
                  </a:moveTo>
                  <a:lnTo>
                    <a:pt x="137299" y="59905"/>
                  </a:lnTo>
                  <a:lnTo>
                    <a:pt x="137299" y="105918"/>
                  </a:lnTo>
                  <a:lnTo>
                    <a:pt x="185191" y="105918"/>
                  </a:lnTo>
                  <a:lnTo>
                    <a:pt x="185191" y="59905"/>
                  </a:lnTo>
                  <a:close/>
                </a:path>
                <a:path w="460375" h="331470">
                  <a:moveTo>
                    <a:pt x="242481" y="119634"/>
                  </a:moveTo>
                  <a:lnTo>
                    <a:pt x="196659" y="119634"/>
                  </a:lnTo>
                  <a:lnTo>
                    <a:pt x="196659" y="165646"/>
                  </a:lnTo>
                  <a:lnTo>
                    <a:pt x="242481" y="165646"/>
                  </a:lnTo>
                  <a:lnTo>
                    <a:pt x="242481" y="119634"/>
                  </a:lnTo>
                  <a:close/>
                </a:path>
                <a:path w="460375" h="331470">
                  <a:moveTo>
                    <a:pt x="242481" y="59905"/>
                  </a:moveTo>
                  <a:lnTo>
                    <a:pt x="196659" y="59905"/>
                  </a:lnTo>
                  <a:lnTo>
                    <a:pt x="196659" y="105918"/>
                  </a:lnTo>
                  <a:lnTo>
                    <a:pt x="242481" y="105918"/>
                  </a:lnTo>
                  <a:lnTo>
                    <a:pt x="242481" y="59905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34"/>
                  </a:moveTo>
                  <a:lnTo>
                    <a:pt x="253936" y="119634"/>
                  </a:lnTo>
                  <a:lnTo>
                    <a:pt x="253936" y="165646"/>
                  </a:lnTo>
                  <a:lnTo>
                    <a:pt x="301840" y="165646"/>
                  </a:lnTo>
                  <a:lnTo>
                    <a:pt x="301840" y="119634"/>
                  </a:lnTo>
                  <a:close/>
                </a:path>
                <a:path w="460375" h="331470">
                  <a:moveTo>
                    <a:pt x="459790" y="147243"/>
                  </a:moveTo>
                  <a:lnTo>
                    <a:pt x="452843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3992"/>
                  </a:lnTo>
                  <a:lnTo>
                    <a:pt x="349377" y="151574"/>
                  </a:lnTo>
                  <a:lnTo>
                    <a:pt x="352463" y="158711"/>
                  </a:lnTo>
                  <a:lnTo>
                    <a:pt x="356870" y="165646"/>
                  </a:lnTo>
                  <a:lnTo>
                    <a:pt x="352171" y="168097"/>
                  </a:lnTo>
                  <a:lnTo>
                    <a:pt x="345414" y="170345"/>
                  </a:lnTo>
                  <a:lnTo>
                    <a:pt x="340715" y="172605"/>
                  </a:lnTo>
                  <a:lnTo>
                    <a:pt x="332270" y="175666"/>
                  </a:lnTo>
                  <a:lnTo>
                    <a:pt x="323977" y="177838"/>
                  </a:lnTo>
                  <a:lnTo>
                    <a:pt x="316064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78" y="314947"/>
                  </a:lnTo>
                  <a:lnTo>
                    <a:pt x="108292" y="327329"/>
                  </a:lnTo>
                  <a:lnTo>
                    <a:pt x="148755" y="331317"/>
                  </a:lnTo>
                  <a:lnTo>
                    <a:pt x="200812" y="327431"/>
                  </a:lnTo>
                  <a:lnTo>
                    <a:pt x="249008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895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790" y="147243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597684" y="5555274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84705" y="5358676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34"/>
                  </a:moveTo>
                  <a:lnTo>
                    <a:pt x="22910" y="119634"/>
                  </a:lnTo>
                  <a:lnTo>
                    <a:pt x="22910" y="165646"/>
                  </a:lnTo>
                  <a:lnTo>
                    <a:pt x="68554" y="165646"/>
                  </a:lnTo>
                  <a:lnTo>
                    <a:pt x="68554" y="119634"/>
                  </a:lnTo>
                  <a:close/>
                </a:path>
                <a:path w="460375" h="331470">
                  <a:moveTo>
                    <a:pt x="128092" y="119634"/>
                  </a:moveTo>
                  <a:lnTo>
                    <a:pt x="80010" y="119634"/>
                  </a:lnTo>
                  <a:lnTo>
                    <a:pt x="80010" y="165646"/>
                  </a:lnTo>
                  <a:lnTo>
                    <a:pt x="128092" y="165646"/>
                  </a:lnTo>
                  <a:lnTo>
                    <a:pt x="128092" y="119634"/>
                  </a:lnTo>
                  <a:close/>
                </a:path>
                <a:path w="460375" h="331470">
                  <a:moveTo>
                    <a:pt x="128092" y="59905"/>
                  </a:moveTo>
                  <a:lnTo>
                    <a:pt x="80010" y="59905"/>
                  </a:lnTo>
                  <a:lnTo>
                    <a:pt x="80010" y="105918"/>
                  </a:lnTo>
                  <a:lnTo>
                    <a:pt x="128092" y="105918"/>
                  </a:lnTo>
                  <a:lnTo>
                    <a:pt x="128092" y="59905"/>
                  </a:lnTo>
                  <a:close/>
                </a:path>
                <a:path w="460375" h="331470">
                  <a:moveTo>
                    <a:pt x="185191" y="119634"/>
                  </a:moveTo>
                  <a:lnTo>
                    <a:pt x="137299" y="119634"/>
                  </a:lnTo>
                  <a:lnTo>
                    <a:pt x="137299" y="165646"/>
                  </a:lnTo>
                  <a:lnTo>
                    <a:pt x="185191" y="165646"/>
                  </a:lnTo>
                  <a:lnTo>
                    <a:pt x="185191" y="119634"/>
                  </a:lnTo>
                  <a:close/>
                </a:path>
                <a:path w="460375" h="331470">
                  <a:moveTo>
                    <a:pt x="185191" y="59905"/>
                  </a:moveTo>
                  <a:lnTo>
                    <a:pt x="137299" y="59905"/>
                  </a:lnTo>
                  <a:lnTo>
                    <a:pt x="137299" y="105918"/>
                  </a:lnTo>
                  <a:lnTo>
                    <a:pt x="185191" y="105918"/>
                  </a:lnTo>
                  <a:lnTo>
                    <a:pt x="185191" y="59905"/>
                  </a:lnTo>
                  <a:close/>
                </a:path>
                <a:path w="460375" h="331470">
                  <a:moveTo>
                    <a:pt x="242481" y="119634"/>
                  </a:moveTo>
                  <a:lnTo>
                    <a:pt x="196659" y="119634"/>
                  </a:lnTo>
                  <a:lnTo>
                    <a:pt x="196659" y="165646"/>
                  </a:lnTo>
                  <a:lnTo>
                    <a:pt x="242481" y="165646"/>
                  </a:lnTo>
                  <a:lnTo>
                    <a:pt x="242481" y="119634"/>
                  </a:lnTo>
                  <a:close/>
                </a:path>
                <a:path w="460375" h="331470">
                  <a:moveTo>
                    <a:pt x="242481" y="59905"/>
                  </a:moveTo>
                  <a:lnTo>
                    <a:pt x="196659" y="59905"/>
                  </a:lnTo>
                  <a:lnTo>
                    <a:pt x="196659" y="105918"/>
                  </a:lnTo>
                  <a:lnTo>
                    <a:pt x="242481" y="105918"/>
                  </a:lnTo>
                  <a:lnTo>
                    <a:pt x="242481" y="59905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34"/>
                  </a:moveTo>
                  <a:lnTo>
                    <a:pt x="253936" y="119634"/>
                  </a:lnTo>
                  <a:lnTo>
                    <a:pt x="253936" y="165646"/>
                  </a:lnTo>
                  <a:lnTo>
                    <a:pt x="301840" y="165646"/>
                  </a:lnTo>
                  <a:lnTo>
                    <a:pt x="301840" y="119634"/>
                  </a:lnTo>
                  <a:close/>
                </a:path>
                <a:path w="460375" h="331470">
                  <a:moveTo>
                    <a:pt x="459790" y="147243"/>
                  </a:moveTo>
                  <a:lnTo>
                    <a:pt x="452843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3992"/>
                  </a:lnTo>
                  <a:lnTo>
                    <a:pt x="349377" y="151574"/>
                  </a:lnTo>
                  <a:lnTo>
                    <a:pt x="352463" y="158711"/>
                  </a:lnTo>
                  <a:lnTo>
                    <a:pt x="356870" y="165646"/>
                  </a:lnTo>
                  <a:lnTo>
                    <a:pt x="352171" y="168097"/>
                  </a:lnTo>
                  <a:lnTo>
                    <a:pt x="345414" y="170345"/>
                  </a:lnTo>
                  <a:lnTo>
                    <a:pt x="340715" y="172605"/>
                  </a:lnTo>
                  <a:lnTo>
                    <a:pt x="332270" y="175666"/>
                  </a:lnTo>
                  <a:lnTo>
                    <a:pt x="323977" y="177838"/>
                  </a:lnTo>
                  <a:lnTo>
                    <a:pt x="316064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78" y="314947"/>
                  </a:lnTo>
                  <a:lnTo>
                    <a:pt x="108292" y="327329"/>
                  </a:lnTo>
                  <a:lnTo>
                    <a:pt x="148755" y="331317"/>
                  </a:lnTo>
                  <a:lnTo>
                    <a:pt x="200812" y="327431"/>
                  </a:lnTo>
                  <a:lnTo>
                    <a:pt x="249008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895" y="183642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104" y="151942"/>
                  </a:lnTo>
                  <a:lnTo>
                    <a:pt x="459790" y="147243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47978" y="1074420"/>
            <a:ext cx="277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</a:rPr>
              <a:t>Secure</a:t>
            </a:r>
            <a:r>
              <a:rPr sz="2000" spc="-125" dirty="0">
                <a:solidFill>
                  <a:srgbClr val="404040"/>
                </a:solidFill>
              </a:rPr>
              <a:t> </a:t>
            </a:r>
            <a:r>
              <a:rPr sz="2000" spc="-35" dirty="0">
                <a:solidFill>
                  <a:srgbClr val="404040"/>
                </a:solidFill>
              </a:rPr>
              <a:t>Swarm</a:t>
            </a:r>
            <a:r>
              <a:rPr sz="2000" spc="-12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cluster</a:t>
            </a:r>
            <a:endParaRPr sz="2000"/>
          </a:p>
        </p:txBody>
      </p:sp>
      <p:grpSp>
        <p:nvGrpSpPr>
          <p:cNvPr id="12" name="object 12"/>
          <p:cNvGrpSpPr/>
          <p:nvPr/>
        </p:nvGrpSpPr>
        <p:grpSpPr>
          <a:xfrm>
            <a:off x="101592" y="363466"/>
            <a:ext cx="2221230" cy="1779905"/>
            <a:chOff x="101592" y="363466"/>
            <a:chExt cx="2221230" cy="1779905"/>
          </a:xfrm>
        </p:grpSpPr>
        <p:sp>
          <p:nvSpPr>
            <p:cNvPr id="13" name="object 13"/>
            <p:cNvSpPr/>
            <p:nvPr/>
          </p:nvSpPr>
          <p:spPr>
            <a:xfrm>
              <a:off x="777360" y="795563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02794" y="1040201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365698" y="0"/>
                  </a:moveTo>
                  <a:lnTo>
                    <a:pt x="100466" y="0"/>
                  </a:lnTo>
                  <a:lnTo>
                    <a:pt x="0" y="200933"/>
                  </a:lnTo>
                  <a:lnTo>
                    <a:pt x="100466" y="401866"/>
                  </a:lnTo>
                  <a:lnTo>
                    <a:pt x="365698" y="401866"/>
                  </a:lnTo>
                  <a:lnTo>
                    <a:pt x="466165" y="200933"/>
                  </a:lnTo>
                  <a:lnTo>
                    <a:pt x="3656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02794" y="1040201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28230" y="1284837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365697" y="0"/>
                  </a:moveTo>
                  <a:lnTo>
                    <a:pt x="100465" y="0"/>
                  </a:lnTo>
                  <a:lnTo>
                    <a:pt x="0" y="200934"/>
                  </a:lnTo>
                  <a:lnTo>
                    <a:pt x="100465" y="401866"/>
                  </a:lnTo>
                  <a:lnTo>
                    <a:pt x="365697" y="401866"/>
                  </a:lnTo>
                  <a:lnTo>
                    <a:pt x="466164" y="200934"/>
                  </a:lnTo>
                  <a:lnTo>
                    <a:pt x="365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28230" y="1284837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7360" y="1253243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365698" y="0"/>
                  </a:moveTo>
                  <a:lnTo>
                    <a:pt x="100466" y="0"/>
                  </a:lnTo>
                  <a:lnTo>
                    <a:pt x="0" y="200933"/>
                  </a:lnTo>
                  <a:lnTo>
                    <a:pt x="100466" y="401866"/>
                  </a:lnTo>
                  <a:lnTo>
                    <a:pt x="365698" y="401866"/>
                  </a:lnTo>
                  <a:lnTo>
                    <a:pt x="466164" y="200933"/>
                  </a:lnTo>
                  <a:lnTo>
                    <a:pt x="3656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77360" y="1253243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99851" y="1497375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365698" y="0"/>
                  </a:moveTo>
                  <a:lnTo>
                    <a:pt x="100466" y="0"/>
                  </a:lnTo>
                  <a:lnTo>
                    <a:pt x="0" y="200933"/>
                  </a:lnTo>
                  <a:lnTo>
                    <a:pt x="100466" y="401866"/>
                  </a:lnTo>
                  <a:lnTo>
                    <a:pt x="365698" y="401866"/>
                  </a:lnTo>
                  <a:lnTo>
                    <a:pt x="466165" y="200933"/>
                  </a:lnTo>
                  <a:lnTo>
                    <a:pt x="3656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99851" y="1497375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28230" y="823944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365697" y="0"/>
                  </a:moveTo>
                  <a:lnTo>
                    <a:pt x="100465" y="0"/>
                  </a:lnTo>
                  <a:lnTo>
                    <a:pt x="0" y="200933"/>
                  </a:lnTo>
                  <a:lnTo>
                    <a:pt x="100465" y="401866"/>
                  </a:lnTo>
                  <a:lnTo>
                    <a:pt x="365697" y="401866"/>
                  </a:lnTo>
                  <a:lnTo>
                    <a:pt x="466164" y="200933"/>
                  </a:lnTo>
                  <a:lnTo>
                    <a:pt x="365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28230" y="823944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10536" y="579812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365698" y="0"/>
                  </a:moveTo>
                  <a:lnTo>
                    <a:pt x="100466" y="0"/>
                  </a:lnTo>
                  <a:lnTo>
                    <a:pt x="0" y="200933"/>
                  </a:lnTo>
                  <a:lnTo>
                    <a:pt x="100466" y="401866"/>
                  </a:lnTo>
                  <a:lnTo>
                    <a:pt x="365698" y="401866"/>
                  </a:lnTo>
                  <a:lnTo>
                    <a:pt x="466165" y="200933"/>
                  </a:lnTo>
                  <a:lnTo>
                    <a:pt x="3656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10536" y="579812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55855" y="376166"/>
              <a:ext cx="1754505" cy="1754505"/>
            </a:xfrm>
            <a:custGeom>
              <a:avLst/>
              <a:gdLst/>
              <a:ahLst/>
              <a:cxnLst/>
              <a:rect l="l" t="t" r="r" b="b"/>
              <a:pathLst>
                <a:path w="1754505" h="1754505">
                  <a:moveTo>
                    <a:pt x="0" y="877077"/>
                  </a:moveTo>
                  <a:lnTo>
                    <a:pt x="1297" y="828954"/>
                  </a:lnTo>
                  <a:lnTo>
                    <a:pt x="5146" y="781510"/>
                  </a:lnTo>
                  <a:lnTo>
                    <a:pt x="11479" y="734810"/>
                  </a:lnTo>
                  <a:lnTo>
                    <a:pt x="20229" y="688923"/>
                  </a:lnTo>
                  <a:lnTo>
                    <a:pt x="31330" y="643915"/>
                  </a:lnTo>
                  <a:lnTo>
                    <a:pt x="44713" y="599853"/>
                  </a:lnTo>
                  <a:lnTo>
                    <a:pt x="60314" y="556803"/>
                  </a:lnTo>
                  <a:lnTo>
                    <a:pt x="78064" y="514833"/>
                  </a:lnTo>
                  <a:lnTo>
                    <a:pt x="97897" y="474009"/>
                  </a:lnTo>
                  <a:lnTo>
                    <a:pt x="119746" y="434399"/>
                  </a:lnTo>
                  <a:lnTo>
                    <a:pt x="143544" y="396069"/>
                  </a:lnTo>
                  <a:lnTo>
                    <a:pt x="169225" y="359086"/>
                  </a:lnTo>
                  <a:lnTo>
                    <a:pt x="196720" y="323518"/>
                  </a:lnTo>
                  <a:lnTo>
                    <a:pt x="225964" y="289430"/>
                  </a:lnTo>
                  <a:lnTo>
                    <a:pt x="256890" y="256890"/>
                  </a:lnTo>
                  <a:lnTo>
                    <a:pt x="289430" y="225964"/>
                  </a:lnTo>
                  <a:lnTo>
                    <a:pt x="323518" y="196720"/>
                  </a:lnTo>
                  <a:lnTo>
                    <a:pt x="359086" y="169225"/>
                  </a:lnTo>
                  <a:lnTo>
                    <a:pt x="396069" y="143544"/>
                  </a:lnTo>
                  <a:lnTo>
                    <a:pt x="434399" y="119746"/>
                  </a:lnTo>
                  <a:lnTo>
                    <a:pt x="474009" y="97897"/>
                  </a:lnTo>
                  <a:lnTo>
                    <a:pt x="514833" y="78064"/>
                  </a:lnTo>
                  <a:lnTo>
                    <a:pt x="556803" y="60314"/>
                  </a:lnTo>
                  <a:lnTo>
                    <a:pt x="599853" y="44713"/>
                  </a:lnTo>
                  <a:lnTo>
                    <a:pt x="643915" y="31330"/>
                  </a:lnTo>
                  <a:lnTo>
                    <a:pt x="688923" y="20229"/>
                  </a:lnTo>
                  <a:lnTo>
                    <a:pt x="734810" y="11479"/>
                  </a:lnTo>
                  <a:lnTo>
                    <a:pt x="781510" y="5146"/>
                  </a:lnTo>
                  <a:lnTo>
                    <a:pt x="828954" y="1297"/>
                  </a:lnTo>
                  <a:lnTo>
                    <a:pt x="877077" y="0"/>
                  </a:lnTo>
                  <a:lnTo>
                    <a:pt x="925200" y="1297"/>
                  </a:lnTo>
                  <a:lnTo>
                    <a:pt x="972644" y="5146"/>
                  </a:lnTo>
                  <a:lnTo>
                    <a:pt x="1019344" y="11479"/>
                  </a:lnTo>
                  <a:lnTo>
                    <a:pt x="1065231" y="20229"/>
                  </a:lnTo>
                  <a:lnTo>
                    <a:pt x="1110239" y="31330"/>
                  </a:lnTo>
                  <a:lnTo>
                    <a:pt x="1154301" y="44713"/>
                  </a:lnTo>
                  <a:lnTo>
                    <a:pt x="1197351" y="60314"/>
                  </a:lnTo>
                  <a:lnTo>
                    <a:pt x="1239321" y="78064"/>
                  </a:lnTo>
                  <a:lnTo>
                    <a:pt x="1280145" y="97897"/>
                  </a:lnTo>
                  <a:lnTo>
                    <a:pt x="1319755" y="119746"/>
                  </a:lnTo>
                  <a:lnTo>
                    <a:pt x="1358085" y="143544"/>
                  </a:lnTo>
                  <a:lnTo>
                    <a:pt x="1395068" y="169225"/>
                  </a:lnTo>
                  <a:lnTo>
                    <a:pt x="1430636" y="196720"/>
                  </a:lnTo>
                  <a:lnTo>
                    <a:pt x="1464724" y="225964"/>
                  </a:lnTo>
                  <a:lnTo>
                    <a:pt x="1497264" y="256890"/>
                  </a:lnTo>
                  <a:lnTo>
                    <a:pt x="1528190" y="289430"/>
                  </a:lnTo>
                  <a:lnTo>
                    <a:pt x="1557434" y="323518"/>
                  </a:lnTo>
                  <a:lnTo>
                    <a:pt x="1584929" y="359086"/>
                  </a:lnTo>
                  <a:lnTo>
                    <a:pt x="1610610" y="396069"/>
                  </a:lnTo>
                  <a:lnTo>
                    <a:pt x="1634408" y="434399"/>
                  </a:lnTo>
                  <a:lnTo>
                    <a:pt x="1656257" y="474009"/>
                  </a:lnTo>
                  <a:lnTo>
                    <a:pt x="1676090" y="514833"/>
                  </a:lnTo>
                  <a:lnTo>
                    <a:pt x="1693840" y="556803"/>
                  </a:lnTo>
                  <a:lnTo>
                    <a:pt x="1709441" y="599853"/>
                  </a:lnTo>
                  <a:lnTo>
                    <a:pt x="1722824" y="643915"/>
                  </a:lnTo>
                  <a:lnTo>
                    <a:pt x="1733925" y="688923"/>
                  </a:lnTo>
                  <a:lnTo>
                    <a:pt x="1742675" y="734810"/>
                  </a:lnTo>
                  <a:lnTo>
                    <a:pt x="1749008" y="781510"/>
                  </a:lnTo>
                  <a:lnTo>
                    <a:pt x="1752857" y="828954"/>
                  </a:lnTo>
                  <a:lnTo>
                    <a:pt x="1754155" y="877077"/>
                  </a:lnTo>
                  <a:lnTo>
                    <a:pt x="1752857" y="925200"/>
                  </a:lnTo>
                  <a:lnTo>
                    <a:pt x="1749008" y="972644"/>
                  </a:lnTo>
                  <a:lnTo>
                    <a:pt x="1742675" y="1019344"/>
                  </a:lnTo>
                  <a:lnTo>
                    <a:pt x="1733925" y="1065231"/>
                  </a:lnTo>
                  <a:lnTo>
                    <a:pt x="1722824" y="1110239"/>
                  </a:lnTo>
                  <a:lnTo>
                    <a:pt x="1709441" y="1154301"/>
                  </a:lnTo>
                  <a:lnTo>
                    <a:pt x="1693840" y="1197351"/>
                  </a:lnTo>
                  <a:lnTo>
                    <a:pt x="1676090" y="1239321"/>
                  </a:lnTo>
                  <a:lnTo>
                    <a:pt x="1656257" y="1280145"/>
                  </a:lnTo>
                  <a:lnTo>
                    <a:pt x="1634408" y="1319755"/>
                  </a:lnTo>
                  <a:lnTo>
                    <a:pt x="1610610" y="1358085"/>
                  </a:lnTo>
                  <a:lnTo>
                    <a:pt x="1584929" y="1395068"/>
                  </a:lnTo>
                  <a:lnTo>
                    <a:pt x="1557434" y="1430636"/>
                  </a:lnTo>
                  <a:lnTo>
                    <a:pt x="1528190" y="1464724"/>
                  </a:lnTo>
                  <a:lnTo>
                    <a:pt x="1497264" y="1497264"/>
                  </a:lnTo>
                  <a:lnTo>
                    <a:pt x="1464724" y="1528190"/>
                  </a:lnTo>
                  <a:lnTo>
                    <a:pt x="1430636" y="1557434"/>
                  </a:lnTo>
                  <a:lnTo>
                    <a:pt x="1395068" y="1584929"/>
                  </a:lnTo>
                  <a:lnTo>
                    <a:pt x="1358085" y="1610610"/>
                  </a:lnTo>
                  <a:lnTo>
                    <a:pt x="1319755" y="1634408"/>
                  </a:lnTo>
                  <a:lnTo>
                    <a:pt x="1280145" y="1656257"/>
                  </a:lnTo>
                  <a:lnTo>
                    <a:pt x="1239321" y="1676090"/>
                  </a:lnTo>
                  <a:lnTo>
                    <a:pt x="1197351" y="1693840"/>
                  </a:lnTo>
                  <a:lnTo>
                    <a:pt x="1154301" y="1709441"/>
                  </a:lnTo>
                  <a:lnTo>
                    <a:pt x="1110239" y="1722824"/>
                  </a:lnTo>
                  <a:lnTo>
                    <a:pt x="1065231" y="1733925"/>
                  </a:lnTo>
                  <a:lnTo>
                    <a:pt x="1019344" y="1742675"/>
                  </a:lnTo>
                  <a:lnTo>
                    <a:pt x="972644" y="1749008"/>
                  </a:lnTo>
                  <a:lnTo>
                    <a:pt x="925200" y="1752857"/>
                  </a:lnTo>
                  <a:lnTo>
                    <a:pt x="877077" y="1754155"/>
                  </a:lnTo>
                  <a:lnTo>
                    <a:pt x="828954" y="1752857"/>
                  </a:lnTo>
                  <a:lnTo>
                    <a:pt x="781510" y="1749008"/>
                  </a:lnTo>
                  <a:lnTo>
                    <a:pt x="734810" y="1742675"/>
                  </a:lnTo>
                  <a:lnTo>
                    <a:pt x="688923" y="1733925"/>
                  </a:lnTo>
                  <a:lnTo>
                    <a:pt x="643915" y="1722824"/>
                  </a:lnTo>
                  <a:lnTo>
                    <a:pt x="599853" y="1709441"/>
                  </a:lnTo>
                  <a:lnTo>
                    <a:pt x="556803" y="1693840"/>
                  </a:lnTo>
                  <a:lnTo>
                    <a:pt x="514833" y="1676090"/>
                  </a:lnTo>
                  <a:lnTo>
                    <a:pt x="474009" y="1656257"/>
                  </a:lnTo>
                  <a:lnTo>
                    <a:pt x="434399" y="1634408"/>
                  </a:lnTo>
                  <a:lnTo>
                    <a:pt x="396069" y="1610610"/>
                  </a:lnTo>
                  <a:lnTo>
                    <a:pt x="359086" y="1584929"/>
                  </a:lnTo>
                  <a:lnTo>
                    <a:pt x="323518" y="1557434"/>
                  </a:lnTo>
                  <a:lnTo>
                    <a:pt x="289430" y="1528190"/>
                  </a:lnTo>
                  <a:lnTo>
                    <a:pt x="256890" y="1497264"/>
                  </a:lnTo>
                  <a:lnTo>
                    <a:pt x="225964" y="1464724"/>
                  </a:lnTo>
                  <a:lnTo>
                    <a:pt x="196720" y="1430636"/>
                  </a:lnTo>
                  <a:lnTo>
                    <a:pt x="169225" y="1395068"/>
                  </a:lnTo>
                  <a:lnTo>
                    <a:pt x="143544" y="1358085"/>
                  </a:lnTo>
                  <a:lnTo>
                    <a:pt x="119746" y="1319755"/>
                  </a:lnTo>
                  <a:lnTo>
                    <a:pt x="97897" y="1280145"/>
                  </a:lnTo>
                  <a:lnTo>
                    <a:pt x="78064" y="1239321"/>
                  </a:lnTo>
                  <a:lnTo>
                    <a:pt x="60314" y="1197351"/>
                  </a:lnTo>
                  <a:lnTo>
                    <a:pt x="44713" y="1154301"/>
                  </a:lnTo>
                  <a:lnTo>
                    <a:pt x="31330" y="1110239"/>
                  </a:lnTo>
                  <a:lnTo>
                    <a:pt x="20229" y="1065231"/>
                  </a:lnTo>
                  <a:lnTo>
                    <a:pt x="11479" y="1019344"/>
                  </a:lnTo>
                  <a:lnTo>
                    <a:pt x="5146" y="972644"/>
                  </a:lnTo>
                  <a:lnTo>
                    <a:pt x="1297" y="925200"/>
                  </a:lnTo>
                  <a:lnTo>
                    <a:pt x="0" y="877077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592" y="818901"/>
              <a:ext cx="724239" cy="6909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1932" y="1169141"/>
              <a:ext cx="283845" cy="244475"/>
            </a:xfrm>
            <a:custGeom>
              <a:avLst/>
              <a:gdLst/>
              <a:ahLst/>
              <a:cxnLst/>
              <a:rect l="l" t="t" r="r" b="b"/>
              <a:pathLst>
                <a:path w="283845" h="244475">
                  <a:moveTo>
                    <a:pt x="283559" y="0"/>
                  </a:moveTo>
                  <a:lnTo>
                    <a:pt x="0" y="0"/>
                  </a:lnTo>
                  <a:lnTo>
                    <a:pt x="0" y="244312"/>
                  </a:lnTo>
                  <a:lnTo>
                    <a:pt x="283559" y="244312"/>
                  </a:lnTo>
                  <a:lnTo>
                    <a:pt x="283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371779" y="5689984"/>
            <a:ext cx="1225550" cy="276225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1778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40"/>
              </a:spcBef>
            </a:pP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57778" y="5689984"/>
            <a:ext cx="1225550" cy="276225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1778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40"/>
              </a:spcBef>
            </a:pP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43776" y="5689984"/>
            <a:ext cx="1225550" cy="276225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1778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40"/>
              </a:spcBef>
            </a:pP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18252" y="3103255"/>
            <a:ext cx="6263640" cy="1141730"/>
            <a:chOff x="3918252" y="3103255"/>
            <a:chExt cx="6263640" cy="1141730"/>
          </a:xfrm>
        </p:grpSpPr>
        <p:sp>
          <p:nvSpPr>
            <p:cNvPr id="33" name="object 33"/>
            <p:cNvSpPr/>
            <p:nvPr/>
          </p:nvSpPr>
          <p:spPr>
            <a:xfrm>
              <a:off x="4031226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60" h="938529">
                  <a:moveTo>
                    <a:pt x="1530723" y="0"/>
                  </a:moveTo>
                  <a:lnTo>
                    <a:pt x="41088" y="0"/>
                  </a:lnTo>
                  <a:lnTo>
                    <a:pt x="25094" y="3228"/>
                  </a:lnTo>
                  <a:lnTo>
                    <a:pt x="12034" y="12033"/>
                  </a:lnTo>
                  <a:lnTo>
                    <a:pt x="3228" y="25093"/>
                  </a:lnTo>
                  <a:lnTo>
                    <a:pt x="0" y="41087"/>
                  </a:lnTo>
                  <a:lnTo>
                    <a:pt x="0" y="897216"/>
                  </a:lnTo>
                  <a:lnTo>
                    <a:pt x="3228" y="913210"/>
                  </a:lnTo>
                  <a:lnTo>
                    <a:pt x="12034" y="926270"/>
                  </a:lnTo>
                  <a:lnTo>
                    <a:pt x="25094" y="935076"/>
                  </a:lnTo>
                  <a:lnTo>
                    <a:pt x="41088" y="938305"/>
                  </a:lnTo>
                  <a:lnTo>
                    <a:pt x="1530723" y="938305"/>
                  </a:lnTo>
                  <a:lnTo>
                    <a:pt x="1546716" y="935076"/>
                  </a:lnTo>
                  <a:lnTo>
                    <a:pt x="1559777" y="926270"/>
                  </a:lnTo>
                  <a:lnTo>
                    <a:pt x="1568582" y="913210"/>
                  </a:lnTo>
                  <a:lnTo>
                    <a:pt x="1571811" y="897216"/>
                  </a:lnTo>
                  <a:lnTo>
                    <a:pt x="1571811" y="41087"/>
                  </a:lnTo>
                  <a:lnTo>
                    <a:pt x="1568582" y="25093"/>
                  </a:lnTo>
                  <a:lnTo>
                    <a:pt x="1559777" y="12033"/>
                  </a:lnTo>
                  <a:lnTo>
                    <a:pt x="1546716" y="3228"/>
                  </a:lnTo>
                  <a:lnTo>
                    <a:pt x="1530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031226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60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918242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204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46"/>
                  </a:lnTo>
                  <a:close/>
                </a:path>
                <a:path w="460375" h="331470">
                  <a:moveTo>
                    <a:pt x="185204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18"/>
                  </a:lnTo>
                  <a:close/>
                </a:path>
                <a:path w="460375" h="331470">
                  <a:moveTo>
                    <a:pt x="242493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46"/>
                  </a:lnTo>
                  <a:close/>
                </a:path>
                <a:path w="460375" h="331470">
                  <a:moveTo>
                    <a:pt x="242493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18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93" y="46024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26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80"/>
                  </a:lnTo>
                  <a:lnTo>
                    <a:pt x="356870" y="92036"/>
                  </a:lnTo>
                  <a:lnTo>
                    <a:pt x="351205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83" y="168109"/>
                  </a:lnTo>
                  <a:lnTo>
                    <a:pt x="345414" y="170357"/>
                  </a:lnTo>
                  <a:lnTo>
                    <a:pt x="340728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91" y="314960"/>
                  </a:lnTo>
                  <a:lnTo>
                    <a:pt x="108305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908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317226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1530722" y="0"/>
                  </a:moveTo>
                  <a:lnTo>
                    <a:pt x="41088" y="0"/>
                  </a:lnTo>
                  <a:lnTo>
                    <a:pt x="25094" y="3228"/>
                  </a:lnTo>
                  <a:lnTo>
                    <a:pt x="12034" y="12033"/>
                  </a:lnTo>
                  <a:lnTo>
                    <a:pt x="3228" y="25093"/>
                  </a:lnTo>
                  <a:lnTo>
                    <a:pt x="0" y="41087"/>
                  </a:lnTo>
                  <a:lnTo>
                    <a:pt x="0" y="897216"/>
                  </a:lnTo>
                  <a:lnTo>
                    <a:pt x="3228" y="913210"/>
                  </a:lnTo>
                  <a:lnTo>
                    <a:pt x="12034" y="926270"/>
                  </a:lnTo>
                  <a:lnTo>
                    <a:pt x="25094" y="935076"/>
                  </a:lnTo>
                  <a:lnTo>
                    <a:pt x="41088" y="938305"/>
                  </a:lnTo>
                  <a:lnTo>
                    <a:pt x="1530722" y="938305"/>
                  </a:lnTo>
                  <a:lnTo>
                    <a:pt x="1546715" y="935076"/>
                  </a:lnTo>
                  <a:lnTo>
                    <a:pt x="1559775" y="926270"/>
                  </a:lnTo>
                  <a:lnTo>
                    <a:pt x="1568581" y="913210"/>
                  </a:lnTo>
                  <a:lnTo>
                    <a:pt x="1571810" y="897216"/>
                  </a:lnTo>
                  <a:lnTo>
                    <a:pt x="1571810" y="41087"/>
                  </a:lnTo>
                  <a:lnTo>
                    <a:pt x="1568581" y="25093"/>
                  </a:lnTo>
                  <a:lnTo>
                    <a:pt x="1559775" y="12033"/>
                  </a:lnTo>
                  <a:lnTo>
                    <a:pt x="1546715" y="3228"/>
                  </a:lnTo>
                  <a:lnTo>
                    <a:pt x="153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17226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204242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204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46"/>
                  </a:lnTo>
                  <a:close/>
                </a:path>
                <a:path w="460375" h="331470">
                  <a:moveTo>
                    <a:pt x="185204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18"/>
                  </a:lnTo>
                  <a:close/>
                </a:path>
                <a:path w="460375" h="331470">
                  <a:moveTo>
                    <a:pt x="242493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46"/>
                  </a:lnTo>
                  <a:close/>
                </a:path>
                <a:path w="460375" h="331470">
                  <a:moveTo>
                    <a:pt x="242493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18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93" y="46024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83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305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908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603225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1530722" y="0"/>
                  </a:moveTo>
                  <a:lnTo>
                    <a:pt x="41087" y="0"/>
                  </a:lnTo>
                  <a:lnTo>
                    <a:pt x="25093" y="3228"/>
                  </a:lnTo>
                  <a:lnTo>
                    <a:pt x="12033" y="12033"/>
                  </a:lnTo>
                  <a:lnTo>
                    <a:pt x="3228" y="25093"/>
                  </a:lnTo>
                  <a:lnTo>
                    <a:pt x="0" y="41087"/>
                  </a:lnTo>
                  <a:lnTo>
                    <a:pt x="0" y="897216"/>
                  </a:lnTo>
                  <a:lnTo>
                    <a:pt x="3228" y="913210"/>
                  </a:lnTo>
                  <a:lnTo>
                    <a:pt x="12033" y="926270"/>
                  </a:lnTo>
                  <a:lnTo>
                    <a:pt x="25093" y="935076"/>
                  </a:lnTo>
                  <a:lnTo>
                    <a:pt x="41087" y="938305"/>
                  </a:lnTo>
                  <a:lnTo>
                    <a:pt x="1530722" y="938305"/>
                  </a:lnTo>
                  <a:lnTo>
                    <a:pt x="1546715" y="935076"/>
                  </a:lnTo>
                  <a:lnTo>
                    <a:pt x="1559775" y="926270"/>
                  </a:lnTo>
                  <a:lnTo>
                    <a:pt x="1568581" y="913210"/>
                  </a:lnTo>
                  <a:lnTo>
                    <a:pt x="1571810" y="897216"/>
                  </a:lnTo>
                  <a:lnTo>
                    <a:pt x="1571810" y="41087"/>
                  </a:lnTo>
                  <a:lnTo>
                    <a:pt x="1568581" y="25093"/>
                  </a:lnTo>
                  <a:lnTo>
                    <a:pt x="1559775" y="12033"/>
                  </a:lnTo>
                  <a:lnTo>
                    <a:pt x="1546715" y="3228"/>
                  </a:lnTo>
                  <a:lnTo>
                    <a:pt x="153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603225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490242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83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4377320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63318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49318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980239" y="4667375"/>
            <a:ext cx="4052570" cy="843915"/>
            <a:chOff x="4980239" y="4667375"/>
            <a:chExt cx="4052570" cy="843915"/>
          </a:xfrm>
        </p:grpSpPr>
        <p:pic>
          <p:nvPicPr>
            <p:cNvPr id="46" name="object 4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51763" y="4667375"/>
              <a:ext cx="491652" cy="46683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001341" y="4903994"/>
              <a:ext cx="193040" cy="165100"/>
            </a:xfrm>
            <a:custGeom>
              <a:avLst/>
              <a:gdLst/>
              <a:ahLst/>
              <a:cxnLst/>
              <a:rect l="l" t="t" r="r" b="b"/>
              <a:pathLst>
                <a:path w="193040" h="165100">
                  <a:moveTo>
                    <a:pt x="192495" y="0"/>
                  </a:moveTo>
                  <a:lnTo>
                    <a:pt x="0" y="0"/>
                  </a:lnTo>
                  <a:lnTo>
                    <a:pt x="0" y="165055"/>
                  </a:lnTo>
                  <a:lnTo>
                    <a:pt x="192495" y="165055"/>
                  </a:lnTo>
                  <a:lnTo>
                    <a:pt x="192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985001" y="5042362"/>
              <a:ext cx="1863089" cy="436880"/>
            </a:xfrm>
            <a:custGeom>
              <a:avLst/>
              <a:gdLst/>
              <a:ahLst/>
              <a:cxnLst/>
              <a:rect l="l" t="t" r="r" b="b"/>
              <a:pathLst>
                <a:path w="1863090" h="436879">
                  <a:moveTo>
                    <a:pt x="0" y="436603"/>
                  </a:moveTo>
                  <a:lnTo>
                    <a:pt x="1862633" y="0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346604" y="5046066"/>
              <a:ext cx="1681480" cy="375285"/>
            </a:xfrm>
            <a:custGeom>
              <a:avLst/>
              <a:gdLst/>
              <a:ahLst/>
              <a:cxnLst/>
              <a:rect l="l" t="t" r="r" b="b"/>
              <a:pathLst>
                <a:path w="1681479" h="375285">
                  <a:moveTo>
                    <a:pt x="0" y="0"/>
                  </a:moveTo>
                  <a:lnTo>
                    <a:pt x="1681029" y="374774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097119" y="5142333"/>
              <a:ext cx="0" cy="363855"/>
            </a:xfrm>
            <a:custGeom>
              <a:avLst/>
              <a:gdLst/>
              <a:ahLst/>
              <a:cxnLst/>
              <a:rect l="l" t="t" r="r" b="b"/>
              <a:pathLst>
                <a:path h="363854">
                  <a:moveTo>
                    <a:pt x="0" y="0"/>
                  </a:moveTo>
                  <a:lnTo>
                    <a:pt x="1" y="363781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5981010" y="4809235"/>
            <a:ext cx="911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87253" y="4809235"/>
            <a:ext cx="8458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Encryption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087774" y="2377918"/>
            <a:ext cx="6092190" cy="2371725"/>
            <a:chOff x="4087774" y="2377918"/>
            <a:chExt cx="6092190" cy="2371725"/>
          </a:xfrm>
        </p:grpSpPr>
        <p:sp>
          <p:nvSpPr>
            <p:cNvPr id="54" name="object 54"/>
            <p:cNvSpPr/>
            <p:nvPr/>
          </p:nvSpPr>
          <p:spPr>
            <a:xfrm>
              <a:off x="4979460" y="4268557"/>
              <a:ext cx="1870710" cy="476250"/>
            </a:xfrm>
            <a:custGeom>
              <a:avLst/>
              <a:gdLst/>
              <a:ahLst/>
              <a:cxnLst/>
              <a:rect l="l" t="t" r="r" b="b"/>
              <a:pathLst>
                <a:path w="1870709" h="476250">
                  <a:moveTo>
                    <a:pt x="0" y="0"/>
                  </a:moveTo>
                  <a:lnTo>
                    <a:pt x="1870238" y="475744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343415" y="4293721"/>
              <a:ext cx="1739900" cy="434975"/>
            </a:xfrm>
            <a:custGeom>
              <a:avLst/>
              <a:gdLst/>
              <a:ahLst/>
              <a:cxnLst/>
              <a:rect l="l" t="t" r="r" b="b"/>
              <a:pathLst>
                <a:path w="1739900" h="434975">
                  <a:moveTo>
                    <a:pt x="0" y="434638"/>
                  </a:moveTo>
                  <a:lnTo>
                    <a:pt x="1739636" y="0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103130" y="4284043"/>
              <a:ext cx="0" cy="363855"/>
            </a:xfrm>
            <a:custGeom>
              <a:avLst/>
              <a:gdLst/>
              <a:ahLst/>
              <a:cxnLst/>
              <a:rect l="l" t="t" r="r" b="b"/>
              <a:pathLst>
                <a:path h="363854">
                  <a:moveTo>
                    <a:pt x="0" y="0"/>
                  </a:moveTo>
                  <a:lnTo>
                    <a:pt x="1" y="363781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092537" y="2382681"/>
              <a:ext cx="6082665" cy="539115"/>
            </a:xfrm>
            <a:custGeom>
              <a:avLst/>
              <a:gdLst/>
              <a:ahLst/>
              <a:cxnLst/>
              <a:rect l="l" t="t" r="r" b="b"/>
              <a:pathLst>
                <a:path w="6082665" h="539114">
                  <a:moveTo>
                    <a:pt x="6077658" y="0"/>
                  </a:moveTo>
                  <a:lnTo>
                    <a:pt x="4839" y="0"/>
                  </a:lnTo>
                  <a:lnTo>
                    <a:pt x="0" y="4838"/>
                  </a:lnTo>
                  <a:lnTo>
                    <a:pt x="0" y="10808"/>
                  </a:lnTo>
                  <a:lnTo>
                    <a:pt x="0" y="534170"/>
                  </a:lnTo>
                  <a:lnTo>
                    <a:pt x="4839" y="539010"/>
                  </a:lnTo>
                  <a:lnTo>
                    <a:pt x="6077658" y="539010"/>
                  </a:lnTo>
                  <a:lnTo>
                    <a:pt x="6082498" y="534170"/>
                  </a:lnTo>
                  <a:lnTo>
                    <a:pt x="6082498" y="4838"/>
                  </a:lnTo>
                  <a:lnTo>
                    <a:pt x="60776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092537" y="2382681"/>
              <a:ext cx="6082665" cy="539115"/>
            </a:xfrm>
            <a:custGeom>
              <a:avLst/>
              <a:gdLst/>
              <a:ahLst/>
              <a:cxnLst/>
              <a:rect l="l" t="t" r="r" b="b"/>
              <a:pathLst>
                <a:path w="6082665" h="539114">
                  <a:moveTo>
                    <a:pt x="0" y="10809"/>
                  </a:moveTo>
                  <a:lnTo>
                    <a:pt x="0" y="4839"/>
                  </a:lnTo>
                  <a:lnTo>
                    <a:pt x="4839" y="0"/>
                  </a:lnTo>
                  <a:lnTo>
                    <a:pt x="10809" y="0"/>
                  </a:lnTo>
                  <a:lnTo>
                    <a:pt x="6071690" y="0"/>
                  </a:lnTo>
                  <a:lnTo>
                    <a:pt x="6077659" y="0"/>
                  </a:lnTo>
                  <a:lnTo>
                    <a:pt x="6082499" y="4839"/>
                  </a:lnTo>
                  <a:lnTo>
                    <a:pt x="6082499" y="10809"/>
                  </a:lnTo>
                  <a:lnTo>
                    <a:pt x="6082499" y="528201"/>
                  </a:lnTo>
                  <a:lnTo>
                    <a:pt x="6082499" y="534171"/>
                  </a:lnTo>
                  <a:lnTo>
                    <a:pt x="6077659" y="539011"/>
                  </a:lnTo>
                  <a:lnTo>
                    <a:pt x="6071690" y="539011"/>
                  </a:lnTo>
                  <a:lnTo>
                    <a:pt x="10809" y="539011"/>
                  </a:lnTo>
                  <a:lnTo>
                    <a:pt x="4839" y="539011"/>
                  </a:lnTo>
                  <a:lnTo>
                    <a:pt x="0" y="534171"/>
                  </a:lnTo>
                  <a:lnTo>
                    <a:pt x="0" y="528201"/>
                  </a:lnTo>
                  <a:lnTo>
                    <a:pt x="0" y="10809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1476" y="2453415"/>
              <a:ext cx="424006" cy="40418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0425" y="2468157"/>
              <a:ext cx="366245" cy="356632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4092537" y="2382681"/>
            <a:ext cx="6082665" cy="53911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150"/>
              </a:spcBef>
              <a:tabLst>
                <a:tab pos="2551430" algn="l"/>
              </a:tabLst>
            </a:pP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Cluster</a:t>
            </a:r>
            <a:r>
              <a:rPr sz="1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	</a:t>
            </a:r>
            <a:r>
              <a:rPr sz="2100" spc="-52" baseline="-6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Scheduler…</a:t>
            </a:r>
            <a:endParaRPr sz="2100" baseline="-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8252" y="3103255"/>
            <a:ext cx="1691639" cy="1141730"/>
            <a:chOff x="3918252" y="3103255"/>
            <a:chExt cx="1691639" cy="1141730"/>
          </a:xfrm>
        </p:grpSpPr>
        <p:sp>
          <p:nvSpPr>
            <p:cNvPr id="3" name="object 3"/>
            <p:cNvSpPr/>
            <p:nvPr/>
          </p:nvSpPr>
          <p:spPr>
            <a:xfrm>
              <a:off x="4031226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60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18242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204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46"/>
                  </a:lnTo>
                  <a:close/>
                </a:path>
                <a:path w="460375" h="331470">
                  <a:moveTo>
                    <a:pt x="185204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18"/>
                  </a:lnTo>
                  <a:close/>
                </a:path>
                <a:path w="460375" h="331470">
                  <a:moveTo>
                    <a:pt x="242493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46"/>
                  </a:lnTo>
                  <a:close/>
                </a:path>
                <a:path w="460375" h="331470">
                  <a:moveTo>
                    <a:pt x="242493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18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93" y="46024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26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80"/>
                  </a:lnTo>
                  <a:lnTo>
                    <a:pt x="356870" y="92036"/>
                  </a:lnTo>
                  <a:lnTo>
                    <a:pt x="351205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83" y="168109"/>
                  </a:lnTo>
                  <a:lnTo>
                    <a:pt x="345414" y="170357"/>
                  </a:lnTo>
                  <a:lnTo>
                    <a:pt x="340728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91" y="314960"/>
                  </a:lnTo>
                  <a:lnTo>
                    <a:pt x="108305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908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377320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04251" y="3103255"/>
            <a:ext cx="1691639" cy="1141730"/>
            <a:chOff x="6204251" y="3103255"/>
            <a:chExt cx="1691639" cy="1141730"/>
          </a:xfrm>
        </p:grpSpPr>
        <p:sp>
          <p:nvSpPr>
            <p:cNvPr id="7" name="object 7"/>
            <p:cNvSpPr/>
            <p:nvPr/>
          </p:nvSpPr>
          <p:spPr>
            <a:xfrm>
              <a:off x="6317226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04242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204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46"/>
                  </a:lnTo>
                  <a:close/>
                </a:path>
                <a:path w="460375" h="331470">
                  <a:moveTo>
                    <a:pt x="185204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18"/>
                  </a:lnTo>
                  <a:close/>
                </a:path>
                <a:path w="460375" h="331470">
                  <a:moveTo>
                    <a:pt x="242493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46"/>
                  </a:lnTo>
                  <a:close/>
                </a:path>
                <a:path w="460375" h="331470">
                  <a:moveTo>
                    <a:pt x="242493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18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93" y="46024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83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305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908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663318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90249" y="3103255"/>
            <a:ext cx="1691639" cy="1141730"/>
            <a:chOff x="8490249" y="3103255"/>
            <a:chExt cx="1691639" cy="1141730"/>
          </a:xfrm>
        </p:grpSpPr>
        <p:sp>
          <p:nvSpPr>
            <p:cNvPr id="11" name="object 11"/>
            <p:cNvSpPr/>
            <p:nvPr/>
          </p:nvSpPr>
          <p:spPr>
            <a:xfrm>
              <a:off x="8603225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490242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83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949318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45227" y="3103255"/>
            <a:ext cx="1691639" cy="1141730"/>
            <a:chOff x="1745227" y="3103255"/>
            <a:chExt cx="1691639" cy="1141730"/>
          </a:xfrm>
        </p:grpSpPr>
        <p:sp>
          <p:nvSpPr>
            <p:cNvPr id="15" name="object 15"/>
            <p:cNvSpPr/>
            <p:nvPr/>
          </p:nvSpPr>
          <p:spPr>
            <a:xfrm>
              <a:off x="1858202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60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45221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204295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51913" y="1898393"/>
            <a:ext cx="0" cy="3624579"/>
          </a:xfrm>
          <a:custGeom>
            <a:avLst/>
            <a:gdLst/>
            <a:ahLst/>
            <a:cxnLst/>
            <a:rect l="l" t="t" r="r" b="b"/>
            <a:pathLst>
              <a:path h="3624579">
                <a:moveTo>
                  <a:pt x="0" y="0"/>
                </a:moveTo>
                <a:lnTo>
                  <a:pt x="1" y="3624349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992337" y="1519428"/>
            <a:ext cx="3879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</a:rPr>
              <a:t>N</a:t>
            </a:r>
            <a:r>
              <a:rPr sz="2000" spc="15" dirty="0">
                <a:solidFill>
                  <a:srgbClr val="404040"/>
                </a:solidFill>
              </a:rPr>
              <a:t>e</a:t>
            </a:r>
            <a:r>
              <a:rPr sz="2000" spc="35" dirty="0">
                <a:solidFill>
                  <a:srgbClr val="404040"/>
                </a:solidFill>
              </a:rPr>
              <a:t>t</a:t>
            </a:r>
            <a:r>
              <a:rPr sz="2000" spc="35" dirty="0">
                <a:solidFill>
                  <a:srgbClr val="404040"/>
                </a:solidFill>
              </a:rPr>
              <a:t>w</a:t>
            </a:r>
            <a:r>
              <a:rPr sz="2000" spc="95" dirty="0">
                <a:solidFill>
                  <a:srgbClr val="404040"/>
                </a:solidFill>
              </a:rPr>
              <a:t>o</a:t>
            </a:r>
            <a:r>
              <a:rPr sz="2000" spc="-35" dirty="0">
                <a:solidFill>
                  <a:srgbClr val="404040"/>
                </a:solidFill>
              </a:rPr>
              <a:t>r</a:t>
            </a:r>
            <a:r>
              <a:rPr sz="2000" spc="-20" dirty="0">
                <a:solidFill>
                  <a:srgbClr val="404040"/>
                </a:solidFill>
              </a:rPr>
              <a:t>k</a:t>
            </a:r>
            <a:r>
              <a:rPr sz="2000" spc="-105" dirty="0">
                <a:solidFill>
                  <a:srgbClr val="404040"/>
                </a:solidFill>
              </a:rPr>
              <a:t> </a:t>
            </a:r>
            <a:r>
              <a:rPr sz="2000" spc="-15" dirty="0">
                <a:solidFill>
                  <a:srgbClr val="404040"/>
                </a:solidFill>
              </a:rPr>
              <a:t>se</a:t>
            </a:r>
            <a:r>
              <a:rPr sz="2000" spc="85" dirty="0">
                <a:solidFill>
                  <a:srgbClr val="404040"/>
                </a:solidFill>
              </a:rPr>
              <a:t>g</a:t>
            </a:r>
            <a:r>
              <a:rPr sz="2000" spc="-15" dirty="0">
                <a:solidFill>
                  <a:srgbClr val="404040"/>
                </a:solidFill>
              </a:rPr>
              <a:t>me</a:t>
            </a:r>
            <a:r>
              <a:rPr sz="2000" spc="-35" dirty="0">
                <a:solidFill>
                  <a:srgbClr val="404040"/>
                </a:solidFill>
              </a:rPr>
              <a:t>n</a:t>
            </a:r>
            <a:r>
              <a:rPr sz="2000" spc="35" dirty="0">
                <a:solidFill>
                  <a:srgbClr val="404040"/>
                </a:solidFill>
              </a:rPr>
              <a:t>t</a:t>
            </a:r>
            <a:r>
              <a:rPr sz="2000" spc="-40" dirty="0">
                <a:solidFill>
                  <a:srgbClr val="404040"/>
                </a:solidFill>
              </a:rPr>
              <a:t>a</a:t>
            </a:r>
            <a:r>
              <a:rPr sz="2000" spc="35" dirty="0">
                <a:solidFill>
                  <a:srgbClr val="404040"/>
                </a:solidFill>
              </a:rPr>
              <a:t>t</a:t>
            </a:r>
            <a:r>
              <a:rPr sz="2000" spc="20" dirty="0">
                <a:solidFill>
                  <a:srgbClr val="404040"/>
                </a:solidFill>
              </a:rPr>
              <a:t>i</a:t>
            </a:r>
            <a:r>
              <a:rPr sz="2000" spc="95" dirty="0">
                <a:solidFill>
                  <a:srgbClr val="404040"/>
                </a:solidFill>
              </a:rPr>
              <a:t>o</a:t>
            </a:r>
            <a:r>
              <a:rPr sz="2000" spc="-35" dirty="0">
                <a:solidFill>
                  <a:srgbClr val="404040"/>
                </a:solidFill>
              </a:rPr>
              <a:t>n</a:t>
            </a:r>
            <a:r>
              <a:rPr sz="2000" spc="125" dirty="0">
                <a:solidFill>
                  <a:srgbClr val="404040"/>
                </a:solidFill>
              </a:rPr>
              <a:t>/</a:t>
            </a:r>
            <a:r>
              <a:rPr sz="2000" spc="10" dirty="0">
                <a:solidFill>
                  <a:srgbClr val="404040"/>
                </a:solidFill>
              </a:rPr>
              <a:t>f</a:t>
            </a:r>
            <a:r>
              <a:rPr sz="2000" spc="-30" dirty="0">
                <a:solidFill>
                  <a:srgbClr val="404040"/>
                </a:solidFill>
              </a:rPr>
              <a:t>a</a:t>
            </a:r>
            <a:r>
              <a:rPr sz="2000" spc="20" dirty="0">
                <a:solidFill>
                  <a:srgbClr val="404040"/>
                </a:solidFill>
              </a:rPr>
              <a:t>il</a:t>
            </a:r>
            <a:r>
              <a:rPr sz="2000" spc="-35" dirty="0">
                <a:solidFill>
                  <a:srgbClr val="404040"/>
                </a:solidFill>
              </a:rPr>
              <a:t>u</a:t>
            </a:r>
            <a:r>
              <a:rPr sz="2000" spc="-70" dirty="0">
                <a:solidFill>
                  <a:srgbClr val="404040"/>
                </a:solidFill>
              </a:rPr>
              <a:t>r</a:t>
            </a:r>
            <a:r>
              <a:rPr sz="2000" spc="15" dirty="0">
                <a:solidFill>
                  <a:srgbClr val="404040"/>
                </a:solidFill>
              </a:rPr>
              <a:t>e</a:t>
            </a:r>
            <a:endParaRPr sz="2000"/>
          </a:p>
        </p:txBody>
      </p:sp>
      <p:sp>
        <p:nvSpPr>
          <p:cNvPr id="20" name="object 20"/>
          <p:cNvSpPr txBox="1"/>
          <p:nvPr/>
        </p:nvSpPr>
        <p:spPr>
          <a:xfrm>
            <a:off x="2636387" y="4564379"/>
            <a:ext cx="210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¯</a:t>
            </a:r>
            <a:r>
              <a:rPr sz="32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\</a:t>
            </a:r>
            <a:r>
              <a:rPr sz="3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32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2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ツ</a:t>
            </a:r>
            <a:r>
              <a:rPr sz="3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)_</a:t>
            </a:r>
            <a:r>
              <a:rPr sz="3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2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¯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52747" y="4564379"/>
            <a:ext cx="210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¯</a:t>
            </a:r>
            <a:r>
              <a:rPr sz="32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\</a:t>
            </a:r>
            <a:r>
              <a:rPr sz="32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_</a:t>
            </a:r>
            <a:r>
              <a:rPr sz="32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2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ツ</a:t>
            </a:r>
            <a:r>
              <a:rPr sz="3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)_</a:t>
            </a:r>
            <a:r>
              <a:rPr sz="3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32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¯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98661" y="3103255"/>
            <a:ext cx="1691639" cy="1141730"/>
            <a:chOff x="5098661" y="3103255"/>
            <a:chExt cx="1691639" cy="1141730"/>
          </a:xfrm>
        </p:grpSpPr>
        <p:sp>
          <p:nvSpPr>
            <p:cNvPr id="3" name="object 3"/>
            <p:cNvSpPr/>
            <p:nvPr/>
          </p:nvSpPr>
          <p:spPr>
            <a:xfrm>
              <a:off x="5211635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098656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43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55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557728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84660" y="3103255"/>
            <a:ext cx="1691639" cy="1141730"/>
            <a:chOff x="7384660" y="3103255"/>
            <a:chExt cx="1691639" cy="1141730"/>
          </a:xfrm>
        </p:grpSpPr>
        <p:sp>
          <p:nvSpPr>
            <p:cNvPr id="7" name="object 7"/>
            <p:cNvSpPr/>
            <p:nvPr/>
          </p:nvSpPr>
          <p:spPr>
            <a:xfrm>
              <a:off x="7497634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84656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43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35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843728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70658" y="3103255"/>
            <a:ext cx="1691639" cy="1141730"/>
            <a:chOff x="9670658" y="3103255"/>
            <a:chExt cx="1691639" cy="1141730"/>
          </a:xfrm>
        </p:grpSpPr>
        <p:sp>
          <p:nvSpPr>
            <p:cNvPr id="11" name="object 11"/>
            <p:cNvSpPr/>
            <p:nvPr/>
          </p:nvSpPr>
          <p:spPr>
            <a:xfrm>
              <a:off x="9783633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70656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46" y="119646"/>
                  </a:lnTo>
                  <a:lnTo>
                    <a:pt x="196646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46" y="59918"/>
                  </a:lnTo>
                  <a:lnTo>
                    <a:pt x="196646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46" y="0"/>
                  </a:lnTo>
                  <a:lnTo>
                    <a:pt x="196646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43" y="142748"/>
                  </a:lnTo>
                  <a:lnTo>
                    <a:pt x="441439" y="138049"/>
                  </a:lnTo>
                  <a:lnTo>
                    <a:pt x="440105" y="137502"/>
                  </a:lnTo>
                  <a:lnTo>
                    <a:pt x="426262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35" y="124701"/>
                  </a:lnTo>
                  <a:lnTo>
                    <a:pt x="387451" y="112229"/>
                  </a:lnTo>
                  <a:lnTo>
                    <a:pt x="378421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67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57" y="175679"/>
                  </a:lnTo>
                  <a:lnTo>
                    <a:pt x="323964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194" y="253187"/>
                  </a:lnTo>
                  <a:lnTo>
                    <a:pt x="11455" y="262394"/>
                  </a:lnTo>
                  <a:lnTo>
                    <a:pt x="13703" y="262394"/>
                  </a:lnTo>
                  <a:lnTo>
                    <a:pt x="38633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06" y="295656"/>
                  </a:lnTo>
                  <a:lnTo>
                    <a:pt x="330492" y="267246"/>
                  </a:lnTo>
                  <a:lnTo>
                    <a:pt x="362102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129726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25636" y="3103255"/>
            <a:ext cx="1691639" cy="1141730"/>
            <a:chOff x="2925636" y="3103255"/>
            <a:chExt cx="1691639" cy="1141730"/>
          </a:xfrm>
        </p:grpSpPr>
        <p:sp>
          <p:nvSpPr>
            <p:cNvPr id="15" name="object 15"/>
            <p:cNvSpPr/>
            <p:nvPr/>
          </p:nvSpPr>
          <p:spPr>
            <a:xfrm>
              <a:off x="3038612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60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25635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46" y="119646"/>
                  </a:lnTo>
                  <a:lnTo>
                    <a:pt x="196646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46" y="59918"/>
                  </a:lnTo>
                  <a:lnTo>
                    <a:pt x="196646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46" y="0"/>
                  </a:lnTo>
                  <a:lnTo>
                    <a:pt x="196646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43" y="142748"/>
                  </a:lnTo>
                  <a:lnTo>
                    <a:pt x="441439" y="138049"/>
                  </a:lnTo>
                  <a:lnTo>
                    <a:pt x="440105" y="137502"/>
                  </a:lnTo>
                  <a:lnTo>
                    <a:pt x="426262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35" y="124701"/>
                  </a:lnTo>
                  <a:lnTo>
                    <a:pt x="387451" y="112229"/>
                  </a:lnTo>
                  <a:lnTo>
                    <a:pt x="378421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67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57" y="175679"/>
                  </a:lnTo>
                  <a:lnTo>
                    <a:pt x="323964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194" y="253187"/>
                  </a:lnTo>
                  <a:lnTo>
                    <a:pt x="11455" y="262394"/>
                  </a:lnTo>
                  <a:lnTo>
                    <a:pt x="13703" y="262394"/>
                  </a:lnTo>
                  <a:lnTo>
                    <a:pt x="38633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06" y="295656"/>
                  </a:lnTo>
                  <a:lnTo>
                    <a:pt x="330492" y="267246"/>
                  </a:lnTo>
                  <a:lnTo>
                    <a:pt x="362102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384705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32322" y="1898393"/>
            <a:ext cx="0" cy="3624579"/>
          </a:xfrm>
          <a:custGeom>
            <a:avLst/>
            <a:gdLst/>
            <a:ahLst/>
            <a:cxnLst/>
            <a:rect l="l" t="t" r="r" b="b"/>
            <a:pathLst>
              <a:path h="3624579">
                <a:moveTo>
                  <a:pt x="0" y="0"/>
                </a:moveTo>
                <a:lnTo>
                  <a:pt x="1" y="3624349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172746" y="1519428"/>
            <a:ext cx="3879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</a:rPr>
              <a:t>N</a:t>
            </a:r>
            <a:r>
              <a:rPr sz="2000" spc="15" dirty="0">
                <a:solidFill>
                  <a:srgbClr val="404040"/>
                </a:solidFill>
              </a:rPr>
              <a:t>e</a:t>
            </a:r>
            <a:r>
              <a:rPr sz="2000" spc="35" dirty="0">
                <a:solidFill>
                  <a:srgbClr val="404040"/>
                </a:solidFill>
              </a:rPr>
              <a:t>t</a:t>
            </a:r>
            <a:r>
              <a:rPr sz="2000" spc="35" dirty="0">
                <a:solidFill>
                  <a:srgbClr val="404040"/>
                </a:solidFill>
              </a:rPr>
              <a:t>w</a:t>
            </a:r>
            <a:r>
              <a:rPr sz="2000" spc="95" dirty="0">
                <a:solidFill>
                  <a:srgbClr val="404040"/>
                </a:solidFill>
              </a:rPr>
              <a:t>o</a:t>
            </a:r>
            <a:r>
              <a:rPr sz="2000" spc="-35" dirty="0">
                <a:solidFill>
                  <a:srgbClr val="404040"/>
                </a:solidFill>
              </a:rPr>
              <a:t>r</a:t>
            </a:r>
            <a:r>
              <a:rPr sz="2000" spc="-20" dirty="0">
                <a:solidFill>
                  <a:srgbClr val="404040"/>
                </a:solidFill>
              </a:rPr>
              <a:t>k</a:t>
            </a:r>
            <a:r>
              <a:rPr sz="2000" spc="-105" dirty="0">
                <a:solidFill>
                  <a:srgbClr val="404040"/>
                </a:solidFill>
              </a:rPr>
              <a:t> </a:t>
            </a:r>
            <a:r>
              <a:rPr sz="2000" spc="-15" dirty="0">
                <a:solidFill>
                  <a:srgbClr val="404040"/>
                </a:solidFill>
              </a:rPr>
              <a:t>se</a:t>
            </a:r>
            <a:r>
              <a:rPr sz="2000" spc="85" dirty="0">
                <a:solidFill>
                  <a:srgbClr val="404040"/>
                </a:solidFill>
              </a:rPr>
              <a:t>g</a:t>
            </a:r>
            <a:r>
              <a:rPr sz="2000" spc="-15" dirty="0">
                <a:solidFill>
                  <a:srgbClr val="404040"/>
                </a:solidFill>
              </a:rPr>
              <a:t>me</a:t>
            </a:r>
            <a:r>
              <a:rPr sz="2000" spc="-35" dirty="0">
                <a:solidFill>
                  <a:srgbClr val="404040"/>
                </a:solidFill>
              </a:rPr>
              <a:t>n</a:t>
            </a:r>
            <a:r>
              <a:rPr sz="2000" spc="35" dirty="0">
                <a:solidFill>
                  <a:srgbClr val="404040"/>
                </a:solidFill>
              </a:rPr>
              <a:t>t</a:t>
            </a:r>
            <a:r>
              <a:rPr sz="2000" spc="-40" dirty="0">
                <a:solidFill>
                  <a:srgbClr val="404040"/>
                </a:solidFill>
              </a:rPr>
              <a:t>a</a:t>
            </a:r>
            <a:r>
              <a:rPr sz="2000" spc="35" dirty="0">
                <a:solidFill>
                  <a:srgbClr val="404040"/>
                </a:solidFill>
              </a:rPr>
              <a:t>t</a:t>
            </a:r>
            <a:r>
              <a:rPr sz="2000" spc="20" dirty="0">
                <a:solidFill>
                  <a:srgbClr val="404040"/>
                </a:solidFill>
              </a:rPr>
              <a:t>i</a:t>
            </a:r>
            <a:r>
              <a:rPr sz="2000" spc="95" dirty="0">
                <a:solidFill>
                  <a:srgbClr val="404040"/>
                </a:solidFill>
              </a:rPr>
              <a:t>o</a:t>
            </a:r>
            <a:r>
              <a:rPr sz="2000" spc="-35" dirty="0">
                <a:solidFill>
                  <a:srgbClr val="404040"/>
                </a:solidFill>
              </a:rPr>
              <a:t>n</a:t>
            </a:r>
            <a:r>
              <a:rPr sz="2000" spc="125" dirty="0">
                <a:solidFill>
                  <a:srgbClr val="404040"/>
                </a:solidFill>
              </a:rPr>
              <a:t>/</a:t>
            </a:r>
            <a:r>
              <a:rPr sz="2000" spc="10" dirty="0">
                <a:solidFill>
                  <a:srgbClr val="404040"/>
                </a:solidFill>
              </a:rPr>
              <a:t>f</a:t>
            </a:r>
            <a:r>
              <a:rPr sz="2000" spc="-30" dirty="0">
                <a:solidFill>
                  <a:srgbClr val="404040"/>
                </a:solidFill>
              </a:rPr>
              <a:t>a</a:t>
            </a:r>
            <a:r>
              <a:rPr sz="2000" spc="20" dirty="0">
                <a:solidFill>
                  <a:srgbClr val="404040"/>
                </a:solidFill>
              </a:rPr>
              <a:t>il</a:t>
            </a:r>
            <a:r>
              <a:rPr sz="2000" spc="-35" dirty="0">
                <a:solidFill>
                  <a:srgbClr val="404040"/>
                </a:solidFill>
              </a:rPr>
              <a:t>u</a:t>
            </a:r>
            <a:r>
              <a:rPr sz="2000" spc="-70" dirty="0">
                <a:solidFill>
                  <a:srgbClr val="404040"/>
                </a:solidFill>
              </a:rPr>
              <a:t>r</a:t>
            </a:r>
            <a:r>
              <a:rPr sz="2000" spc="15" dirty="0">
                <a:solidFill>
                  <a:srgbClr val="404040"/>
                </a:solidFill>
              </a:rPr>
              <a:t>e</a:t>
            </a:r>
            <a:endParaRPr sz="2000"/>
          </a:p>
        </p:txBody>
      </p:sp>
      <p:grpSp>
        <p:nvGrpSpPr>
          <p:cNvPr id="20" name="object 20"/>
          <p:cNvGrpSpPr/>
          <p:nvPr/>
        </p:nvGrpSpPr>
        <p:grpSpPr>
          <a:xfrm>
            <a:off x="752612" y="3103255"/>
            <a:ext cx="1691639" cy="1141730"/>
            <a:chOff x="752612" y="3103255"/>
            <a:chExt cx="1691639" cy="1141730"/>
          </a:xfrm>
        </p:grpSpPr>
        <p:sp>
          <p:nvSpPr>
            <p:cNvPr id="21" name="object 21"/>
            <p:cNvSpPr/>
            <p:nvPr/>
          </p:nvSpPr>
          <p:spPr>
            <a:xfrm>
              <a:off x="865587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60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52602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67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67" y="165658"/>
                  </a:lnTo>
                  <a:lnTo>
                    <a:pt x="68567" y="119646"/>
                  </a:lnTo>
                  <a:close/>
                </a:path>
                <a:path w="460375" h="331470">
                  <a:moveTo>
                    <a:pt x="128104" y="119646"/>
                  </a:moveTo>
                  <a:lnTo>
                    <a:pt x="80022" y="119646"/>
                  </a:lnTo>
                  <a:lnTo>
                    <a:pt x="80022" y="165658"/>
                  </a:lnTo>
                  <a:lnTo>
                    <a:pt x="128104" y="165658"/>
                  </a:lnTo>
                  <a:lnTo>
                    <a:pt x="128104" y="119646"/>
                  </a:lnTo>
                  <a:close/>
                </a:path>
                <a:path w="460375" h="331470">
                  <a:moveTo>
                    <a:pt x="128104" y="59918"/>
                  </a:moveTo>
                  <a:lnTo>
                    <a:pt x="80022" y="59918"/>
                  </a:lnTo>
                  <a:lnTo>
                    <a:pt x="80022" y="105930"/>
                  </a:lnTo>
                  <a:lnTo>
                    <a:pt x="128104" y="105930"/>
                  </a:lnTo>
                  <a:lnTo>
                    <a:pt x="128104" y="59918"/>
                  </a:lnTo>
                  <a:close/>
                </a:path>
                <a:path w="460375" h="331470">
                  <a:moveTo>
                    <a:pt x="185204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46"/>
                  </a:lnTo>
                  <a:close/>
                </a:path>
                <a:path w="460375" h="331470">
                  <a:moveTo>
                    <a:pt x="185204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18"/>
                  </a:lnTo>
                  <a:close/>
                </a:path>
                <a:path w="460375" h="331470">
                  <a:moveTo>
                    <a:pt x="242493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46"/>
                  </a:lnTo>
                  <a:close/>
                </a:path>
                <a:path w="460375" h="331470">
                  <a:moveTo>
                    <a:pt x="242493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18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93" y="46024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26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80"/>
                  </a:lnTo>
                  <a:lnTo>
                    <a:pt x="356870" y="92036"/>
                  </a:lnTo>
                  <a:lnTo>
                    <a:pt x="351205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75" y="158724"/>
                  </a:lnTo>
                  <a:lnTo>
                    <a:pt x="356870" y="165658"/>
                  </a:lnTo>
                  <a:lnTo>
                    <a:pt x="352183" y="168109"/>
                  </a:lnTo>
                  <a:lnTo>
                    <a:pt x="345414" y="170357"/>
                  </a:lnTo>
                  <a:lnTo>
                    <a:pt x="340728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73" y="237274"/>
                  </a:lnTo>
                  <a:lnTo>
                    <a:pt x="9207" y="253187"/>
                  </a:lnTo>
                  <a:lnTo>
                    <a:pt x="11468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91" y="314960"/>
                  </a:lnTo>
                  <a:lnTo>
                    <a:pt x="108305" y="327342"/>
                  </a:lnTo>
                  <a:lnTo>
                    <a:pt x="148767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908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211680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72397" y="4672140"/>
            <a:ext cx="1104236" cy="110081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2774" y="4672140"/>
            <a:ext cx="1097409" cy="1100817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4477" y="1953078"/>
            <a:ext cx="7583170" cy="4681855"/>
            <a:chOff x="3364477" y="1953078"/>
            <a:chExt cx="7583170" cy="4681855"/>
          </a:xfrm>
        </p:grpSpPr>
        <p:sp>
          <p:nvSpPr>
            <p:cNvPr id="3" name="object 3"/>
            <p:cNvSpPr/>
            <p:nvPr/>
          </p:nvSpPr>
          <p:spPr>
            <a:xfrm>
              <a:off x="3713022" y="2187397"/>
              <a:ext cx="6877684" cy="2138045"/>
            </a:xfrm>
            <a:custGeom>
              <a:avLst/>
              <a:gdLst/>
              <a:ahLst/>
              <a:cxnLst/>
              <a:rect l="l" t="t" r="r" b="b"/>
              <a:pathLst>
                <a:path w="6877684" h="2138045">
                  <a:moveTo>
                    <a:pt x="6877393" y="42862"/>
                  </a:moveTo>
                  <a:lnTo>
                    <a:pt x="6874027" y="26174"/>
                  </a:lnTo>
                  <a:lnTo>
                    <a:pt x="6864845" y="12547"/>
                  </a:lnTo>
                  <a:lnTo>
                    <a:pt x="6851218" y="3365"/>
                  </a:lnTo>
                  <a:lnTo>
                    <a:pt x="6834530" y="0"/>
                  </a:lnTo>
                  <a:lnTo>
                    <a:pt x="42875" y="0"/>
                  </a:lnTo>
                  <a:lnTo>
                    <a:pt x="26187" y="3365"/>
                  </a:lnTo>
                  <a:lnTo>
                    <a:pt x="12560" y="12547"/>
                  </a:lnTo>
                  <a:lnTo>
                    <a:pt x="3365" y="26174"/>
                  </a:lnTo>
                  <a:lnTo>
                    <a:pt x="0" y="42862"/>
                  </a:lnTo>
                  <a:lnTo>
                    <a:pt x="0" y="712381"/>
                  </a:lnTo>
                  <a:lnTo>
                    <a:pt x="0" y="2095144"/>
                  </a:lnTo>
                  <a:lnTo>
                    <a:pt x="0" y="2106117"/>
                  </a:lnTo>
                  <a:lnTo>
                    <a:pt x="2286" y="2117445"/>
                  </a:lnTo>
                  <a:lnTo>
                    <a:pt x="8534" y="2126704"/>
                  </a:lnTo>
                  <a:lnTo>
                    <a:pt x="17780" y="2132939"/>
                  </a:lnTo>
                  <a:lnTo>
                    <a:pt x="26162" y="2134641"/>
                  </a:lnTo>
                  <a:lnTo>
                    <a:pt x="42875" y="2138019"/>
                  </a:lnTo>
                  <a:lnTo>
                    <a:pt x="6834530" y="2138019"/>
                  </a:lnTo>
                  <a:lnTo>
                    <a:pt x="6851218" y="2134641"/>
                  </a:lnTo>
                  <a:lnTo>
                    <a:pt x="6859613" y="2132939"/>
                  </a:lnTo>
                  <a:lnTo>
                    <a:pt x="6868871" y="2126704"/>
                  </a:lnTo>
                  <a:lnTo>
                    <a:pt x="6875107" y="2117445"/>
                  </a:lnTo>
                  <a:lnTo>
                    <a:pt x="6877393" y="2106117"/>
                  </a:lnTo>
                  <a:lnTo>
                    <a:pt x="6877393" y="2095144"/>
                  </a:lnTo>
                  <a:lnTo>
                    <a:pt x="6877393" y="712381"/>
                  </a:lnTo>
                  <a:lnTo>
                    <a:pt x="6877393" y="42862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370827" y="1959428"/>
              <a:ext cx="7570470" cy="4669155"/>
            </a:xfrm>
            <a:custGeom>
              <a:avLst/>
              <a:gdLst/>
              <a:ahLst/>
              <a:cxnLst/>
              <a:rect l="l" t="t" r="r" b="b"/>
              <a:pathLst>
                <a:path w="7570470" h="4669155">
                  <a:moveTo>
                    <a:pt x="0" y="83937"/>
                  </a:moveTo>
                  <a:lnTo>
                    <a:pt x="6596" y="51265"/>
                  </a:lnTo>
                  <a:lnTo>
                    <a:pt x="24584" y="24584"/>
                  </a:lnTo>
                  <a:lnTo>
                    <a:pt x="51265" y="6596"/>
                  </a:lnTo>
                  <a:lnTo>
                    <a:pt x="83937" y="0"/>
                  </a:lnTo>
                  <a:lnTo>
                    <a:pt x="7486116" y="0"/>
                  </a:lnTo>
                  <a:lnTo>
                    <a:pt x="7518788" y="6596"/>
                  </a:lnTo>
                  <a:lnTo>
                    <a:pt x="7545468" y="24584"/>
                  </a:lnTo>
                  <a:lnTo>
                    <a:pt x="7563457" y="51265"/>
                  </a:lnTo>
                  <a:lnTo>
                    <a:pt x="7570054" y="83937"/>
                  </a:lnTo>
                  <a:lnTo>
                    <a:pt x="7570054" y="4584648"/>
                  </a:lnTo>
                  <a:lnTo>
                    <a:pt x="7563457" y="4617320"/>
                  </a:lnTo>
                  <a:lnTo>
                    <a:pt x="7545468" y="4644001"/>
                  </a:lnTo>
                  <a:lnTo>
                    <a:pt x="7518788" y="4661989"/>
                  </a:lnTo>
                  <a:lnTo>
                    <a:pt x="7486116" y="4668586"/>
                  </a:lnTo>
                  <a:lnTo>
                    <a:pt x="83937" y="4668586"/>
                  </a:lnTo>
                  <a:lnTo>
                    <a:pt x="51265" y="4661989"/>
                  </a:lnTo>
                  <a:lnTo>
                    <a:pt x="24584" y="4644001"/>
                  </a:lnTo>
                  <a:lnTo>
                    <a:pt x="6596" y="4617320"/>
                  </a:lnTo>
                  <a:lnTo>
                    <a:pt x="0" y="4584648"/>
                  </a:lnTo>
                  <a:lnTo>
                    <a:pt x="0" y="83937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25686" y="5555274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60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12705" y="5358676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34"/>
                  </a:moveTo>
                  <a:lnTo>
                    <a:pt x="22910" y="119634"/>
                  </a:lnTo>
                  <a:lnTo>
                    <a:pt x="22910" y="165646"/>
                  </a:lnTo>
                  <a:lnTo>
                    <a:pt x="68554" y="165646"/>
                  </a:lnTo>
                  <a:lnTo>
                    <a:pt x="68554" y="119634"/>
                  </a:lnTo>
                  <a:close/>
                </a:path>
                <a:path w="460375" h="331470">
                  <a:moveTo>
                    <a:pt x="128092" y="119634"/>
                  </a:moveTo>
                  <a:lnTo>
                    <a:pt x="80010" y="119634"/>
                  </a:lnTo>
                  <a:lnTo>
                    <a:pt x="80010" y="165646"/>
                  </a:lnTo>
                  <a:lnTo>
                    <a:pt x="128092" y="165646"/>
                  </a:lnTo>
                  <a:lnTo>
                    <a:pt x="128092" y="119634"/>
                  </a:lnTo>
                  <a:close/>
                </a:path>
                <a:path w="460375" h="331470">
                  <a:moveTo>
                    <a:pt x="128092" y="59905"/>
                  </a:moveTo>
                  <a:lnTo>
                    <a:pt x="80010" y="59905"/>
                  </a:lnTo>
                  <a:lnTo>
                    <a:pt x="80010" y="105918"/>
                  </a:lnTo>
                  <a:lnTo>
                    <a:pt x="128092" y="105918"/>
                  </a:lnTo>
                  <a:lnTo>
                    <a:pt x="128092" y="59905"/>
                  </a:lnTo>
                  <a:close/>
                </a:path>
                <a:path w="460375" h="331470">
                  <a:moveTo>
                    <a:pt x="185191" y="119634"/>
                  </a:moveTo>
                  <a:lnTo>
                    <a:pt x="137299" y="119634"/>
                  </a:lnTo>
                  <a:lnTo>
                    <a:pt x="137299" y="165646"/>
                  </a:lnTo>
                  <a:lnTo>
                    <a:pt x="185191" y="165646"/>
                  </a:lnTo>
                  <a:lnTo>
                    <a:pt x="185191" y="119634"/>
                  </a:lnTo>
                  <a:close/>
                </a:path>
                <a:path w="460375" h="331470">
                  <a:moveTo>
                    <a:pt x="185191" y="59905"/>
                  </a:moveTo>
                  <a:lnTo>
                    <a:pt x="137299" y="59905"/>
                  </a:lnTo>
                  <a:lnTo>
                    <a:pt x="137299" y="105918"/>
                  </a:lnTo>
                  <a:lnTo>
                    <a:pt x="185191" y="105918"/>
                  </a:lnTo>
                  <a:lnTo>
                    <a:pt x="185191" y="59905"/>
                  </a:lnTo>
                  <a:close/>
                </a:path>
                <a:path w="460375" h="331470">
                  <a:moveTo>
                    <a:pt x="242481" y="119634"/>
                  </a:moveTo>
                  <a:lnTo>
                    <a:pt x="196659" y="119634"/>
                  </a:lnTo>
                  <a:lnTo>
                    <a:pt x="196659" y="165646"/>
                  </a:lnTo>
                  <a:lnTo>
                    <a:pt x="242481" y="165646"/>
                  </a:lnTo>
                  <a:lnTo>
                    <a:pt x="242481" y="119634"/>
                  </a:lnTo>
                  <a:close/>
                </a:path>
                <a:path w="460375" h="331470">
                  <a:moveTo>
                    <a:pt x="242481" y="59905"/>
                  </a:moveTo>
                  <a:lnTo>
                    <a:pt x="196659" y="59905"/>
                  </a:lnTo>
                  <a:lnTo>
                    <a:pt x="196659" y="105918"/>
                  </a:lnTo>
                  <a:lnTo>
                    <a:pt x="242481" y="105918"/>
                  </a:lnTo>
                  <a:lnTo>
                    <a:pt x="242481" y="59905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46"/>
                  </a:lnTo>
                  <a:lnTo>
                    <a:pt x="301840" y="165646"/>
                  </a:lnTo>
                  <a:lnTo>
                    <a:pt x="301840" y="119634"/>
                  </a:lnTo>
                  <a:close/>
                </a:path>
                <a:path w="460375" h="331470">
                  <a:moveTo>
                    <a:pt x="459790" y="147243"/>
                  </a:moveTo>
                  <a:lnTo>
                    <a:pt x="452856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3992"/>
                  </a:lnTo>
                  <a:lnTo>
                    <a:pt x="349377" y="151574"/>
                  </a:lnTo>
                  <a:lnTo>
                    <a:pt x="352463" y="158711"/>
                  </a:lnTo>
                  <a:lnTo>
                    <a:pt x="356870" y="165646"/>
                  </a:lnTo>
                  <a:lnTo>
                    <a:pt x="352171" y="168097"/>
                  </a:lnTo>
                  <a:lnTo>
                    <a:pt x="345414" y="170345"/>
                  </a:lnTo>
                  <a:lnTo>
                    <a:pt x="340715" y="172605"/>
                  </a:lnTo>
                  <a:lnTo>
                    <a:pt x="332270" y="175666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78" y="314947"/>
                  </a:lnTo>
                  <a:lnTo>
                    <a:pt x="108292" y="327329"/>
                  </a:lnTo>
                  <a:lnTo>
                    <a:pt x="148755" y="331317"/>
                  </a:lnTo>
                  <a:lnTo>
                    <a:pt x="200825" y="327431"/>
                  </a:lnTo>
                  <a:lnTo>
                    <a:pt x="249008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895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790" y="147243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11684" y="5555274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98705" y="5358676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34"/>
                  </a:moveTo>
                  <a:lnTo>
                    <a:pt x="22910" y="119634"/>
                  </a:lnTo>
                  <a:lnTo>
                    <a:pt x="22910" y="165646"/>
                  </a:lnTo>
                  <a:lnTo>
                    <a:pt x="68554" y="165646"/>
                  </a:lnTo>
                  <a:lnTo>
                    <a:pt x="68554" y="119634"/>
                  </a:lnTo>
                  <a:close/>
                </a:path>
                <a:path w="460375" h="331470">
                  <a:moveTo>
                    <a:pt x="128092" y="119634"/>
                  </a:moveTo>
                  <a:lnTo>
                    <a:pt x="80010" y="119634"/>
                  </a:lnTo>
                  <a:lnTo>
                    <a:pt x="80010" y="165646"/>
                  </a:lnTo>
                  <a:lnTo>
                    <a:pt x="128092" y="165646"/>
                  </a:lnTo>
                  <a:lnTo>
                    <a:pt x="128092" y="119634"/>
                  </a:lnTo>
                  <a:close/>
                </a:path>
                <a:path w="460375" h="331470">
                  <a:moveTo>
                    <a:pt x="128092" y="59905"/>
                  </a:moveTo>
                  <a:lnTo>
                    <a:pt x="80010" y="59905"/>
                  </a:lnTo>
                  <a:lnTo>
                    <a:pt x="80010" y="105918"/>
                  </a:lnTo>
                  <a:lnTo>
                    <a:pt x="128092" y="105918"/>
                  </a:lnTo>
                  <a:lnTo>
                    <a:pt x="128092" y="59905"/>
                  </a:lnTo>
                  <a:close/>
                </a:path>
                <a:path w="460375" h="331470">
                  <a:moveTo>
                    <a:pt x="185191" y="119634"/>
                  </a:moveTo>
                  <a:lnTo>
                    <a:pt x="137299" y="119634"/>
                  </a:lnTo>
                  <a:lnTo>
                    <a:pt x="137299" y="165646"/>
                  </a:lnTo>
                  <a:lnTo>
                    <a:pt x="185191" y="165646"/>
                  </a:lnTo>
                  <a:lnTo>
                    <a:pt x="185191" y="119634"/>
                  </a:lnTo>
                  <a:close/>
                </a:path>
                <a:path w="460375" h="331470">
                  <a:moveTo>
                    <a:pt x="185191" y="59905"/>
                  </a:moveTo>
                  <a:lnTo>
                    <a:pt x="137299" y="59905"/>
                  </a:lnTo>
                  <a:lnTo>
                    <a:pt x="137299" y="105918"/>
                  </a:lnTo>
                  <a:lnTo>
                    <a:pt x="185191" y="105918"/>
                  </a:lnTo>
                  <a:lnTo>
                    <a:pt x="185191" y="59905"/>
                  </a:lnTo>
                  <a:close/>
                </a:path>
                <a:path w="460375" h="331470">
                  <a:moveTo>
                    <a:pt x="242481" y="119634"/>
                  </a:moveTo>
                  <a:lnTo>
                    <a:pt x="196659" y="119634"/>
                  </a:lnTo>
                  <a:lnTo>
                    <a:pt x="196659" y="165646"/>
                  </a:lnTo>
                  <a:lnTo>
                    <a:pt x="242481" y="165646"/>
                  </a:lnTo>
                  <a:lnTo>
                    <a:pt x="242481" y="119634"/>
                  </a:lnTo>
                  <a:close/>
                </a:path>
                <a:path w="460375" h="331470">
                  <a:moveTo>
                    <a:pt x="242481" y="59905"/>
                  </a:moveTo>
                  <a:lnTo>
                    <a:pt x="196659" y="59905"/>
                  </a:lnTo>
                  <a:lnTo>
                    <a:pt x="196659" y="105918"/>
                  </a:lnTo>
                  <a:lnTo>
                    <a:pt x="242481" y="105918"/>
                  </a:lnTo>
                  <a:lnTo>
                    <a:pt x="242481" y="59905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34"/>
                  </a:moveTo>
                  <a:lnTo>
                    <a:pt x="253936" y="119634"/>
                  </a:lnTo>
                  <a:lnTo>
                    <a:pt x="253936" y="165646"/>
                  </a:lnTo>
                  <a:lnTo>
                    <a:pt x="301840" y="165646"/>
                  </a:lnTo>
                  <a:lnTo>
                    <a:pt x="301840" y="119634"/>
                  </a:lnTo>
                  <a:close/>
                </a:path>
                <a:path w="460375" h="331470">
                  <a:moveTo>
                    <a:pt x="459790" y="147243"/>
                  </a:moveTo>
                  <a:lnTo>
                    <a:pt x="452843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3992"/>
                  </a:lnTo>
                  <a:lnTo>
                    <a:pt x="349377" y="151574"/>
                  </a:lnTo>
                  <a:lnTo>
                    <a:pt x="352463" y="158711"/>
                  </a:lnTo>
                  <a:lnTo>
                    <a:pt x="356870" y="165646"/>
                  </a:lnTo>
                  <a:lnTo>
                    <a:pt x="352171" y="168097"/>
                  </a:lnTo>
                  <a:lnTo>
                    <a:pt x="345414" y="170345"/>
                  </a:lnTo>
                  <a:lnTo>
                    <a:pt x="340715" y="172605"/>
                  </a:lnTo>
                  <a:lnTo>
                    <a:pt x="332270" y="175666"/>
                  </a:lnTo>
                  <a:lnTo>
                    <a:pt x="323977" y="177838"/>
                  </a:lnTo>
                  <a:lnTo>
                    <a:pt x="316064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78" y="314947"/>
                  </a:lnTo>
                  <a:lnTo>
                    <a:pt x="108292" y="327329"/>
                  </a:lnTo>
                  <a:lnTo>
                    <a:pt x="148755" y="331317"/>
                  </a:lnTo>
                  <a:lnTo>
                    <a:pt x="200812" y="327431"/>
                  </a:lnTo>
                  <a:lnTo>
                    <a:pt x="249008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895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790" y="147243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597684" y="5555274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84705" y="5358676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34"/>
                  </a:moveTo>
                  <a:lnTo>
                    <a:pt x="22910" y="119634"/>
                  </a:lnTo>
                  <a:lnTo>
                    <a:pt x="22910" y="165646"/>
                  </a:lnTo>
                  <a:lnTo>
                    <a:pt x="68554" y="165646"/>
                  </a:lnTo>
                  <a:lnTo>
                    <a:pt x="68554" y="119634"/>
                  </a:lnTo>
                  <a:close/>
                </a:path>
                <a:path w="460375" h="331470">
                  <a:moveTo>
                    <a:pt x="128092" y="119634"/>
                  </a:moveTo>
                  <a:lnTo>
                    <a:pt x="80010" y="119634"/>
                  </a:lnTo>
                  <a:lnTo>
                    <a:pt x="80010" y="165646"/>
                  </a:lnTo>
                  <a:lnTo>
                    <a:pt x="128092" y="165646"/>
                  </a:lnTo>
                  <a:lnTo>
                    <a:pt x="128092" y="119634"/>
                  </a:lnTo>
                  <a:close/>
                </a:path>
                <a:path w="460375" h="331470">
                  <a:moveTo>
                    <a:pt x="128092" y="59905"/>
                  </a:moveTo>
                  <a:lnTo>
                    <a:pt x="80010" y="59905"/>
                  </a:lnTo>
                  <a:lnTo>
                    <a:pt x="80010" y="105918"/>
                  </a:lnTo>
                  <a:lnTo>
                    <a:pt x="128092" y="105918"/>
                  </a:lnTo>
                  <a:lnTo>
                    <a:pt x="128092" y="59905"/>
                  </a:lnTo>
                  <a:close/>
                </a:path>
                <a:path w="460375" h="331470">
                  <a:moveTo>
                    <a:pt x="185191" y="119634"/>
                  </a:moveTo>
                  <a:lnTo>
                    <a:pt x="137299" y="119634"/>
                  </a:lnTo>
                  <a:lnTo>
                    <a:pt x="137299" y="165646"/>
                  </a:lnTo>
                  <a:lnTo>
                    <a:pt x="185191" y="165646"/>
                  </a:lnTo>
                  <a:lnTo>
                    <a:pt x="185191" y="119634"/>
                  </a:lnTo>
                  <a:close/>
                </a:path>
                <a:path w="460375" h="331470">
                  <a:moveTo>
                    <a:pt x="185191" y="59905"/>
                  </a:moveTo>
                  <a:lnTo>
                    <a:pt x="137299" y="59905"/>
                  </a:lnTo>
                  <a:lnTo>
                    <a:pt x="137299" y="105918"/>
                  </a:lnTo>
                  <a:lnTo>
                    <a:pt x="185191" y="105918"/>
                  </a:lnTo>
                  <a:lnTo>
                    <a:pt x="185191" y="59905"/>
                  </a:lnTo>
                  <a:close/>
                </a:path>
                <a:path w="460375" h="331470">
                  <a:moveTo>
                    <a:pt x="242481" y="119634"/>
                  </a:moveTo>
                  <a:lnTo>
                    <a:pt x="196659" y="119634"/>
                  </a:lnTo>
                  <a:lnTo>
                    <a:pt x="196659" y="165646"/>
                  </a:lnTo>
                  <a:lnTo>
                    <a:pt x="242481" y="165646"/>
                  </a:lnTo>
                  <a:lnTo>
                    <a:pt x="242481" y="119634"/>
                  </a:lnTo>
                  <a:close/>
                </a:path>
                <a:path w="460375" h="331470">
                  <a:moveTo>
                    <a:pt x="242481" y="59905"/>
                  </a:moveTo>
                  <a:lnTo>
                    <a:pt x="196659" y="59905"/>
                  </a:lnTo>
                  <a:lnTo>
                    <a:pt x="196659" y="105918"/>
                  </a:lnTo>
                  <a:lnTo>
                    <a:pt x="242481" y="105918"/>
                  </a:lnTo>
                  <a:lnTo>
                    <a:pt x="242481" y="59905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34"/>
                  </a:moveTo>
                  <a:lnTo>
                    <a:pt x="253936" y="119634"/>
                  </a:lnTo>
                  <a:lnTo>
                    <a:pt x="253936" y="165646"/>
                  </a:lnTo>
                  <a:lnTo>
                    <a:pt x="301840" y="165646"/>
                  </a:lnTo>
                  <a:lnTo>
                    <a:pt x="301840" y="119634"/>
                  </a:lnTo>
                  <a:close/>
                </a:path>
                <a:path w="460375" h="331470">
                  <a:moveTo>
                    <a:pt x="459790" y="147243"/>
                  </a:moveTo>
                  <a:lnTo>
                    <a:pt x="452843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3992"/>
                  </a:lnTo>
                  <a:lnTo>
                    <a:pt x="349377" y="151574"/>
                  </a:lnTo>
                  <a:lnTo>
                    <a:pt x="352463" y="158711"/>
                  </a:lnTo>
                  <a:lnTo>
                    <a:pt x="356870" y="165646"/>
                  </a:lnTo>
                  <a:lnTo>
                    <a:pt x="352171" y="168097"/>
                  </a:lnTo>
                  <a:lnTo>
                    <a:pt x="345414" y="170345"/>
                  </a:lnTo>
                  <a:lnTo>
                    <a:pt x="340715" y="172605"/>
                  </a:lnTo>
                  <a:lnTo>
                    <a:pt x="332270" y="175666"/>
                  </a:lnTo>
                  <a:lnTo>
                    <a:pt x="323977" y="177838"/>
                  </a:lnTo>
                  <a:lnTo>
                    <a:pt x="316064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78" y="314947"/>
                  </a:lnTo>
                  <a:lnTo>
                    <a:pt x="108292" y="327329"/>
                  </a:lnTo>
                  <a:lnTo>
                    <a:pt x="148755" y="331317"/>
                  </a:lnTo>
                  <a:lnTo>
                    <a:pt x="200812" y="327431"/>
                  </a:lnTo>
                  <a:lnTo>
                    <a:pt x="249008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895" y="183642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104" y="151942"/>
                  </a:lnTo>
                  <a:lnTo>
                    <a:pt x="459790" y="147243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47978" y="1074420"/>
            <a:ext cx="277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</a:rPr>
              <a:t>Secure</a:t>
            </a:r>
            <a:r>
              <a:rPr sz="2000" spc="-125" dirty="0">
                <a:solidFill>
                  <a:srgbClr val="404040"/>
                </a:solidFill>
              </a:rPr>
              <a:t> </a:t>
            </a:r>
            <a:r>
              <a:rPr sz="2000" spc="-35" dirty="0">
                <a:solidFill>
                  <a:srgbClr val="404040"/>
                </a:solidFill>
              </a:rPr>
              <a:t>Swarm</a:t>
            </a:r>
            <a:r>
              <a:rPr sz="2000" spc="-12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cluster</a:t>
            </a:r>
            <a:endParaRPr sz="2000"/>
          </a:p>
        </p:txBody>
      </p:sp>
      <p:grpSp>
        <p:nvGrpSpPr>
          <p:cNvPr id="12" name="object 12"/>
          <p:cNvGrpSpPr/>
          <p:nvPr/>
        </p:nvGrpSpPr>
        <p:grpSpPr>
          <a:xfrm>
            <a:off x="101592" y="363466"/>
            <a:ext cx="2221230" cy="1779905"/>
            <a:chOff x="101592" y="363466"/>
            <a:chExt cx="2221230" cy="1779905"/>
          </a:xfrm>
        </p:grpSpPr>
        <p:sp>
          <p:nvSpPr>
            <p:cNvPr id="13" name="object 13"/>
            <p:cNvSpPr/>
            <p:nvPr/>
          </p:nvSpPr>
          <p:spPr>
            <a:xfrm>
              <a:off x="777360" y="795563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02794" y="1040201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365698" y="0"/>
                  </a:moveTo>
                  <a:lnTo>
                    <a:pt x="100466" y="0"/>
                  </a:lnTo>
                  <a:lnTo>
                    <a:pt x="0" y="200933"/>
                  </a:lnTo>
                  <a:lnTo>
                    <a:pt x="100466" y="401866"/>
                  </a:lnTo>
                  <a:lnTo>
                    <a:pt x="365698" y="401866"/>
                  </a:lnTo>
                  <a:lnTo>
                    <a:pt x="466165" y="200933"/>
                  </a:lnTo>
                  <a:lnTo>
                    <a:pt x="3656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02794" y="1040201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28230" y="1284837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365697" y="0"/>
                  </a:moveTo>
                  <a:lnTo>
                    <a:pt x="100465" y="0"/>
                  </a:lnTo>
                  <a:lnTo>
                    <a:pt x="0" y="200934"/>
                  </a:lnTo>
                  <a:lnTo>
                    <a:pt x="100465" y="401866"/>
                  </a:lnTo>
                  <a:lnTo>
                    <a:pt x="365697" y="401866"/>
                  </a:lnTo>
                  <a:lnTo>
                    <a:pt x="466164" y="200934"/>
                  </a:lnTo>
                  <a:lnTo>
                    <a:pt x="365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28230" y="1284837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7360" y="1253243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365698" y="0"/>
                  </a:moveTo>
                  <a:lnTo>
                    <a:pt x="100466" y="0"/>
                  </a:lnTo>
                  <a:lnTo>
                    <a:pt x="0" y="200933"/>
                  </a:lnTo>
                  <a:lnTo>
                    <a:pt x="100466" y="401866"/>
                  </a:lnTo>
                  <a:lnTo>
                    <a:pt x="365698" y="401866"/>
                  </a:lnTo>
                  <a:lnTo>
                    <a:pt x="466164" y="200933"/>
                  </a:lnTo>
                  <a:lnTo>
                    <a:pt x="3656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77360" y="1253243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99851" y="1497375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365698" y="0"/>
                  </a:moveTo>
                  <a:lnTo>
                    <a:pt x="100466" y="0"/>
                  </a:lnTo>
                  <a:lnTo>
                    <a:pt x="0" y="200933"/>
                  </a:lnTo>
                  <a:lnTo>
                    <a:pt x="100466" y="401866"/>
                  </a:lnTo>
                  <a:lnTo>
                    <a:pt x="365698" y="401866"/>
                  </a:lnTo>
                  <a:lnTo>
                    <a:pt x="466165" y="200933"/>
                  </a:lnTo>
                  <a:lnTo>
                    <a:pt x="3656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99851" y="1497375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28230" y="823944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365697" y="0"/>
                  </a:moveTo>
                  <a:lnTo>
                    <a:pt x="100465" y="0"/>
                  </a:lnTo>
                  <a:lnTo>
                    <a:pt x="0" y="200933"/>
                  </a:lnTo>
                  <a:lnTo>
                    <a:pt x="100465" y="401866"/>
                  </a:lnTo>
                  <a:lnTo>
                    <a:pt x="365697" y="401866"/>
                  </a:lnTo>
                  <a:lnTo>
                    <a:pt x="466164" y="200933"/>
                  </a:lnTo>
                  <a:lnTo>
                    <a:pt x="3656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28230" y="823944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10536" y="579812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365698" y="0"/>
                  </a:moveTo>
                  <a:lnTo>
                    <a:pt x="100466" y="0"/>
                  </a:lnTo>
                  <a:lnTo>
                    <a:pt x="0" y="200933"/>
                  </a:lnTo>
                  <a:lnTo>
                    <a:pt x="100466" y="401866"/>
                  </a:lnTo>
                  <a:lnTo>
                    <a:pt x="365698" y="401866"/>
                  </a:lnTo>
                  <a:lnTo>
                    <a:pt x="466165" y="200933"/>
                  </a:lnTo>
                  <a:lnTo>
                    <a:pt x="3656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10536" y="579812"/>
              <a:ext cx="466725" cy="401955"/>
            </a:xfrm>
            <a:custGeom>
              <a:avLst/>
              <a:gdLst/>
              <a:ahLst/>
              <a:cxnLst/>
              <a:rect l="l" t="t" r="r" b="b"/>
              <a:pathLst>
                <a:path w="466725" h="401955">
                  <a:moveTo>
                    <a:pt x="0" y="200933"/>
                  </a:moveTo>
                  <a:lnTo>
                    <a:pt x="100466" y="0"/>
                  </a:lnTo>
                  <a:lnTo>
                    <a:pt x="365698" y="0"/>
                  </a:lnTo>
                  <a:lnTo>
                    <a:pt x="466165" y="200933"/>
                  </a:lnTo>
                  <a:lnTo>
                    <a:pt x="365698" y="401866"/>
                  </a:lnTo>
                  <a:lnTo>
                    <a:pt x="100466" y="401866"/>
                  </a:lnTo>
                  <a:lnTo>
                    <a:pt x="0" y="200933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55855" y="376166"/>
              <a:ext cx="1754505" cy="1754505"/>
            </a:xfrm>
            <a:custGeom>
              <a:avLst/>
              <a:gdLst/>
              <a:ahLst/>
              <a:cxnLst/>
              <a:rect l="l" t="t" r="r" b="b"/>
              <a:pathLst>
                <a:path w="1754505" h="1754505">
                  <a:moveTo>
                    <a:pt x="0" y="877077"/>
                  </a:moveTo>
                  <a:lnTo>
                    <a:pt x="1297" y="828954"/>
                  </a:lnTo>
                  <a:lnTo>
                    <a:pt x="5146" y="781510"/>
                  </a:lnTo>
                  <a:lnTo>
                    <a:pt x="11479" y="734810"/>
                  </a:lnTo>
                  <a:lnTo>
                    <a:pt x="20229" y="688923"/>
                  </a:lnTo>
                  <a:lnTo>
                    <a:pt x="31330" y="643915"/>
                  </a:lnTo>
                  <a:lnTo>
                    <a:pt x="44713" y="599853"/>
                  </a:lnTo>
                  <a:lnTo>
                    <a:pt x="60314" y="556803"/>
                  </a:lnTo>
                  <a:lnTo>
                    <a:pt x="78064" y="514833"/>
                  </a:lnTo>
                  <a:lnTo>
                    <a:pt x="97897" y="474009"/>
                  </a:lnTo>
                  <a:lnTo>
                    <a:pt x="119746" y="434399"/>
                  </a:lnTo>
                  <a:lnTo>
                    <a:pt x="143544" y="396069"/>
                  </a:lnTo>
                  <a:lnTo>
                    <a:pt x="169225" y="359086"/>
                  </a:lnTo>
                  <a:lnTo>
                    <a:pt x="196720" y="323518"/>
                  </a:lnTo>
                  <a:lnTo>
                    <a:pt x="225964" y="289430"/>
                  </a:lnTo>
                  <a:lnTo>
                    <a:pt x="256890" y="256890"/>
                  </a:lnTo>
                  <a:lnTo>
                    <a:pt x="289430" y="225964"/>
                  </a:lnTo>
                  <a:lnTo>
                    <a:pt x="323518" y="196720"/>
                  </a:lnTo>
                  <a:lnTo>
                    <a:pt x="359086" y="169225"/>
                  </a:lnTo>
                  <a:lnTo>
                    <a:pt x="396069" y="143544"/>
                  </a:lnTo>
                  <a:lnTo>
                    <a:pt x="434399" y="119746"/>
                  </a:lnTo>
                  <a:lnTo>
                    <a:pt x="474009" y="97897"/>
                  </a:lnTo>
                  <a:lnTo>
                    <a:pt x="514833" y="78064"/>
                  </a:lnTo>
                  <a:lnTo>
                    <a:pt x="556803" y="60314"/>
                  </a:lnTo>
                  <a:lnTo>
                    <a:pt x="599853" y="44713"/>
                  </a:lnTo>
                  <a:lnTo>
                    <a:pt x="643915" y="31330"/>
                  </a:lnTo>
                  <a:lnTo>
                    <a:pt x="688923" y="20229"/>
                  </a:lnTo>
                  <a:lnTo>
                    <a:pt x="734810" y="11479"/>
                  </a:lnTo>
                  <a:lnTo>
                    <a:pt x="781510" y="5146"/>
                  </a:lnTo>
                  <a:lnTo>
                    <a:pt x="828954" y="1297"/>
                  </a:lnTo>
                  <a:lnTo>
                    <a:pt x="877077" y="0"/>
                  </a:lnTo>
                  <a:lnTo>
                    <a:pt x="925200" y="1297"/>
                  </a:lnTo>
                  <a:lnTo>
                    <a:pt x="972644" y="5146"/>
                  </a:lnTo>
                  <a:lnTo>
                    <a:pt x="1019344" y="11479"/>
                  </a:lnTo>
                  <a:lnTo>
                    <a:pt x="1065231" y="20229"/>
                  </a:lnTo>
                  <a:lnTo>
                    <a:pt x="1110239" y="31330"/>
                  </a:lnTo>
                  <a:lnTo>
                    <a:pt x="1154301" y="44713"/>
                  </a:lnTo>
                  <a:lnTo>
                    <a:pt x="1197351" y="60314"/>
                  </a:lnTo>
                  <a:lnTo>
                    <a:pt x="1239321" y="78064"/>
                  </a:lnTo>
                  <a:lnTo>
                    <a:pt x="1280145" y="97897"/>
                  </a:lnTo>
                  <a:lnTo>
                    <a:pt x="1319755" y="119746"/>
                  </a:lnTo>
                  <a:lnTo>
                    <a:pt x="1358085" y="143544"/>
                  </a:lnTo>
                  <a:lnTo>
                    <a:pt x="1395068" y="169225"/>
                  </a:lnTo>
                  <a:lnTo>
                    <a:pt x="1430636" y="196720"/>
                  </a:lnTo>
                  <a:lnTo>
                    <a:pt x="1464724" y="225964"/>
                  </a:lnTo>
                  <a:lnTo>
                    <a:pt x="1497264" y="256890"/>
                  </a:lnTo>
                  <a:lnTo>
                    <a:pt x="1528190" y="289430"/>
                  </a:lnTo>
                  <a:lnTo>
                    <a:pt x="1557434" y="323518"/>
                  </a:lnTo>
                  <a:lnTo>
                    <a:pt x="1584929" y="359086"/>
                  </a:lnTo>
                  <a:lnTo>
                    <a:pt x="1610610" y="396069"/>
                  </a:lnTo>
                  <a:lnTo>
                    <a:pt x="1634408" y="434399"/>
                  </a:lnTo>
                  <a:lnTo>
                    <a:pt x="1656257" y="474009"/>
                  </a:lnTo>
                  <a:lnTo>
                    <a:pt x="1676090" y="514833"/>
                  </a:lnTo>
                  <a:lnTo>
                    <a:pt x="1693840" y="556803"/>
                  </a:lnTo>
                  <a:lnTo>
                    <a:pt x="1709441" y="599853"/>
                  </a:lnTo>
                  <a:lnTo>
                    <a:pt x="1722824" y="643915"/>
                  </a:lnTo>
                  <a:lnTo>
                    <a:pt x="1733925" y="688923"/>
                  </a:lnTo>
                  <a:lnTo>
                    <a:pt x="1742675" y="734810"/>
                  </a:lnTo>
                  <a:lnTo>
                    <a:pt x="1749008" y="781510"/>
                  </a:lnTo>
                  <a:lnTo>
                    <a:pt x="1752857" y="828954"/>
                  </a:lnTo>
                  <a:lnTo>
                    <a:pt x="1754155" y="877077"/>
                  </a:lnTo>
                  <a:lnTo>
                    <a:pt x="1752857" y="925200"/>
                  </a:lnTo>
                  <a:lnTo>
                    <a:pt x="1749008" y="972644"/>
                  </a:lnTo>
                  <a:lnTo>
                    <a:pt x="1742675" y="1019344"/>
                  </a:lnTo>
                  <a:lnTo>
                    <a:pt x="1733925" y="1065231"/>
                  </a:lnTo>
                  <a:lnTo>
                    <a:pt x="1722824" y="1110239"/>
                  </a:lnTo>
                  <a:lnTo>
                    <a:pt x="1709441" y="1154301"/>
                  </a:lnTo>
                  <a:lnTo>
                    <a:pt x="1693840" y="1197351"/>
                  </a:lnTo>
                  <a:lnTo>
                    <a:pt x="1676090" y="1239321"/>
                  </a:lnTo>
                  <a:lnTo>
                    <a:pt x="1656257" y="1280145"/>
                  </a:lnTo>
                  <a:lnTo>
                    <a:pt x="1634408" y="1319755"/>
                  </a:lnTo>
                  <a:lnTo>
                    <a:pt x="1610610" y="1358085"/>
                  </a:lnTo>
                  <a:lnTo>
                    <a:pt x="1584929" y="1395068"/>
                  </a:lnTo>
                  <a:lnTo>
                    <a:pt x="1557434" y="1430636"/>
                  </a:lnTo>
                  <a:lnTo>
                    <a:pt x="1528190" y="1464724"/>
                  </a:lnTo>
                  <a:lnTo>
                    <a:pt x="1497264" y="1497264"/>
                  </a:lnTo>
                  <a:lnTo>
                    <a:pt x="1464724" y="1528190"/>
                  </a:lnTo>
                  <a:lnTo>
                    <a:pt x="1430636" y="1557434"/>
                  </a:lnTo>
                  <a:lnTo>
                    <a:pt x="1395068" y="1584929"/>
                  </a:lnTo>
                  <a:lnTo>
                    <a:pt x="1358085" y="1610610"/>
                  </a:lnTo>
                  <a:lnTo>
                    <a:pt x="1319755" y="1634408"/>
                  </a:lnTo>
                  <a:lnTo>
                    <a:pt x="1280145" y="1656257"/>
                  </a:lnTo>
                  <a:lnTo>
                    <a:pt x="1239321" y="1676090"/>
                  </a:lnTo>
                  <a:lnTo>
                    <a:pt x="1197351" y="1693840"/>
                  </a:lnTo>
                  <a:lnTo>
                    <a:pt x="1154301" y="1709441"/>
                  </a:lnTo>
                  <a:lnTo>
                    <a:pt x="1110239" y="1722824"/>
                  </a:lnTo>
                  <a:lnTo>
                    <a:pt x="1065231" y="1733925"/>
                  </a:lnTo>
                  <a:lnTo>
                    <a:pt x="1019344" y="1742675"/>
                  </a:lnTo>
                  <a:lnTo>
                    <a:pt x="972644" y="1749008"/>
                  </a:lnTo>
                  <a:lnTo>
                    <a:pt x="925200" y="1752857"/>
                  </a:lnTo>
                  <a:lnTo>
                    <a:pt x="877077" y="1754155"/>
                  </a:lnTo>
                  <a:lnTo>
                    <a:pt x="828954" y="1752857"/>
                  </a:lnTo>
                  <a:lnTo>
                    <a:pt x="781510" y="1749008"/>
                  </a:lnTo>
                  <a:lnTo>
                    <a:pt x="734810" y="1742675"/>
                  </a:lnTo>
                  <a:lnTo>
                    <a:pt x="688923" y="1733925"/>
                  </a:lnTo>
                  <a:lnTo>
                    <a:pt x="643915" y="1722824"/>
                  </a:lnTo>
                  <a:lnTo>
                    <a:pt x="599853" y="1709441"/>
                  </a:lnTo>
                  <a:lnTo>
                    <a:pt x="556803" y="1693840"/>
                  </a:lnTo>
                  <a:lnTo>
                    <a:pt x="514833" y="1676090"/>
                  </a:lnTo>
                  <a:lnTo>
                    <a:pt x="474009" y="1656257"/>
                  </a:lnTo>
                  <a:lnTo>
                    <a:pt x="434399" y="1634408"/>
                  </a:lnTo>
                  <a:lnTo>
                    <a:pt x="396069" y="1610610"/>
                  </a:lnTo>
                  <a:lnTo>
                    <a:pt x="359086" y="1584929"/>
                  </a:lnTo>
                  <a:lnTo>
                    <a:pt x="323518" y="1557434"/>
                  </a:lnTo>
                  <a:lnTo>
                    <a:pt x="289430" y="1528190"/>
                  </a:lnTo>
                  <a:lnTo>
                    <a:pt x="256890" y="1497264"/>
                  </a:lnTo>
                  <a:lnTo>
                    <a:pt x="225964" y="1464724"/>
                  </a:lnTo>
                  <a:lnTo>
                    <a:pt x="196720" y="1430636"/>
                  </a:lnTo>
                  <a:lnTo>
                    <a:pt x="169225" y="1395068"/>
                  </a:lnTo>
                  <a:lnTo>
                    <a:pt x="143544" y="1358085"/>
                  </a:lnTo>
                  <a:lnTo>
                    <a:pt x="119746" y="1319755"/>
                  </a:lnTo>
                  <a:lnTo>
                    <a:pt x="97897" y="1280145"/>
                  </a:lnTo>
                  <a:lnTo>
                    <a:pt x="78064" y="1239321"/>
                  </a:lnTo>
                  <a:lnTo>
                    <a:pt x="60314" y="1197351"/>
                  </a:lnTo>
                  <a:lnTo>
                    <a:pt x="44713" y="1154301"/>
                  </a:lnTo>
                  <a:lnTo>
                    <a:pt x="31330" y="1110239"/>
                  </a:lnTo>
                  <a:lnTo>
                    <a:pt x="20229" y="1065231"/>
                  </a:lnTo>
                  <a:lnTo>
                    <a:pt x="11479" y="1019344"/>
                  </a:lnTo>
                  <a:lnTo>
                    <a:pt x="5146" y="972644"/>
                  </a:lnTo>
                  <a:lnTo>
                    <a:pt x="1297" y="925200"/>
                  </a:lnTo>
                  <a:lnTo>
                    <a:pt x="0" y="877077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592" y="818901"/>
              <a:ext cx="724239" cy="6909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1932" y="1169141"/>
              <a:ext cx="283845" cy="244475"/>
            </a:xfrm>
            <a:custGeom>
              <a:avLst/>
              <a:gdLst/>
              <a:ahLst/>
              <a:cxnLst/>
              <a:rect l="l" t="t" r="r" b="b"/>
              <a:pathLst>
                <a:path w="283845" h="244475">
                  <a:moveTo>
                    <a:pt x="283559" y="0"/>
                  </a:moveTo>
                  <a:lnTo>
                    <a:pt x="0" y="0"/>
                  </a:lnTo>
                  <a:lnTo>
                    <a:pt x="0" y="244312"/>
                  </a:lnTo>
                  <a:lnTo>
                    <a:pt x="283559" y="244312"/>
                  </a:lnTo>
                  <a:lnTo>
                    <a:pt x="283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371779" y="5689984"/>
            <a:ext cx="1225550" cy="276225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1778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40"/>
              </a:spcBef>
            </a:pP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57778" y="5689984"/>
            <a:ext cx="1225550" cy="276225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1778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40"/>
              </a:spcBef>
            </a:pP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43776" y="5689984"/>
            <a:ext cx="1225550" cy="276225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1778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40"/>
              </a:spcBef>
            </a:pP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18252" y="3103255"/>
            <a:ext cx="6263640" cy="1141730"/>
            <a:chOff x="3918252" y="3103255"/>
            <a:chExt cx="6263640" cy="1141730"/>
          </a:xfrm>
        </p:grpSpPr>
        <p:sp>
          <p:nvSpPr>
            <p:cNvPr id="33" name="object 33"/>
            <p:cNvSpPr/>
            <p:nvPr/>
          </p:nvSpPr>
          <p:spPr>
            <a:xfrm>
              <a:off x="4031226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60" h="938529">
                  <a:moveTo>
                    <a:pt x="1530723" y="0"/>
                  </a:moveTo>
                  <a:lnTo>
                    <a:pt x="41088" y="0"/>
                  </a:lnTo>
                  <a:lnTo>
                    <a:pt x="25094" y="3228"/>
                  </a:lnTo>
                  <a:lnTo>
                    <a:pt x="12034" y="12033"/>
                  </a:lnTo>
                  <a:lnTo>
                    <a:pt x="3228" y="25093"/>
                  </a:lnTo>
                  <a:lnTo>
                    <a:pt x="0" y="41087"/>
                  </a:lnTo>
                  <a:lnTo>
                    <a:pt x="0" y="897216"/>
                  </a:lnTo>
                  <a:lnTo>
                    <a:pt x="3228" y="913210"/>
                  </a:lnTo>
                  <a:lnTo>
                    <a:pt x="12034" y="926270"/>
                  </a:lnTo>
                  <a:lnTo>
                    <a:pt x="25094" y="935076"/>
                  </a:lnTo>
                  <a:lnTo>
                    <a:pt x="41088" y="938305"/>
                  </a:lnTo>
                  <a:lnTo>
                    <a:pt x="1530723" y="938305"/>
                  </a:lnTo>
                  <a:lnTo>
                    <a:pt x="1546716" y="935076"/>
                  </a:lnTo>
                  <a:lnTo>
                    <a:pt x="1559777" y="926270"/>
                  </a:lnTo>
                  <a:lnTo>
                    <a:pt x="1568582" y="913210"/>
                  </a:lnTo>
                  <a:lnTo>
                    <a:pt x="1571811" y="897216"/>
                  </a:lnTo>
                  <a:lnTo>
                    <a:pt x="1571811" y="41087"/>
                  </a:lnTo>
                  <a:lnTo>
                    <a:pt x="1568582" y="25093"/>
                  </a:lnTo>
                  <a:lnTo>
                    <a:pt x="1559777" y="12033"/>
                  </a:lnTo>
                  <a:lnTo>
                    <a:pt x="1546716" y="3228"/>
                  </a:lnTo>
                  <a:lnTo>
                    <a:pt x="1530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031226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60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918242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204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46"/>
                  </a:lnTo>
                  <a:close/>
                </a:path>
                <a:path w="460375" h="331470">
                  <a:moveTo>
                    <a:pt x="185204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18"/>
                  </a:lnTo>
                  <a:close/>
                </a:path>
                <a:path w="460375" h="331470">
                  <a:moveTo>
                    <a:pt x="242493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46"/>
                  </a:lnTo>
                  <a:close/>
                </a:path>
                <a:path w="460375" h="331470">
                  <a:moveTo>
                    <a:pt x="242493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18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93" y="46024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26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38" y="89776"/>
                  </a:lnTo>
                  <a:lnTo>
                    <a:pt x="361391" y="85280"/>
                  </a:lnTo>
                  <a:lnTo>
                    <a:pt x="356870" y="92036"/>
                  </a:lnTo>
                  <a:lnTo>
                    <a:pt x="351205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89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83" y="168109"/>
                  </a:lnTo>
                  <a:lnTo>
                    <a:pt x="345414" y="170357"/>
                  </a:lnTo>
                  <a:lnTo>
                    <a:pt x="340728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91" y="314960"/>
                  </a:lnTo>
                  <a:lnTo>
                    <a:pt x="108305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908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317226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1530722" y="0"/>
                  </a:moveTo>
                  <a:lnTo>
                    <a:pt x="41088" y="0"/>
                  </a:lnTo>
                  <a:lnTo>
                    <a:pt x="25094" y="3228"/>
                  </a:lnTo>
                  <a:lnTo>
                    <a:pt x="12034" y="12033"/>
                  </a:lnTo>
                  <a:lnTo>
                    <a:pt x="3228" y="25093"/>
                  </a:lnTo>
                  <a:lnTo>
                    <a:pt x="0" y="41087"/>
                  </a:lnTo>
                  <a:lnTo>
                    <a:pt x="0" y="897216"/>
                  </a:lnTo>
                  <a:lnTo>
                    <a:pt x="3228" y="913210"/>
                  </a:lnTo>
                  <a:lnTo>
                    <a:pt x="12034" y="926270"/>
                  </a:lnTo>
                  <a:lnTo>
                    <a:pt x="25094" y="935076"/>
                  </a:lnTo>
                  <a:lnTo>
                    <a:pt x="41088" y="938305"/>
                  </a:lnTo>
                  <a:lnTo>
                    <a:pt x="1530722" y="938305"/>
                  </a:lnTo>
                  <a:lnTo>
                    <a:pt x="1546715" y="935076"/>
                  </a:lnTo>
                  <a:lnTo>
                    <a:pt x="1559775" y="926270"/>
                  </a:lnTo>
                  <a:lnTo>
                    <a:pt x="1568581" y="913210"/>
                  </a:lnTo>
                  <a:lnTo>
                    <a:pt x="1571810" y="897216"/>
                  </a:lnTo>
                  <a:lnTo>
                    <a:pt x="1571810" y="41087"/>
                  </a:lnTo>
                  <a:lnTo>
                    <a:pt x="1568581" y="25093"/>
                  </a:lnTo>
                  <a:lnTo>
                    <a:pt x="1559775" y="12033"/>
                  </a:lnTo>
                  <a:lnTo>
                    <a:pt x="1546715" y="3228"/>
                  </a:lnTo>
                  <a:lnTo>
                    <a:pt x="153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17226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204242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204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204" y="165658"/>
                  </a:lnTo>
                  <a:lnTo>
                    <a:pt x="185204" y="119646"/>
                  </a:lnTo>
                  <a:close/>
                </a:path>
                <a:path w="460375" h="331470">
                  <a:moveTo>
                    <a:pt x="185204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204" y="105930"/>
                  </a:lnTo>
                  <a:lnTo>
                    <a:pt x="185204" y="59918"/>
                  </a:lnTo>
                  <a:close/>
                </a:path>
                <a:path w="460375" h="331470">
                  <a:moveTo>
                    <a:pt x="242493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93" y="165658"/>
                  </a:lnTo>
                  <a:lnTo>
                    <a:pt x="242493" y="119646"/>
                  </a:lnTo>
                  <a:close/>
                </a:path>
                <a:path w="460375" h="331470">
                  <a:moveTo>
                    <a:pt x="242493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93" y="105930"/>
                  </a:lnTo>
                  <a:lnTo>
                    <a:pt x="242493" y="59918"/>
                  </a:lnTo>
                  <a:close/>
                </a:path>
                <a:path w="460375" h="331470">
                  <a:moveTo>
                    <a:pt x="242493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93" y="46024"/>
                  </a:lnTo>
                  <a:lnTo>
                    <a:pt x="242493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83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305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908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603225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1530722" y="0"/>
                  </a:moveTo>
                  <a:lnTo>
                    <a:pt x="41087" y="0"/>
                  </a:lnTo>
                  <a:lnTo>
                    <a:pt x="25093" y="3228"/>
                  </a:lnTo>
                  <a:lnTo>
                    <a:pt x="12033" y="12033"/>
                  </a:lnTo>
                  <a:lnTo>
                    <a:pt x="3228" y="25093"/>
                  </a:lnTo>
                  <a:lnTo>
                    <a:pt x="0" y="41087"/>
                  </a:lnTo>
                  <a:lnTo>
                    <a:pt x="0" y="897216"/>
                  </a:lnTo>
                  <a:lnTo>
                    <a:pt x="3228" y="913210"/>
                  </a:lnTo>
                  <a:lnTo>
                    <a:pt x="12033" y="926270"/>
                  </a:lnTo>
                  <a:lnTo>
                    <a:pt x="25093" y="935076"/>
                  </a:lnTo>
                  <a:lnTo>
                    <a:pt x="41087" y="938305"/>
                  </a:lnTo>
                  <a:lnTo>
                    <a:pt x="1530722" y="938305"/>
                  </a:lnTo>
                  <a:lnTo>
                    <a:pt x="1546715" y="935076"/>
                  </a:lnTo>
                  <a:lnTo>
                    <a:pt x="1559775" y="926270"/>
                  </a:lnTo>
                  <a:lnTo>
                    <a:pt x="1568581" y="913210"/>
                  </a:lnTo>
                  <a:lnTo>
                    <a:pt x="1571810" y="897216"/>
                  </a:lnTo>
                  <a:lnTo>
                    <a:pt x="1571810" y="41087"/>
                  </a:lnTo>
                  <a:lnTo>
                    <a:pt x="1568581" y="25093"/>
                  </a:lnTo>
                  <a:lnTo>
                    <a:pt x="1559775" y="12033"/>
                  </a:lnTo>
                  <a:lnTo>
                    <a:pt x="1546715" y="3228"/>
                  </a:lnTo>
                  <a:lnTo>
                    <a:pt x="153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603225" y="3299866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490242" y="310325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23" y="119646"/>
                  </a:lnTo>
                  <a:lnTo>
                    <a:pt x="22923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803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83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25" y="327444"/>
                  </a:lnTo>
                  <a:lnTo>
                    <a:pt x="249021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803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4377320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63318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49318" y="3434575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980239" y="4667375"/>
            <a:ext cx="4052570" cy="843915"/>
            <a:chOff x="4980239" y="4667375"/>
            <a:chExt cx="4052570" cy="843915"/>
          </a:xfrm>
        </p:grpSpPr>
        <p:pic>
          <p:nvPicPr>
            <p:cNvPr id="46" name="object 4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51763" y="4667375"/>
              <a:ext cx="491652" cy="46683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001341" y="4903994"/>
              <a:ext cx="193040" cy="165100"/>
            </a:xfrm>
            <a:custGeom>
              <a:avLst/>
              <a:gdLst/>
              <a:ahLst/>
              <a:cxnLst/>
              <a:rect l="l" t="t" r="r" b="b"/>
              <a:pathLst>
                <a:path w="193040" h="165100">
                  <a:moveTo>
                    <a:pt x="192495" y="0"/>
                  </a:moveTo>
                  <a:lnTo>
                    <a:pt x="0" y="0"/>
                  </a:lnTo>
                  <a:lnTo>
                    <a:pt x="0" y="165055"/>
                  </a:lnTo>
                  <a:lnTo>
                    <a:pt x="192495" y="165055"/>
                  </a:lnTo>
                  <a:lnTo>
                    <a:pt x="192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985001" y="5042362"/>
              <a:ext cx="1863089" cy="436880"/>
            </a:xfrm>
            <a:custGeom>
              <a:avLst/>
              <a:gdLst/>
              <a:ahLst/>
              <a:cxnLst/>
              <a:rect l="l" t="t" r="r" b="b"/>
              <a:pathLst>
                <a:path w="1863090" h="436879">
                  <a:moveTo>
                    <a:pt x="0" y="436603"/>
                  </a:moveTo>
                  <a:lnTo>
                    <a:pt x="1862633" y="0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346604" y="5046066"/>
              <a:ext cx="1681480" cy="375285"/>
            </a:xfrm>
            <a:custGeom>
              <a:avLst/>
              <a:gdLst/>
              <a:ahLst/>
              <a:cxnLst/>
              <a:rect l="l" t="t" r="r" b="b"/>
              <a:pathLst>
                <a:path w="1681479" h="375285">
                  <a:moveTo>
                    <a:pt x="0" y="0"/>
                  </a:moveTo>
                  <a:lnTo>
                    <a:pt x="1681029" y="374774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097119" y="5142333"/>
              <a:ext cx="0" cy="363855"/>
            </a:xfrm>
            <a:custGeom>
              <a:avLst/>
              <a:gdLst/>
              <a:ahLst/>
              <a:cxnLst/>
              <a:rect l="l" t="t" r="r" b="b"/>
              <a:pathLst>
                <a:path h="363854">
                  <a:moveTo>
                    <a:pt x="0" y="0"/>
                  </a:moveTo>
                  <a:lnTo>
                    <a:pt x="1" y="363781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5981010" y="4809235"/>
            <a:ext cx="911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87253" y="4809235"/>
            <a:ext cx="8458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Encryption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087774" y="2377918"/>
            <a:ext cx="6092190" cy="2371725"/>
            <a:chOff x="4087774" y="2377918"/>
            <a:chExt cx="6092190" cy="2371725"/>
          </a:xfrm>
        </p:grpSpPr>
        <p:sp>
          <p:nvSpPr>
            <p:cNvPr id="54" name="object 54"/>
            <p:cNvSpPr/>
            <p:nvPr/>
          </p:nvSpPr>
          <p:spPr>
            <a:xfrm>
              <a:off x="4979460" y="4268557"/>
              <a:ext cx="1870710" cy="476250"/>
            </a:xfrm>
            <a:custGeom>
              <a:avLst/>
              <a:gdLst/>
              <a:ahLst/>
              <a:cxnLst/>
              <a:rect l="l" t="t" r="r" b="b"/>
              <a:pathLst>
                <a:path w="1870709" h="476250">
                  <a:moveTo>
                    <a:pt x="0" y="0"/>
                  </a:moveTo>
                  <a:lnTo>
                    <a:pt x="1870238" y="475744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343415" y="4293721"/>
              <a:ext cx="1739900" cy="434975"/>
            </a:xfrm>
            <a:custGeom>
              <a:avLst/>
              <a:gdLst/>
              <a:ahLst/>
              <a:cxnLst/>
              <a:rect l="l" t="t" r="r" b="b"/>
              <a:pathLst>
                <a:path w="1739900" h="434975">
                  <a:moveTo>
                    <a:pt x="0" y="434638"/>
                  </a:moveTo>
                  <a:lnTo>
                    <a:pt x="1739636" y="0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103130" y="4284043"/>
              <a:ext cx="0" cy="363855"/>
            </a:xfrm>
            <a:custGeom>
              <a:avLst/>
              <a:gdLst/>
              <a:ahLst/>
              <a:cxnLst/>
              <a:rect l="l" t="t" r="r" b="b"/>
              <a:pathLst>
                <a:path h="363854">
                  <a:moveTo>
                    <a:pt x="0" y="0"/>
                  </a:moveTo>
                  <a:lnTo>
                    <a:pt x="1" y="363781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092537" y="2382681"/>
              <a:ext cx="6082665" cy="539115"/>
            </a:xfrm>
            <a:custGeom>
              <a:avLst/>
              <a:gdLst/>
              <a:ahLst/>
              <a:cxnLst/>
              <a:rect l="l" t="t" r="r" b="b"/>
              <a:pathLst>
                <a:path w="6082665" h="539114">
                  <a:moveTo>
                    <a:pt x="6077658" y="0"/>
                  </a:moveTo>
                  <a:lnTo>
                    <a:pt x="4839" y="0"/>
                  </a:lnTo>
                  <a:lnTo>
                    <a:pt x="0" y="4838"/>
                  </a:lnTo>
                  <a:lnTo>
                    <a:pt x="0" y="10808"/>
                  </a:lnTo>
                  <a:lnTo>
                    <a:pt x="0" y="534170"/>
                  </a:lnTo>
                  <a:lnTo>
                    <a:pt x="4839" y="539010"/>
                  </a:lnTo>
                  <a:lnTo>
                    <a:pt x="6077658" y="539010"/>
                  </a:lnTo>
                  <a:lnTo>
                    <a:pt x="6082498" y="534170"/>
                  </a:lnTo>
                  <a:lnTo>
                    <a:pt x="6082498" y="4838"/>
                  </a:lnTo>
                  <a:lnTo>
                    <a:pt x="60776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092537" y="2382681"/>
              <a:ext cx="6082665" cy="539115"/>
            </a:xfrm>
            <a:custGeom>
              <a:avLst/>
              <a:gdLst/>
              <a:ahLst/>
              <a:cxnLst/>
              <a:rect l="l" t="t" r="r" b="b"/>
              <a:pathLst>
                <a:path w="6082665" h="539114">
                  <a:moveTo>
                    <a:pt x="0" y="10809"/>
                  </a:moveTo>
                  <a:lnTo>
                    <a:pt x="0" y="4839"/>
                  </a:lnTo>
                  <a:lnTo>
                    <a:pt x="4839" y="0"/>
                  </a:lnTo>
                  <a:lnTo>
                    <a:pt x="10809" y="0"/>
                  </a:lnTo>
                  <a:lnTo>
                    <a:pt x="6071690" y="0"/>
                  </a:lnTo>
                  <a:lnTo>
                    <a:pt x="6077659" y="0"/>
                  </a:lnTo>
                  <a:lnTo>
                    <a:pt x="6082499" y="4839"/>
                  </a:lnTo>
                  <a:lnTo>
                    <a:pt x="6082499" y="10809"/>
                  </a:lnTo>
                  <a:lnTo>
                    <a:pt x="6082499" y="528201"/>
                  </a:lnTo>
                  <a:lnTo>
                    <a:pt x="6082499" y="534171"/>
                  </a:lnTo>
                  <a:lnTo>
                    <a:pt x="6077659" y="539011"/>
                  </a:lnTo>
                  <a:lnTo>
                    <a:pt x="6071690" y="539011"/>
                  </a:lnTo>
                  <a:lnTo>
                    <a:pt x="10809" y="539011"/>
                  </a:lnTo>
                  <a:lnTo>
                    <a:pt x="4839" y="539011"/>
                  </a:lnTo>
                  <a:lnTo>
                    <a:pt x="0" y="534171"/>
                  </a:lnTo>
                  <a:lnTo>
                    <a:pt x="0" y="528201"/>
                  </a:lnTo>
                  <a:lnTo>
                    <a:pt x="0" y="10809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1476" y="2453415"/>
              <a:ext cx="424006" cy="40418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0425" y="2468157"/>
              <a:ext cx="366245" cy="356632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4092537" y="2382681"/>
            <a:ext cx="6082665" cy="53911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150"/>
              </a:spcBef>
              <a:tabLst>
                <a:tab pos="2551430" algn="l"/>
              </a:tabLst>
            </a:pP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Cluster</a:t>
            </a:r>
            <a:r>
              <a:rPr sz="1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	</a:t>
            </a:r>
            <a:r>
              <a:rPr sz="2100" spc="-52" baseline="-6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Scheduler…</a:t>
            </a:r>
            <a:endParaRPr sz="2100" baseline="-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7324" y="3105403"/>
            <a:ext cx="2080895" cy="22110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05"/>
              </a:spcBef>
            </a:pP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Swarm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unlocks 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Docker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s!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59356" y="1574007"/>
            <a:ext cx="1045844" cy="4108450"/>
            <a:chOff x="5759356" y="1574007"/>
            <a:chExt cx="1045844" cy="4108450"/>
          </a:xfrm>
        </p:grpSpPr>
        <p:sp>
          <p:nvSpPr>
            <p:cNvPr id="3" name="object 3"/>
            <p:cNvSpPr/>
            <p:nvPr/>
          </p:nvSpPr>
          <p:spPr>
            <a:xfrm>
              <a:off x="6096001" y="1593057"/>
              <a:ext cx="689610" cy="592455"/>
            </a:xfrm>
            <a:custGeom>
              <a:avLst/>
              <a:gdLst/>
              <a:ahLst/>
              <a:cxnLst/>
              <a:rect l="l" t="t" r="r" b="b"/>
              <a:pathLst>
                <a:path w="689609" h="592455">
                  <a:moveTo>
                    <a:pt x="0" y="55095"/>
                  </a:moveTo>
                  <a:lnTo>
                    <a:pt x="4329" y="33650"/>
                  </a:lnTo>
                  <a:lnTo>
                    <a:pt x="16137" y="16137"/>
                  </a:lnTo>
                  <a:lnTo>
                    <a:pt x="33650" y="4329"/>
                  </a:lnTo>
                  <a:lnTo>
                    <a:pt x="55095" y="0"/>
                  </a:lnTo>
                  <a:lnTo>
                    <a:pt x="634451" y="0"/>
                  </a:lnTo>
                  <a:lnTo>
                    <a:pt x="655896" y="4329"/>
                  </a:lnTo>
                  <a:lnTo>
                    <a:pt x="673409" y="16137"/>
                  </a:lnTo>
                  <a:lnTo>
                    <a:pt x="685217" y="33650"/>
                  </a:lnTo>
                  <a:lnTo>
                    <a:pt x="689547" y="55095"/>
                  </a:lnTo>
                  <a:lnTo>
                    <a:pt x="689547" y="537016"/>
                  </a:lnTo>
                  <a:lnTo>
                    <a:pt x="685217" y="558461"/>
                  </a:lnTo>
                  <a:lnTo>
                    <a:pt x="673409" y="575974"/>
                  </a:lnTo>
                  <a:lnTo>
                    <a:pt x="655896" y="587782"/>
                  </a:lnTo>
                  <a:lnTo>
                    <a:pt x="634451" y="592112"/>
                  </a:lnTo>
                  <a:lnTo>
                    <a:pt x="55095" y="592112"/>
                  </a:lnTo>
                  <a:lnTo>
                    <a:pt x="33650" y="587782"/>
                  </a:lnTo>
                  <a:lnTo>
                    <a:pt x="16137" y="575974"/>
                  </a:lnTo>
                  <a:lnTo>
                    <a:pt x="4329" y="558461"/>
                  </a:lnTo>
                  <a:lnTo>
                    <a:pt x="0" y="537016"/>
                  </a:lnTo>
                  <a:lnTo>
                    <a:pt x="0" y="55095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187814" y="1914720"/>
              <a:ext cx="498475" cy="114300"/>
            </a:xfrm>
            <a:custGeom>
              <a:avLst/>
              <a:gdLst/>
              <a:ahLst/>
              <a:cxnLst/>
              <a:rect l="l" t="t" r="r" b="b"/>
              <a:pathLst>
                <a:path w="498475" h="114300">
                  <a:moveTo>
                    <a:pt x="0" y="3382"/>
                  </a:moveTo>
                  <a:lnTo>
                    <a:pt x="0" y="1514"/>
                  </a:lnTo>
                  <a:lnTo>
                    <a:pt x="1514" y="0"/>
                  </a:lnTo>
                  <a:lnTo>
                    <a:pt x="3382" y="0"/>
                  </a:lnTo>
                  <a:lnTo>
                    <a:pt x="495040" y="0"/>
                  </a:lnTo>
                  <a:lnTo>
                    <a:pt x="496908" y="0"/>
                  </a:lnTo>
                  <a:lnTo>
                    <a:pt x="498423" y="1514"/>
                  </a:lnTo>
                  <a:lnTo>
                    <a:pt x="498423" y="3382"/>
                  </a:lnTo>
                  <a:lnTo>
                    <a:pt x="498423" y="110292"/>
                  </a:lnTo>
                  <a:lnTo>
                    <a:pt x="498423" y="112160"/>
                  </a:lnTo>
                  <a:lnTo>
                    <a:pt x="496908" y="113675"/>
                  </a:lnTo>
                  <a:lnTo>
                    <a:pt x="495040" y="113675"/>
                  </a:lnTo>
                  <a:lnTo>
                    <a:pt x="3382" y="113675"/>
                  </a:lnTo>
                  <a:lnTo>
                    <a:pt x="1514" y="113675"/>
                  </a:lnTo>
                  <a:lnTo>
                    <a:pt x="0" y="112160"/>
                  </a:lnTo>
                  <a:lnTo>
                    <a:pt x="0" y="110292"/>
                  </a:lnTo>
                  <a:lnTo>
                    <a:pt x="0" y="3382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92744" y="2091480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70" y="0"/>
                  </a:lnTo>
                </a:path>
              </a:pathLst>
            </a:custGeom>
            <a:ln w="38101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1" y="159305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652837" y="0"/>
                  </a:moveTo>
                  <a:lnTo>
                    <a:pt x="36708" y="0"/>
                  </a:lnTo>
                  <a:lnTo>
                    <a:pt x="22419" y="2884"/>
                  </a:lnTo>
                  <a:lnTo>
                    <a:pt x="10751" y="10751"/>
                  </a:lnTo>
                  <a:lnTo>
                    <a:pt x="2884" y="22418"/>
                  </a:lnTo>
                  <a:lnTo>
                    <a:pt x="0" y="36706"/>
                  </a:lnTo>
                  <a:lnTo>
                    <a:pt x="0" y="113673"/>
                  </a:lnTo>
                  <a:lnTo>
                    <a:pt x="689545" y="113673"/>
                  </a:lnTo>
                  <a:lnTo>
                    <a:pt x="689545" y="36706"/>
                  </a:lnTo>
                  <a:lnTo>
                    <a:pt x="686660" y="22418"/>
                  </a:lnTo>
                  <a:lnTo>
                    <a:pt x="678794" y="10751"/>
                  </a:lnTo>
                  <a:lnTo>
                    <a:pt x="667125" y="2884"/>
                  </a:lnTo>
                  <a:lnTo>
                    <a:pt x="652837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1" y="159305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36707" y="0"/>
                  </a:moveTo>
                  <a:lnTo>
                    <a:pt x="652838" y="0"/>
                  </a:lnTo>
                  <a:lnTo>
                    <a:pt x="667126" y="2884"/>
                  </a:lnTo>
                  <a:lnTo>
                    <a:pt x="678794" y="10751"/>
                  </a:lnTo>
                  <a:lnTo>
                    <a:pt x="686661" y="22419"/>
                  </a:lnTo>
                  <a:lnTo>
                    <a:pt x="689546" y="36707"/>
                  </a:lnTo>
                  <a:lnTo>
                    <a:pt x="689546" y="113675"/>
                  </a:lnTo>
                  <a:lnTo>
                    <a:pt x="0" y="113675"/>
                  </a:lnTo>
                  <a:lnTo>
                    <a:pt x="0" y="36707"/>
                  </a:lnTo>
                  <a:lnTo>
                    <a:pt x="2884" y="22419"/>
                  </a:lnTo>
                  <a:lnTo>
                    <a:pt x="10751" y="10751"/>
                  </a:lnTo>
                  <a:lnTo>
                    <a:pt x="22419" y="2884"/>
                  </a:lnTo>
                  <a:lnTo>
                    <a:pt x="36707" y="0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40958" y="1623047"/>
              <a:ext cx="184150" cy="46990"/>
            </a:xfrm>
            <a:custGeom>
              <a:avLst/>
              <a:gdLst/>
              <a:ahLst/>
              <a:cxnLst/>
              <a:rect l="l" t="t" r="r" b="b"/>
              <a:pathLst>
                <a:path w="184150" h="46989">
                  <a:moveTo>
                    <a:pt x="46850" y="23418"/>
                  </a:moveTo>
                  <a:lnTo>
                    <a:pt x="45008" y="14300"/>
                  </a:lnTo>
                  <a:lnTo>
                    <a:pt x="39992" y="6858"/>
                  </a:lnTo>
                  <a:lnTo>
                    <a:pt x="32550" y="1841"/>
                  </a:lnTo>
                  <a:lnTo>
                    <a:pt x="23431" y="0"/>
                  </a:lnTo>
                  <a:lnTo>
                    <a:pt x="14312" y="1841"/>
                  </a:lnTo>
                  <a:lnTo>
                    <a:pt x="6870" y="6858"/>
                  </a:lnTo>
                  <a:lnTo>
                    <a:pt x="1841" y="14300"/>
                  </a:lnTo>
                  <a:lnTo>
                    <a:pt x="0" y="23418"/>
                  </a:lnTo>
                  <a:lnTo>
                    <a:pt x="1841" y="32537"/>
                  </a:lnTo>
                  <a:lnTo>
                    <a:pt x="6870" y="39979"/>
                  </a:lnTo>
                  <a:lnTo>
                    <a:pt x="14312" y="44996"/>
                  </a:lnTo>
                  <a:lnTo>
                    <a:pt x="23431" y="46837"/>
                  </a:lnTo>
                  <a:lnTo>
                    <a:pt x="32550" y="44996"/>
                  </a:lnTo>
                  <a:lnTo>
                    <a:pt x="39992" y="39979"/>
                  </a:lnTo>
                  <a:lnTo>
                    <a:pt x="45008" y="32537"/>
                  </a:lnTo>
                  <a:lnTo>
                    <a:pt x="46850" y="23418"/>
                  </a:lnTo>
                  <a:close/>
                </a:path>
                <a:path w="184150" h="46989">
                  <a:moveTo>
                    <a:pt x="115239" y="23418"/>
                  </a:moveTo>
                  <a:lnTo>
                    <a:pt x="113398" y="14300"/>
                  </a:lnTo>
                  <a:lnTo>
                    <a:pt x="108381" y="6858"/>
                  </a:lnTo>
                  <a:lnTo>
                    <a:pt x="100939" y="1841"/>
                  </a:lnTo>
                  <a:lnTo>
                    <a:pt x="91821" y="0"/>
                  </a:lnTo>
                  <a:lnTo>
                    <a:pt x="82702" y="1841"/>
                  </a:lnTo>
                  <a:lnTo>
                    <a:pt x="75260" y="6858"/>
                  </a:lnTo>
                  <a:lnTo>
                    <a:pt x="70231" y="14300"/>
                  </a:lnTo>
                  <a:lnTo>
                    <a:pt x="68402" y="23418"/>
                  </a:lnTo>
                  <a:lnTo>
                    <a:pt x="70231" y="32537"/>
                  </a:lnTo>
                  <a:lnTo>
                    <a:pt x="75260" y="39979"/>
                  </a:lnTo>
                  <a:lnTo>
                    <a:pt x="82702" y="44996"/>
                  </a:lnTo>
                  <a:lnTo>
                    <a:pt x="91821" y="46837"/>
                  </a:lnTo>
                  <a:lnTo>
                    <a:pt x="100939" y="44996"/>
                  </a:lnTo>
                  <a:lnTo>
                    <a:pt x="108381" y="39979"/>
                  </a:lnTo>
                  <a:lnTo>
                    <a:pt x="113398" y="32537"/>
                  </a:lnTo>
                  <a:lnTo>
                    <a:pt x="115239" y="23418"/>
                  </a:lnTo>
                  <a:close/>
                </a:path>
                <a:path w="184150" h="46989">
                  <a:moveTo>
                    <a:pt x="183629" y="23418"/>
                  </a:moveTo>
                  <a:lnTo>
                    <a:pt x="181787" y="14300"/>
                  </a:lnTo>
                  <a:lnTo>
                    <a:pt x="176771" y="6858"/>
                  </a:lnTo>
                  <a:lnTo>
                    <a:pt x="169329" y="1841"/>
                  </a:lnTo>
                  <a:lnTo>
                    <a:pt x="160210" y="0"/>
                  </a:lnTo>
                  <a:lnTo>
                    <a:pt x="151091" y="1841"/>
                  </a:lnTo>
                  <a:lnTo>
                    <a:pt x="143649" y="6858"/>
                  </a:lnTo>
                  <a:lnTo>
                    <a:pt x="138633" y="14300"/>
                  </a:lnTo>
                  <a:lnTo>
                    <a:pt x="136791" y="23418"/>
                  </a:lnTo>
                  <a:lnTo>
                    <a:pt x="138633" y="32537"/>
                  </a:lnTo>
                  <a:lnTo>
                    <a:pt x="143649" y="39979"/>
                  </a:lnTo>
                  <a:lnTo>
                    <a:pt x="151091" y="44996"/>
                  </a:lnTo>
                  <a:lnTo>
                    <a:pt x="160210" y="46837"/>
                  </a:lnTo>
                  <a:lnTo>
                    <a:pt x="169329" y="44996"/>
                  </a:lnTo>
                  <a:lnTo>
                    <a:pt x="176771" y="39979"/>
                  </a:lnTo>
                  <a:lnTo>
                    <a:pt x="181787" y="32537"/>
                  </a:lnTo>
                  <a:lnTo>
                    <a:pt x="183629" y="2341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78406" y="5127867"/>
              <a:ext cx="675005" cy="535940"/>
            </a:xfrm>
            <a:custGeom>
              <a:avLst/>
              <a:gdLst/>
              <a:ahLst/>
              <a:cxnLst/>
              <a:rect l="l" t="t" r="r" b="b"/>
              <a:pathLst>
                <a:path w="675004" h="535939">
                  <a:moveTo>
                    <a:pt x="674557" y="0"/>
                  </a:moveTo>
                  <a:lnTo>
                    <a:pt x="648052" y="29767"/>
                  </a:lnTo>
                  <a:lnTo>
                    <a:pt x="575771" y="54075"/>
                  </a:lnTo>
                  <a:lnTo>
                    <a:pt x="525854" y="63413"/>
                  </a:lnTo>
                  <a:lnTo>
                    <a:pt x="468562" y="70464"/>
                  </a:lnTo>
                  <a:lnTo>
                    <a:pt x="405252" y="74920"/>
                  </a:lnTo>
                  <a:lnTo>
                    <a:pt x="337278" y="76474"/>
                  </a:lnTo>
                  <a:lnTo>
                    <a:pt x="269305" y="74920"/>
                  </a:lnTo>
                  <a:lnTo>
                    <a:pt x="205994" y="70464"/>
                  </a:lnTo>
                  <a:lnTo>
                    <a:pt x="148702" y="63413"/>
                  </a:lnTo>
                  <a:lnTo>
                    <a:pt x="98786" y="54075"/>
                  </a:lnTo>
                  <a:lnTo>
                    <a:pt x="57601" y="42757"/>
                  </a:lnTo>
                  <a:lnTo>
                    <a:pt x="6852" y="15412"/>
                  </a:lnTo>
                  <a:lnTo>
                    <a:pt x="0" y="0"/>
                  </a:lnTo>
                  <a:lnTo>
                    <a:pt x="0" y="458848"/>
                  </a:lnTo>
                  <a:lnTo>
                    <a:pt x="26504" y="488615"/>
                  </a:lnTo>
                  <a:lnTo>
                    <a:pt x="98786" y="512923"/>
                  </a:lnTo>
                  <a:lnTo>
                    <a:pt x="148702" y="522261"/>
                  </a:lnTo>
                  <a:lnTo>
                    <a:pt x="205994" y="529312"/>
                  </a:lnTo>
                  <a:lnTo>
                    <a:pt x="269305" y="533768"/>
                  </a:lnTo>
                  <a:lnTo>
                    <a:pt x="337278" y="535322"/>
                  </a:lnTo>
                  <a:lnTo>
                    <a:pt x="405252" y="533768"/>
                  </a:lnTo>
                  <a:lnTo>
                    <a:pt x="468562" y="529312"/>
                  </a:lnTo>
                  <a:lnTo>
                    <a:pt x="525854" y="522261"/>
                  </a:lnTo>
                  <a:lnTo>
                    <a:pt x="575771" y="512923"/>
                  </a:lnTo>
                  <a:lnTo>
                    <a:pt x="616955" y="501605"/>
                  </a:lnTo>
                  <a:lnTo>
                    <a:pt x="667705" y="474260"/>
                  </a:lnTo>
                  <a:lnTo>
                    <a:pt x="674557" y="458848"/>
                  </a:lnTo>
                  <a:lnTo>
                    <a:pt x="674557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78406" y="5051393"/>
              <a:ext cx="675005" cy="153035"/>
            </a:xfrm>
            <a:custGeom>
              <a:avLst/>
              <a:gdLst/>
              <a:ahLst/>
              <a:cxnLst/>
              <a:rect l="l" t="t" r="r" b="b"/>
              <a:pathLst>
                <a:path w="675004" h="153035">
                  <a:moveTo>
                    <a:pt x="337278" y="0"/>
                  </a:moveTo>
                  <a:lnTo>
                    <a:pt x="269305" y="1553"/>
                  </a:lnTo>
                  <a:lnTo>
                    <a:pt x="205994" y="6009"/>
                  </a:lnTo>
                  <a:lnTo>
                    <a:pt x="148702" y="13060"/>
                  </a:lnTo>
                  <a:lnTo>
                    <a:pt x="98786" y="22398"/>
                  </a:lnTo>
                  <a:lnTo>
                    <a:pt x="57601" y="33717"/>
                  </a:lnTo>
                  <a:lnTo>
                    <a:pt x="6852" y="61062"/>
                  </a:lnTo>
                  <a:lnTo>
                    <a:pt x="0" y="76474"/>
                  </a:lnTo>
                  <a:lnTo>
                    <a:pt x="6852" y="91886"/>
                  </a:lnTo>
                  <a:lnTo>
                    <a:pt x="57601" y="119232"/>
                  </a:lnTo>
                  <a:lnTo>
                    <a:pt x="98786" y="130550"/>
                  </a:lnTo>
                  <a:lnTo>
                    <a:pt x="148702" y="139888"/>
                  </a:lnTo>
                  <a:lnTo>
                    <a:pt x="205994" y="146939"/>
                  </a:lnTo>
                  <a:lnTo>
                    <a:pt x="269305" y="151394"/>
                  </a:lnTo>
                  <a:lnTo>
                    <a:pt x="337278" y="152948"/>
                  </a:lnTo>
                  <a:lnTo>
                    <a:pt x="405252" y="151394"/>
                  </a:lnTo>
                  <a:lnTo>
                    <a:pt x="468562" y="146939"/>
                  </a:lnTo>
                  <a:lnTo>
                    <a:pt x="525854" y="139888"/>
                  </a:lnTo>
                  <a:lnTo>
                    <a:pt x="575771" y="130550"/>
                  </a:lnTo>
                  <a:lnTo>
                    <a:pt x="616955" y="119232"/>
                  </a:lnTo>
                  <a:lnTo>
                    <a:pt x="667705" y="91886"/>
                  </a:lnTo>
                  <a:lnTo>
                    <a:pt x="674557" y="76474"/>
                  </a:lnTo>
                  <a:lnTo>
                    <a:pt x="667705" y="61062"/>
                  </a:lnTo>
                  <a:lnTo>
                    <a:pt x="616955" y="33717"/>
                  </a:lnTo>
                  <a:lnTo>
                    <a:pt x="575771" y="22398"/>
                  </a:lnTo>
                  <a:lnTo>
                    <a:pt x="525854" y="13060"/>
                  </a:lnTo>
                  <a:lnTo>
                    <a:pt x="468562" y="6009"/>
                  </a:lnTo>
                  <a:lnTo>
                    <a:pt x="405252" y="1553"/>
                  </a:lnTo>
                  <a:lnTo>
                    <a:pt x="337278" y="0"/>
                  </a:lnTo>
                  <a:close/>
                </a:path>
              </a:pathLst>
            </a:custGeom>
            <a:solidFill>
              <a:srgbClr val="F1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78406" y="5051393"/>
              <a:ext cx="675005" cy="612140"/>
            </a:xfrm>
            <a:custGeom>
              <a:avLst/>
              <a:gdLst/>
              <a:ahLst/>
              <a:cxnLst/>
              <a:rect l="l" t="t" r="r" b="b"/>
              <a:pathLst>
                <a:path w="675004" h="612139">
                  <a:moveTo>
                    <a:pt x="674558" y="76474"/>
                  </a:moveTo>
                  <a:lnTo>
                    <a:pt x="648052" y="106241"/>
                  </a:lnTo>
                  <a:lnTo>
                    <a:pt x="575771" y="130549"/>
                  </a:lnTo>
                  <a:lnTo>
                    <a:pt x="525854" y="139887"/>
                  </a:lnTo>
                  <a:lnTo>
                    <a:pt x="468563" y="146938"/>
                  </a:lnTo>
                  <a:lnTo>
                    <a:pt x="405252" y="151394"/>
                  </a:lnTo>
                  <a:lnTo>
                    <a:pt x="337279" y="152948"/>
                  </a:lnTo>
                  <a:lnTo>
                    <a:pt x="269305" y="151394"/>
                  </a:lnTo>
                  <a:lnTo>
                    <a:pt x="205994" y="146938"/>
                  </a:lnTo>
                  <a:lnTo>
                    <a:pt x="148703" y="139887"/>
                  </a:lnTo>
                  <a:lnTo>
                    <a:pt x="98786" y="130549"/>
                  </a:lnTo>
                  <a:lnTo>
                    <a:pt x="57601" y="119231"/>
                  </a:lnTo>
                  <a:lnTo>
                    <a:pt x="6852" y="91886"/>
                  </a:lnTo>
                  <a:lnTo>
                    <a:pt x="0" y="76474"/>
                  </a:lnTo>
                  <a:lnTo>
                    <a:pt x="6852" y="61062"/>
                  </a:lnTo>
                  <a:lnTo>
                    <a:pt x="57601" y="33716"/>
                  </a:lnTo>
                  <a:lnTo>
                    <a:pt x="98786" y="22398"/>
                  </a:lnTo>
                  <a:lnTo>
                    <a:pt x="148703" y="13060"/>
                  </a:lnTo>
                  <a:lnTo>
                    <a:pt x="205994" y="6009"/>
                  </a:lnTo>
                  <a:lnTo>
                    <a:pt x="269305" y="1553"/>
                  </a:lnTo>
                  <a:lnTo>
                    <a:pt x="337279" y="0"/>
                  </a:lnTo>
                  <a:lnTo>
                    <a:pt x="405252" y="1553"/>
                  </a:lnTo>
                  <a:lnTo>
                    <a:pt x="468563" y="6009"/>
                  </a:lnTo>
                  <a:lnTo>
                    <a:pt x="525854" y="13060"/>
                  </a:lnTo>
                  <a:lnTo>
                    <a:pt x="575771" y="22398"/>
                  </a:lnTo>
                  <a:lnTo>
                    <a:pt x="616956" y="33716"/>
                  </a:lnTo>
                  <a:lnTo>
                    <a:pt x="667705" y="61062"/>
                  </a:lnTo>
                  <a:lnTo>
                    <a:pt x="674558" y="76474"/>
                  </a:lnTo>
                  <a:lnTo>
                    <a:pt x="674558" y="535321"/>
                  </a:lnTo>
                  <a:lnTo>
                    <a:pt x="648052" y="565088"/>
                  </a:lnTo>
                  <a:lnTo>
                    <a:pt x="575771" y="589397"/>
                  </a:lnTo>
                  <a:lnTo>
                    <a:pt x="525854" y="598735"/>
                  </a:lnTo>
                  <a:lnTo>
                    <a:pt x="468563" y="605786"/>
                  </a:lnTo>
                  <a:lnTo>
                    <a:pt x="405252" y="610242"/>
                  </a:lnTo>
                  <a:lnTo>
                    <a:pt x="337279" y="611796"/>
                  </a:lnTo>
                  <a:lnTo>
                    <a:pt x="269305" y="610242"/>
                  </a:lnTo>
                  <a:lnTo>
                    <a:pt x="205994" y="605786"/>
                  </a:lnTo>
                  <a:lnTo>
                    <a:pt x="148703" y="598735"/>
                  </a:lnTo>
                  <a:lnTo>
                    <a:pt x="98786" y="589397"/>
                  </a:lnTo>
                  <a:lnTo>
                    <a:pt x="57601" y="578079"/>
                  </a:lnTo>
                  <a:lnTo>
                    <a:pt x="6852" y="550733"/>
                  </a:lnTo>
                  <a:lnTo>
                    <a:pt x="0" y="535321"/>
                  </a:lnTo>
                  <a:lnTo>
                    <a:pt x="0" y="76474"/>
                  </a:lnTo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982334" y="5232908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546A"/>
                </a:solidFill>
                <a:latin typeface="Calibri" panose="020F0502020204030204"/>
                <a:cs typeface="Calibri" panose="020F0502020204030204"/>
              </a:rPr>
              <a:t>db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50163" y="1474922"/>
            <a:ext cx="7367905" cy="3646804"/>
            <a:chOff x="2050163" y="1474922"/>
            <a:chExt cx="7367905" cy="3646804"/>
          </a:xfrm>
        </p:grpSpPr>
        <p:sp>
          <p:nvSpPr>
            <p:cNvPr id="14" name="object 14"/>
            <p:cNvSpPr/>
            <p:nvPr/>
          </p:nvSpPr>
          <p:spPr>
            <a:xfrm>
              <a:off x="6188675" y="386319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55901" y="0"/>
                  </a:moveTo>
                  <a:lnTo>
                    <a:pt x="34142" y="4393"/>
                  </a:lnTo>
                  <a:lnTo>
                    <a:pt x="16373" y="16373"/>
                  </a:lnTo>
                  <a:lnTo>
                    <a:pt x="4393" y="34142"/>
                  </a:lnTo>
                  <a:lnTo>
                    <a:pt x="0" y="55901"/>
                  </a:lnTo>
                  <a:lnTo>
                    <a:pt x="4393" y="77660"/>
                  </a:lnTo>
                  <a:lnTo>
                    <a:pt x="16373" y="95428"/>
                  </a:lnTo>
                  <a:lnTo>
                    <a:pt x="34142" y="107408"/>
                  </a:lnTo>
                  <a:lnTo>
                    <a:pt x="55901" y="111801"/>
                  </a:lnTo>
                  <a:lnTo>
                    <a:pt x="77660" y="107408"/>
                  </a:lnTo>
                  <a:lnTo>
                    <a:pt x="95428" y="95428"/>
                  </a:lnTo>
                  <a:lnTo>
                    <a:pt x="107408" y="77660"/>
                  </a:lnTo>
                  <a:lnTo>
                    <a:pt x="111801" y="55901"/>
                  </a:lnTo>
                  <a:lnTo>
                    <a:pt x="107408" y="34142"/>
                  </a:lnTo>
                  <a:lnTo>
                    <a:pt x="95428" y="16373"/>
                  </a:lnTo>
                  <a:lnTo>
                    <a:pt x="77660" y="4393"/>
                  </a:lnTo>
                  <a:lnTo>
                    <a:pt x="5590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88675" y="386319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0" y="55901"/>
                  </a:moveTo>
                  <a:lnTo>
                    <a:pt x="4392" y="34141"/>
                  </a:lnTo>
                  <a:lnTo>
                    <a:pt x="16373" y="16373"/>
                  </a:lnTo>
                  <a:lnTo>
                    <a:pt x="34141" y="4392"/>
                  </a:lnTo>
                  <a:lnTo>
                    <a:pt x="55901" y="0"/>
                  </a:lnTo>
                  <a:lnTo>
                    <a:pt x="77660" y="4392"/>
                  </a:lnTo>
                  <a:lnTo>
                    <a:pt x="95428" y="16373"/>
                  </a:lnTo>
                  <a:lnTo>
                    <a:pt x="107409" y="34141"/>
                  </a:lnTo>
                  <a:lnTo>
                    <a:pt x="111802" y="55901"/>
                  </a:lnTo>
                  <a:lnTo>
                    <a:pt x="107409" y="77660"/>
                  </a:lnTo>
                  <a:lnTo>
                    <a:pt x="95428" y="95428"/>
                  </a:lnTo>
                  <a:lnTo>
                    <a:pt x="77660" y="107409"/>
                  </a:lnTo>
                  <a:lnTo>
                    <a:pt x="55901" y="111802"/>
                  </a:lnTo>
                  <a:lnTo>
                    <a:pt x="34141" y="107409"/>
                  </a:lnTo>
                  <a:lnTo>
                    <a:pt x="16373" y="95428"/>
                  </a:lnTo>
                  <a:lnTo>
                    <a:pt x="4392" y="77660"/>
                  </a:lnTo>
                  <a:lnTo>
                    <a:pt x="0" y="55901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244577" y="3674256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1" y="183629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244577" y="397499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1" y="183629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292984" y="3919095"/>
              <a:ext cx="205104" cy="1905"/>
            </a:xfrm>
            <a:custGeom>
              <a:avLst/>
              <a:gdLst/>
              <a:ahLst/>
              <a:cxnLst/>
              <a:rect l="l" t="t" r="r" b="b"/>
              <a:pathLst>
                <a:path w="205104" h="1904">
                  <a:moveTo>
                    <a:pt x="204708" y="140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991461" y="3919095"/>
              <a:ext cx="189865" cy="1905"/>
            </a:xfrm>
            <a:custGeom>
              <a:avLst/>
              <a:gdLst/>
              <a:ahLst/>
              <a:cxnLst/>
              <a:rect l="l" t="t" r="r" b="b"/>
              <a:pathLst>
                <a:path w="189864" h="1904">
                  <a:moveTo>
                    <a:pt x="189720" y="0"/>
                  </a:moveTo>
                  <a:lnTo>
                    <a:pt x="0" y="1407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65597" y="3741522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13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284104" y="3957810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13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84104" y="3741522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0"/>
                  </a:moveTo>
                  <a:lnTo>
                    <a:pt x="0" y="138044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57412" y="3966055"/>
              <a:ext cx="139700" cy="138430"/>
            </a:xfrm>
            <a:custGeom>
              <a:avLst/>
              <a:gdLst/>
              <a:ahLst/>
              <a:cxnLst/>
              <a:rect l="l" t="t" r="r" b="b"/>
              <a:pathLst>
                <a:path w="139700" h="138429">
                  <a:moveTo>
                    <a:pt x="139451" y="0"/>
                  </a:moveTo>
                  <a:lnTo>
                    <a:pt x="0" y="138044"/>
                  </a:lnTo>
                </a:path>
              </a:pathLst>
            </a:custGeom>
            <a:ln w="127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037728" y="371263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60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60"/>
                  </a:lnTo>
                  <a:lnTo>
                    <a:pt x="1796" y="31758"/>
                  </a:lnTo>
                  <a:lnTo>
                    <a:pt x="6695" y="39024"/>
                  </a:lnTo>
                  <a:lnTo>
                    <a:pt x="13961" y="43923"/>
                  </a:lnTo>
                  <a:lnTo>
                    <a:pt x="22860" y="45719"/>
                  </a:lnTo>
                  <a:lnTo>
                    <a:pt x="31757" y="43923"/>
                  </a:lnTo>
                  <a:lnTo>
                    <a:pt x="39023" y="39024"/>
                  </a:lnTo>
                  <a:lnTo>
                    <a:pt x="43922" y="31758"/>
                  </a:lnTo>
                  <a:lnTo>
                    <a:pt x="45718" y="22860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037728" y="371264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21717" y="36530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8" y="0"/>
                  </a:moveTo>
                  <a:lnTo>
                    <a:pt x="13960" y="1796"/>
                  </a:lnTo>
                  <a:lnTo>
                    <a:pt x="6694" y="6695"/>
                  </a:lnTo>
                  <a:lnTo>
                    <a:pt x="1796" y="13961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4" y="39023"/>
                  </a:lnTo>
                  <a:lnTo>
                    <a:pt x="13960" y="43922"/>
                  </a:lnTo>
                  <a:lnTo>
                    <a:pt x="22858" y="45718"/>
                  </a:lnTo>
                  <a:lnTo>
                    <a:pt x="31756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221717" y="365307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395337" y="372240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9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lnTo>
                    <a:pt x="1796" y="31758"/>
                  </a:lnTo>
                  <a:lnTo>
                    <a:pt x="6695" y="39024"/>
                  </a:lnTo>
                  <a:lnTo>
                    <a:pt x="13961" y="43923"/>
                  </a:lnTo>
                  <a:lnTo>
                    <a:pt x="22859" y="45719"/>
                  </a:lnTo>
                  <a:lnTo>
                    <a:pt x="31757" y="43923"/>
                  </a:lnTo>
                  <a:lnTo>
                    <a:pt x="39023" y="39024"/>
                  </a:lnTo>
                  <a:lnTo>
                    <a:pt x="43922" y="31758"/>
                  </a:lnTo>
                  <a:lnTo>
                    <a:pt x="45718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95337" y="37224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454990" y="390202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60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lnTo>
                    <a:pt x="1796" y="31758"/>
                  </a:lnTo>
                  <a:lnTo>
                    <a:pt x="6695" y="39024"/>
                  </a:lnTo>
                  <a:lnTo>
                    <a:pt x="13961" y="43923"/>
                  </a:lnTo>
                  <a:lnTo>
                    <a:pt x="22860" y="45719"/>
                  </a:lnTo>
                  <a:lnTo>
                    <a:pt x="31757" y="43923"/>
                  </a:lnTo>
                  <a:lnTo>
                    <a:pt x="39023" y="39024"/>
                  </a:lnTo>
                  <a:lnTo>
                    <a:pt x="43922" y="31758"/>
                  </a:lnTo>
                  <a:lnTo>
                    <a:pt x="45718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454990" y="390202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95337" y="406680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8" y="0"/>
                  </a:moveTo>
                  <a:lnTo>
                    <a:pt x="13960" y="1796"/>
                  </a:lnTo>
                  <a:lnTo>
                    <a:pt x="6694" y="6695"/>
                  </a:lnTo>
                  <a:lnTo>
                    <a:pt x="1796" y="13961"/>
                  </a:lnTo>
                  <a:lnTo>
                    <a:pt x="0" y="22859"/>
                  </a:lnTo>
                  <a:lnTo>
                    <a:pt x="1796" y="31758"/>
                  </a:lnTo>
                  <a:lnTo>
                    <a:pt x="6694" y="39024"/>
                  </a:lnTo>
                  <a:lnTo>
                    <a:pt x="13960" y="43923"/>
                  </a:lnTo>
                  <a:lnTo>
                    <a:pt x="22858" y="45719"/>
                  </a:lnTo>
                  <a:lnTo>
                    <a:pt x="31756" y="43923"/>
                  </a:lnTo>
                  <a:lnTo>
                    <a:pt x="39023" y="39024"/>
                  </a:lnTo>
                  <a:lnTo>
                    <a:pt x="43922" y="31758"/>
                  </a:lnTo>
                  <a:lnTo>
                    <a:pt x="45718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95337" y="4066810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221717" y="413576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8" y="0"/>
                  </a:moveTo>
                  <a:lnTo>
                    <a:pt x="13960" y="1796"/>
                  </a:lnTo>
                  <a:lnTo>
                    <a:pt x="6694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4" y="39023"/>
                  </a:lnTo>
                  <a:lnTo>
                    <a:pt x="13960" y="43922"/>
                  </a:lnTo>
                  <a:lnTo>
                    <a:pt x="22858" y="45718"/>
                  </a:lnTo>
                  <a:lnTo>
                    <a:pt x="31756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6" y="1796"/>
                  </a:lnTo>
                  <a:lnTo>
                    <a:pt x="2285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221717" y="413576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037728" y="40812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60" y="0"/>
                  </a:move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60" y="45718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8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037728" y="408123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964856" y="389348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60" y="0"/>
                  </a:moveTo>
                  <a:lnTo>
                    <a:pt x="13961" y="1796"/>
                  </a:lnTo>
                  <a:lnTo>
                    <a:pt x="6695" y="6694"/>
                  </a:lnTo>
                  <a:lnTo>
                    <a:pt x="1796" y="13960"/>
                  </a:lnTo>
                  <a:lnTo>
                    <a:pt x="0" y="22858"/>
                  </a:lnTo>
                  <a:lnTo>
                    <a:pt x="1796" y="31756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60" y="45718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6"/>
                  </a:lnTo>
                  <a:lnTo>
                    <a:pt x="45718" y="22858"/>
                  </a:lnTo>
                  <a:lnTo>
                    <a:pt x="43922" y="13960"/>
                  </a:lnTo>
                  <a:lnTo>
                    <a:pt x="39023" y="6694"/>
                  </a:lnTo>
                  <a:lnTo>
                    <a:pt x="31757" y="1796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964856" y="389348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22859"/>
                  </a:moveTo>
                  <a:lnTo>
                    <a:pt x="1796" y="31757"/>
                  </a:lnTo>
                  <a:lnTo>
                    <a:pt x="6695" y="39023"/>
                  </a:lnTo>
                  <a:lnTo>
                    <a:pt x="13961" y="43922"/>
                  </a:lnTo>
                  <a:lnTo>
                    <a:pt x="22859" y="45719"/>
                  </a:lnTo>
                  <a:lnTo>
                    <a:pt x="31757" y="43922"/>
                  </a:lnTo>
                  <a:lnTo>
                    <a:pt x="39023" y="39023"/>
                  </a:lnTo>
                  <a:lnTo>
                    <a:pt x="43922" y="31757"/>
                  </a:lnTo>
                  <a:lnTo>
                    <a:pt x="45719" y="22859"/>
                  </a:lnTo>
                  <a:lnTo>
                    <a:pt x="43922" y="13961"/>
                  </a:lnTo>
                  <a:lnTo>
                    <a:pt x="39023" y="6695"/>
                  </a:lnTo>
                  <a:lnTo>
                    <a:pt x="31757" y="1796"/>
                  </a:lnTo>
                  <a:lnTo>
                    <a:pt x="22859" y="0"/>
                  </a:lnTo>
                  <a:lnTo>
                    <a:pt x="13961" y="1796"/>
                  </a:lnTo>
                  <a:lnTo>
                    <a:pt x="6695" y="6695"/>
                  </a:lnTo>
                  <a:lnTo>
                    <a:pt x="1796" y="13961"/>
                  </a:lnTo>
                  <a:lnTo>
                    <a:pt x="0" y="2285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069213" y="3543729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731079" y="0"/>
                  </a:moveTo>
                  <a:lnTo>
                    <a:pt x="42886" y="0"/>
                  </a:lnTo>
                  <a:lnTo>
                    <a:pt x="26193" y="3370"/>
                  </a:lnTo>
                  <a:lnTo>
                    <a:pt x="12561" y="12561"/>
                  </a:lnTo>
                  <a:lnTo>
                    <a:pt x="3370" y="26193"/>
                  </a:lnTo>
                  <a:lnTo>
                    <a:pt x="0" y="42886"/>
                  </a:lnTo>
                  <a:lnTo>
                    <a:pt x="0" y="566479"/>
                  </a:lnTo>
                  <a:lnTo>
                    <a:pt x="3370" y="583173"/>
                  </a:lnTo>
                  <a:lnTo>
                    <a:pt x="12561" y="596805"/>
                  </a:lnTo>
                  <a:lnTo>
                    <a:pt x="26193" y="605996"/>
                  </a:lnTo>
                  <a:lnTo>
                    <a:pt x="42886" y="609366"/>
                  </a:lnTo>
                  <a:lnTo>
                    <a:pt x="731079" y="609366"/>
                  </a:lnTo>
                  <a:lnTo>
                    <a:pt x="747772" y="605996"/>
                  </a:lnTo>
                  <a:lnTo>
                    <a:pt x="761404" y="596805"/>
                  </a:lnTo>
                  <a:lnTo>
                    <a:pt x="770595" y="583173"/>
                  </a:lnTo>
                  <a:lnTo>
                    <a:pt x="773965" y="566479"/>
                  </a:lnTo>
                  <a:lnTo>
                    <a:pt x="773965" y="42886"/>
                  </a:lnTo>
                  <a:lnTo>
                    <a:pt x="770595" y="26193"/>
                  </a:lnTo>
                  <a:lnTo>
                    <a:pt x="761404" y="12561"/>
                  </a:lnTo>
                  <a:lnTo>
                    <a:pt x="747772" y="3370"/>
                  </a:lnTo>
                  <a:lnTo>
                    <a:pt x="731079" y="0"/>
                  </a:lnTo>
                  <a:close/>
                </a:path>
              </a:pathLst>
            </a:custGeom>
            <a:solidFill>
              <a:srgbClr val="92D05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069213" y="3543729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0" y="42887"/>
                  </a:moveTo>
                  <a:lnTo>
                    <a:pt x="3370" y="26193"/>
                  </a:lnTo>
                  <a:lnTo>
                    <a:pt x="12561" y="12561"/>
                  </a:lnTo>
                  <a:lnTo>
                    <a:pt x="26193" y="3370"/>
                  </a:lnTo>
                  <a:lnTo>
                    <a:pt x="42887" y="0"/>
                  </a:lnTo>
                  <a:lnTo>
                    <a:pt x="731079" y="0"/>
                  </a:lnTo>
                  <a:lnTo>
                    <a:pt x="747773" y="3370"/>
                  </a:lnTo>
                  <a:lnTo>
                    <a:pt x="761405" y="12561"/>
                  </a:lnTo>
                  <a:lnTo>
                    <a:pt x="770596" y="26193"/>
                  </a:lnTo>
                  <a:lnTo>
                    <a:pt x="773967" y="42887"/>
                  </a:lnTo>
                  <a:lnTo>
                    <a:pt x="773967" y="566479"/>
                  </a:lnTo>
                  <a:lnTo>
                    <a:pt x="770596" y="583173"/>
                  </a:lnTo>
                  <a:lnTo>
                    <a:pt x="761405" y="596805"/>
                  </a:lnTo>
                  <a:lnTo>
                    <a:pt x="747773" y="605996"/>
                  </a:lnTo>
                  <a:lnTo>
                    <a:pt x="731079" y="609367"/>
                  </a:lnTo>
                  <a:lnTo>
                    <a:pt x="42887" y="609367"/>
                  </a:lnTo>
                  <a:lnTo>
                    <a:pt x="26193" y="605996"/>
                  </a:lnTo>
                  <a:lnTo>
                    <a:pt x="12561" y="596805"/>
                  </a:lnTo>
                  <a:lnTo>
                    <a:pt x="3370" y="583173"/>
                  </a:lnTo>
                  <a:lnTo>
                    <a:pt x="0" y="566479"/>
                  </a:lnTo>
                  <a:lnTo>
                    <a:pt x="0" y="42887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148445" y="3893455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1" y="143102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218295" y="3826388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281543" y="3838981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148445" y="4036557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0798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345295" y="3701656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1" y="32719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488670" y="3630884"/>
              <a:ext cx="250825" cy="250825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125412"/>
                  </a:moveTo>
                  <a:lnTo>
                    <a:pt x="9855" y="76596"/>
                  </a:lnTo>
                  <a:lnTo>
                    <a:pt x="36732" y="36732"/>
                  </a:lnTo>
                  <a:lnTo>
                    <a:pt x="76596" y="9855"/>
                  </a:lnTo>
                  <a:lnTo>
                    <a:pt x="125412" y="0"/>
                  </a:lnTo>
                  <a:lnTo>
                    <a:pt x="174228" y="9855"/>
                  </a:lnTo>
                  <a:lnTo>
                    <a:pt x="214092" y="36732"/>
                  </a:lnTo>
                  <a:lnTo>
                    <a:pt x="240969" y="76596"/>
                  </a:lnTo>
                  <a:lnTo>
                    <a:pt x="250825" y="125412"/>
                  </a:lnTo>
                  <a:lnTo>
                    <a:pt x="240969" y="174228"/>
                  </a:lnTo>
                  <a:lnTo>
                    <a:pt x="214092" y="214092"/>
                  </a:lnTo>
                  <a:lnTo>
                    <a:pt x="174228" y="240969"/>
                  </a:lnTo>
                  <a:lnTo>
                    <a:pt x="125412" y="250825"/>
                  </a:lnTo>
                  <a:lnTo>
                    <a:pt x="76596" y="240969"/>
                  </a:lnTo>
                  <a:lnTo>
                    <a:pt x="36732" y="214092"/>
                  </a:lnTo>
                  <a:lnTo>
                    <a:pt x="9855" y="174228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88670" y="3636516"/>
              <a:ext cx="248773" cy="2487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88670" y="3636516"/>
              <a:ext cx="248920" cy="248920"/>
            </a:xfrm>
            <a:custGeom>
              <a:avLst/>
              <a:gdLst/>
              <a:ahLst/>
              <a:cxnLst/>
              <a:rect l="l" t="t" r="r" b="b"/>
              <a:pathLst>
                <a:path w="248919" h="248920">
                  <a:moveTo>
                    <a:pt x="248775" y="124387"/>
                  </a:moveTo>
                  <a:lnTo>
                    <a:pt x="239000" y="172804"/>
                  </a:lnTo>
                  <a:lnTo>
                    <a:pt x="212342" y="212342"/>
                  </a:lnTo>
                  <a:lnTo>
                    <a:pt x="172804" y="239000"/>
                  </a:lnTo>
                  <a:lnTo>
                    <a:pt x="124387" y="248775"/>
                  </a:lnTo>
                  <a:lnTo>
                    <a:pt x="75970" y="239000"/>
                  </a:lnTo>
                  <a:lnTo>
                    <a:pt x="36432" y="212342"/>
                  </a:lnTo>
                  <a:lnTo>
                    <a:pt x="9774" y="172804"/>
                  </a:lnTo>
                  <a:lnTo>
                    <a:pt x="0" y="124387"/>
                  </a:lnTo>
                  <a:lnTo>
                    <a:pt x="9774" y="75970"/>
                  </a:lnTo>
                  <a:lnTo>
                    <a:pt x="36432" y="36432"/>
                  </a:lnTo>
                  <a:lnTo>
                    <a:pt x="75970" y="9774"/>
                  </a:lnTo>
                  <a:lnTo>
                    <a:pt x="124387" y="0"/>
                  </a:lnTo>
                  <a:lnTo>
                    <a:pt x="139452" y="915"/>
                  </a:lnTo>
                  <a:lnTo>
                    <a:pt x="154241" y="3635"/>
                  </a:lnTo>
                  <a:lnTo>
                    <a:pt x="168594" y="8120"/>
                  </a:lnTo>
                  <a:lnTo>
                    <a:pt x="182350" y="14330"/>
                  </a:lnTo>
                  <a:lnTo>
                    <a:pt x="124387" y="124387"/>
                  </a:lnTo>
                  <a:lnTo>
                    <a:pt x="248775" y="1243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493213" y="3989532"/>
              <a:ext cx="73025" cy="48895"/>
            </a:xfrm>
            <a:custGeom>
              <a:avLst/>
              <a:gdLst/>
              <a:ahLst/>
              <a:cxnLst/>
              <a:rect l="l" t="t" r="r" b="b"/>
              <a:pathLst>
                <a:path w="73025" h="48895">
                  <a:moveTo>
                    <a:pt x="72523" y="0"/>
                  </a:moveTo>
                  <a:lnTo>
                    <a:pt x="0" y="48373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565737" y="3989532"/>
              <a:ext cx="69850" cy="24765"/>
            </a:xfrm>
            <a:custGeom>
              <a:avLst/>
              <a:gdLst/>
              <a:ahLst/>
              <a:cxnLst/>
              <a:rect l="l" t="t" r="r" b="b"/>
              <a:pathLst>
                <a:path w="69850" h="24764">
                  <a:moveTo>
                    <a:pt x="69849" y="2418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648445" y="3931599"/>
              <a:ext cx="136525" cy="87630"/>
            </a:xfrm>
            <a:custGeom>
              <a:avLst/>
              <a:gdLst/>
              <a:ahLst/>
              <a:cxnLst/>
              <a:rect l="l" t="t" r="r" b="b"/>
              <a:pathLst>
                <a:path w="136525" h="87629">
                  <a:moveTo>
                    <a:pt x="136366" y="0"/>
                  </a:moveTo>
                  <a:lnTo>
                    <a:pt x="0" y="87254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7538" y="1474922"/>
              <a:ext cx="711200" cy="7112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577856" y="4660325"/>
              <a:ext cx="821055" cy="442595"/>
            </a:xfrm>
            <a:custGeom>
              <a:avLst/>
              <a:gdLst/>
              <a:ahLst/>
              <a:cxnLst/>
              <a:rect l="l" t="t" r="r" b="b"/>
              <a:pathLst>
                <a:path w="821054" h="442595">
                  <a:moveTo>
                    <a:pt x="765399" y="0"/>
                  </a:moveTo>
                  <a:lnTo>
                    <a:pt x="0" y="0"/>
                  </a:lnTo>
                  <a:lnTo>
                    <a:pt x="17475" y="11274"/>
                  </a:lnTo>
                  <a:lnTo>
                    <a:pt x="32653" y="42671"/>
                  </a:lnTo>
                  <a:lnTo>
                    <a:pt x="44621" y="90545"/>
                  </a:lnTo>
                  <a:lnTo>
                    <a:pt x="52470" y="151256"/>
                  </a:lnTo>
                  <a:lnTo>
                    <a:pt x="55289" y="221160"/>
                  </a:lnTo>
                  <a:lnTo>
                    <a:pt x="52470" y="291064"/>
                  </a:lnTo>
                  <a:lnTo>
                    <a:pt x="44621" y="351775"/>
                  </a:lnTo>
                  <a:lnTo>
                    <a:pt x="32653" y="399650"/>
                  </a:lnTo>
                  <a:lnTo>
                    <a:pt x="17475" y="431046"/>
                  </a:lnTo>
                  <a:lnTo>
                    <a:pt x="0" y="442321"/>
                  </a:lnTo>
                  <a:lnTo>
                    <a:pt x="765399" y="442321"/>
                  </a:lnTo>
                  <a:lnTo>
                    <a:pt x="798053" y="399650"/>
                  </a:lnTo>
                  <a:lnTo>
                    <a:pt x="810021" y="351775"/>
                  </a:lnTo>
                  <a:lnTo>
                    <a:pt x="817870" y="291064"/>
                  </a:lnTo>
                  <a:lnTo>
                    <a:pt x="820689" y="221160"/>
                  </a:lnTo>
                  <a:lnTo>
                    <a:pt x="817870" y="151256"/>
                  </a:lnTo>
                  <a:lnTo>
                    <a:pt x="810021" y="90545"/>
                  </a:lnTo>
                  <a:lnTo>
                    <a:pt x="798053" y="42671"/>
                  </a:lnTo>
                  <a:lnTo>
                    <a:pt x="782875" y="11274"/>
                  </a:lnTo>
                  <a:lnTo>
                    <a:pt x="765399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522566" y="4660325"/>
              <a:ext cx="111125" cy="442595"/>
            </a:xfrm>
            <a:custGeom>
              <a:avLst/>
              <a:gdLst/>
              <a:ahLst/>
              <a:cxnLst/>
              <a:rect l="l" t="t" r="r" b="b"/>
              <a:pathLst>
                <a:path w="111125" h="442595">
                  <a:moveTo>
                    <a:pt x="55290" y="0"/>
                  </a:moveTo>
                  <a:lnTo>
                    <a:pt x="22636" y="42671"/>
                  </a:lnTo>
                  <a:lnTo>
                    <a:pt x="10667" y="90545"/>
                  </a:lnTo>
                  <a:lnTo>
                    <a:pt x="2818" y="151256"/>
                  </a:lnTo>
                  <a:lnTo>
                    <a:pt x="0" y="221160"/>
                  </a:lnTo>
                  <a:lnTo>
                    <a:pt x="2818" y="291064"/>
                  </a:lnTo>
                  <a:lnTo>
                    <a:pt x="10667" y="351775"/>
                  </a:lnTo>
                  <a:lnTo>
                    <a:pt x="22636" y="399650"/>
                  </a:lnTo>
                  <a:lnTo>
                    <a:pt x="37814" y="431046"/>
                  </a:lnTo>
                  <a:lnTo>
                    <a:pt x="55290" y="442321"/>
                  </a:lnTo>
                  <a:lnTo>
                    <a:pt x="72766" y="431046"/>
                  </a:lnTo>
                  <a:lnTo>
                    <a:pt x="87944" y="399650"/>
                  </a:lnTo>
                  <a:lnTo>
                    <a:pt x="99912" y="351775"/>
                  </a:lnTo>
                  <a:lnTo>
                    <a:pt x="107761" y="291064"/>
                  </a:lnTo>
                  <a:lnTo>
                    <a:pt x="110580" y="221160"/>
                  </a:lnTo>
                  <a:lnTo>
                    <a:pt x="107761" y="151256"/>
                  </a:lnTo>
                  <a:lnTo>
                    <a:pt x="99912" y="90545"/>
                  </a:lnTo>
                  <a:lnTo>
                    <a:pt x="87944" y="42671"/>
                  </a:lnTo>
                  <a:lnTo>
                    <a:pt x="72766" y="11274"/>
                  </a:lnTo>
                  <a:lnTo>
                    <a:pt x="55290" y="0"/>
                  </a:lnTo>
                  <a:close/>
                </a:path>
              </a:pathLst>
            </a:custGeom>
            <a:solidFill>
              <a:srgbClr val="CDAF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522566" y="4660326"/>
              <a:ext cx="876300" cy="442595"/>
            </a:xfrm>
            <a:custGeom>
              <a:avLst/>
              <a:gdLst/>
              <a:ahLst/>
              <a:cxnLst/>
              <a:rect l="l" t="t" r="r" b="b"/>
              <a:pathLst>
                <a:path w="876300" h="442595">
                  <a:moveTo>
                    <a:pt x="55290" y="0"/>
                  </a:moveTo>
                  <a:lnTo>
                    <a:pt x="87943" y="42671"/>
                  </a:lnTo>
                  <a:lnTo>
                    <a:pt x="99912" y="90545"/>
                  </a:lnTo>
                  <a:lnTo>
                    <a:pt x="107761" y="151256"/>
                  </a:lnTo>
                  <a:lnTo>
                    <a:pt x="110580" y="221160"/>
                  </a:lnTo>
                  <a:lnTo>
                    <a:pt x="107761" y="291064"/>
                  </a:lnTo>
                  <a:lnTo>
                    <a:pt x="99912" y="351775"/>
                  </a:lnTo>
                  <a:lnTo>
                    <a:pt x="87943" y="399649"/>
                  </a:lnTo>
                  <a:lnTo>
                    <a:pt x="55290" y="442321"/>
                  </a:lnTo>
                  <a:lnTo>
                    <a:pt x="37814" y="431046"/>
                  </a:lnTo>
                  <a:lnTo>
                    <a:pt x="22636" y="399649"/>
                  </a:lnTo>
                  <a:lnTo>
                    <a:pt x="10667" y="351775"/>
                  </a:lnTo>
                  <a:lnTo>
                    <a:pt x="2818" y="291064"/>
                  </a:lnTo>
                  <a:lnTo>
                    <a:pt x="0" y="221160"/>
                  </a:lnTo>
                  <a:lnTo>
                    <a:pt x="2818" y="151256"/>
                  </a:lnTo>
                  <a:lnTo>
                    <a:pt x="10667" y="90545"/>
                  </a:lnTo>
                  <a:lnTo>
                    <a:pt x="22636" y="42671"/>
                  </a:lnTo>
                  <a:lnTo>
                    <a:pt x="37814" y="11274"/>
                  </a:lnTo>
                  <a:lnTo>
                    <a:pt x="55290" y="0"/>
                  </a:lnTo>
                  <a:lnTo>
                    <a:pt x="820690" y="0"/>
                  </a:lnTo>
                  <a:lnTo>
                    <a:pt x="853343" y="42671"/>
                  </a:lnTo>
                  <a:lnTo>
                    <a:pt x="865312" y="90545"/>
                  </a:lnTo>
                  <a:lnTo>
                    <a:pt x="873161" y="151256"/>
                  </a:lnTo>
                  <a:lnTo>
                    <a:pt x="875980" y="221160"/>
                  </a:lnTo>
                  <a:lnTo>
                    <a:pt x="873161" y="291064"/>
                  </a:lnTo>
                  <a:lnTo>
                    <a:pt x="865312" y="351775"/>
                  </a:lnTo>
                  <a:lnTo>
                    <a:pt x="853343" y="399649"/>
                  </a:lnTo>
                  <a:lnTo>
                    <a:pt x="838165" y="431046"/>
                  </a:lnTo>
                  <a:lnTo>
                    <a:pt x="820690" y="442321"/>
                  </a:lnTo>
                  <a:lnTo>
                    <a:pt x="55290" y="44232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883678" y="4545614"/>
              <a:ext cx="192405" cy="238760"/>
            </a:xfrm>
            <a:custGeom>
              <a:avLst/>
              <a:gdLst/>
              <a:ahLst/>
              <a:cxnLst/>
              <a:rect l="l" t="t" r="r" b="b"/>
              <a:pathLst>
                <a:path w="192404" h="238760">
                  <a:moveTo>
                    <a:pt x="74404" y="0"/>
                  </a:moveTo>
                  <a:lnTo>
                    <a:pt x="0" y="198735"/>
                  </a:lnTo>
                  <a:lnTo>
                    <a:pt x="171991" y="238349"/>
                  </a:lnTo>
                  <a:lnTo>
                    <a:pt x="192018" y="27089"/>
                  </a:lnTo>
                  <a:lnTo>
                    <a:pt x="74404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883678" y="4545614"/>
              <a:ext cx="192405" cy="238760"/>
            </a:xfrm>
            <a:custGeom>
              <a:avLst/>
              <a:gdLst/>
              <a:ahLst/>
              <a:cxnLst/>
              <a:rect l="l" t="t" r="r" b="b"/>
              <a:pathLst>
                <a:path w="192404" h="238760">
                  <a:moveTo>
                    <a:pt x="0" y="198735"/>
                  </a:moveTo>
                  <a:lnTo>
                    <a:pt x="74404" y="0"/>
                  </a:lnTo>
                  <a:lnTo>
                    <a:pt x="192018" y="27089"/>
                  </a:lnTo>
                  <a:lnTo>
                    <a:pt x="171990" y="238349"/>
                  </a:lnTo>
                  <a:lnTo>
                    <a:pt x="0" y="19873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847440" y="4717892"/>
              <a:ext cx="234315" cy="88265"/>
            </a:xfrm>
            <a:custGeom>
              <a:avLst/>
              <a:gdLst/>
              <a:ahLst/>
              <a:cxnLst/>
              <a:rect l="l" t="t" r="r" b="b"/>
              <a:pathLst>
                <a:path w="234315" h="88264">
                  <a:moveTo>
                    <a:pt x="6330" y="0"/>
                  </a:moveTo>
                  <a:lnTo>
                    <a:pt x="0" y="65788"/>
                  </a:lnTo>
                  <a:lnTo>
                    <a:pt x="227491" y="87676"/>
                  </a:lnTo>
                  <a:lnTo>
                    <a:pt x="233822" y="21889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2745" y="4523394"/>
              <a:ext cx="149533" cy="68397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8783810" y="4711700"/>
            <a:ext cx="44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ogs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711579" y="1462901"/>
            <a:ext cx="687705" cy="605155"/>
            <a:chOff x="8711579" y="1462901"/>
            <a:chExt cx="687705" cy="605155"/>
          </a:xfrm>
        </p:grpSpPr>
        <p:sp>
          <p:nvSpPr>
            <p:cNvPr id="63" name="object 63"/>
            <p:cNvSpPr/>
            <p:nvPr/>
          </p:nvSpPr>
          <p:spPr>
            <a:xfrm>
              <a:off x="8717929" y="1469251"/>
              <a:ext cx="675005" cy="592455"/>
            </a:xfrm>
            <a:custGeom>
              <a:avLst/>
              <a:gdLst/>
              <a:ahLst/>
              <a:cxnLst/>
              <a:rect l="l" t="t" r="r" b="b"/>
              <a:pathLst>
                <a:path w="675004" h="592455">
                  <a:moveTo>
                    <a:pt x="575870" y="0"/>
                  </a:moveTo>
                  <a:lnTo>
                    <a:pt x="98687" y="0"/>
                  </a:lnTo>
                  <a:lnTo>
                    <a:pt x="60274" y="7755"/>
                  </a:lnTo>
                  <a:lnTo>
                    <a:pt x="28905" y="28905"/>
                  </a:lnTo>
                  <a:lnTo>
                    <a:pt x="7755" y="60274"/>
                  </a:lnTo>
                  <a:lnTo>
                    <a:pt x="0" y="98687"/>
                  </a:lnTo>
                  <a:lnTo>
                    <a:pt x="0" y="493425"/>
                  </a:lnTo>
                  <a:lnTo>
                    <a:pt x="7755" y="531838"/>
                  </a:lnTo>
                  <a:lnTo>
                    <a:pt x="28905" y="563207"/>
                  </a:lnTo>
                  <a:lnTo>
                    <a:pt x="60274" y="584356"/>
                  </a:lnTo>
                  <a:lnTo>
                    <a:pt x="98687" y="592112"/>
                  </a:lnTo>
                  <a:lnTo>
                    <a:pt x="575870" y="592112"/>
                  </a:lnTo>
                  <a:lnTo>
                    <a:pt x="614283" y="584356"/>
                  </a:lnTo>
                  <a:lnTo>
                    <a:pt x="645652" y="563207"/>
                  </a:lnTo>
                  <a:lnTo>
                    <a:pt x="666802" y="531838"/>
                  </a:lnTo>
                  <a:lnTo>
                    <a:pt x="674557" y="493425"/>
                  </a:lnTo>
                  <a:lnTo>
                    <a:pt x="674557" y="98687"/>
                  </a:lnTo>
                  <a:lnTo>
                    <a:pt x="666802" y="60274"/>
                  </a:lnTo>
                  <a:lnTo>
                    <a:pt x="645652" y="28905"/>
                  </a:lnTo>
                  <a:lnTo>
                    <a:pt x="614283" y="7755"/>
                  </a:lnTo>
                  <a:lnTo>
                    <a:pt x="57587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717929" y="1469251"/>
              <a:ext cx="675005" cy="592455"/>
            </a:xfrm>
            <a:custGeom>
              <a:avLst/>
              <a:gdLst/>
              <a:ahLst/>
              <a:cxnLst/>
              <a:rect l="l" t="t" r="r" b="b"/>
              <a:pathLst>
                <a:path w="675004" h="592455">
                  <a:moveTo>
                    <a:pt x="0" y="98687"/>
                  </a:moveTo>
                  <a:lnTo>
                    <a:pt x="7755" y="60273"/>
                  </a:lnTo>
                  <a:lnTo>
                    <a:pt x="28904" y="28904"/>
                  </a:lnTo>
                  <a:lnTo>
                    <a:pt x="60273" y="7755"/>
                  </a:lnTo>
                  <a:lnTo>
                    <a:pt x="98687" y="0"/>
                  </a:lnTo>
                  <a:lnTo>
                    <a:pt x="575869" y="0"/>
                  </a:lnTo>
                  <a:lnTo>
                    <a:pt x="614283" y="7755"/>
                  </a:lnTo>
                  <a:lnTo>
                    <a:pt x="645652" y="28904"/>
                  </a:lnTo>
                  <a:lnTo>
                    <a:pt x="666801" y="60273"/>
                  </a:lnTo>
                  <a:lnTo>
                    <a:pt x="674557" y="98687"/>
                  </a:lnTo>
                  <a:lnTo>
                    <a:pt x="674557" y="493424"/>
                  </a:lnTo>
                  <a:lnTo>
                    <a:pt x="666801" y="531838"/>
                  </a:lnTo>
                  <a:lnTo>
                    <a:pt x="645652" y="563207"/>
                  </a:lnTo>
                  <a:lnTo>
                    <a:pt x="614283" y="584356"/>
                  </a:lnTo>
                  <a:lnTo>
                    <a:pt x="575869" y="592112"/>
                  </a:lnTo>
                  <a:lnTo>
                    <a:pt x="98687" y="592112"/>
                  </a:lnTo>
                  <a:lnTo>
                    <a:pt x="60273" y="584356"/>
                  </a:lnTo>
                  <a:lnTo>
                    <a:pt x="28904" y="563207"/>
                  </a:lnTo>
                  <a:lnTo>
                    <a:pt x="7755" y="531838"/>
                  </a:lnTo>
                  <a:lnTo>
                    <a:pt x="0" y="493424"/>
                  </a:lnTo>
                  <a:lnTo>
                    <a:pt x="0" y="986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8878995" y="1602740"/>
            <a:ext cx="35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614702" y="878818"/>
            <a:ext cx="9363075" cy="5594985"/>
            <a:chOff x="1614702" y="878818"/>
            <a:chExt cx="9363075" cy="5594985"/>
          </a:xfrm>
        </p:grpSpPr>
        <p:sp>
          <p:nvSpPr>
            <p:cNvPr id="67" name="object 67"/>
            <p:cNvSpPr/>
            <p:nvPr/>
          </p:nvSpPr>
          <p:spPr>
            <a:xfrm>
              <a:off x="9638893" y="3070633"/>
              <a:ext cx="675005" cy="592455"/>
            </a:xfrm>
            <a:custGeom>
              <a:avLst/>
              <a:gdLst/>
              <a:ahLst/>
              <a:cxnLst/>
              <a:rect l="l" t="t" r="r" b="b"/>
              <a:pathLst>
                <a:path w="675004" h="592454">
                  <a:moveTo>
                    <a:pt x="0" y="98687"/>
                  </a:moveTo>
                  <a:lnTo>
                    <a:pt x="7755" y="60273"/>
                  </a:lnTo>
                  <a:lnTo>
                    <a:pt x="28904" y="28904"/>
                  </a:lnTo>
                  <a:lnTo>
                    <a:pt x="60273" y="7755"/>
                  </a:lnTo>
                  <a:lnTo>
                    <a:pt x="98687" y="0"/>
                  </a:lnTo>
                  <a:lnTo>
                    <a:pt x="575869" y="0"/>
                  </a:lnTo>
                  <a:lnTo>
                    <a:pt x="614283" y="7755"/>
                  </a:lnTo>
                  <a:lnTo>
                    <a:pt x="645652" y="28904"/>
                  </a:lnTo>
                  <a:lnTo>
                    <a:pt x="666801" y="60273"/>
                  </a:lnTo>
                  <a:lnTo>
                    <a:pt x="674557" y="98687"/>
                  </a:lnTo>
                  <a:lnTo>
                    <a:pt x="674557" y="493424"/>
                  </a:lnTo>
                  <a:lnTo>
                    <a:pt x="666801" y="531838"/>
                  </a:lnTo>
                  <a:lnTo>
                    <a:pt x="645652" y="563207"/>
                  </a:lnTo>
                  <a:lnTo>
                    <a:pt x="614283" y="584356"/>
                  </a:lnTo>
                  <a:lnTo>
                    <a:pt x="575869" y="592112"/>
                  </a:lnTo>
                  <a:lnTo>
                    <a:pt x="98687" y="592112"/>
                  </a:lnTo>
                  <a:lnTo>
                    <a:pt x="60273" y="584356"/>
                  </a:lnTo>
                  <a:lnTo>
                    <a:pt x="28904" y="563207"/>
                  </a:lnTo>
                  <a:lnTo>
                    <a:pt x="7755" y="531838"/>
                  </a:lnTo>
                  <a:lnTo>
                    <a:pt x="0" y="493424"/>
                  </a:lnTo>
                  <a:lnTo>
                    <a:pt x="0" y="986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621052" y="885168"/>
              <a:ext cx="9350375" cy="5582285"/>
            </a:xfrm>
            <a:custGeom>
              <a:avLst/>
              <a:gdLst/>
              <a:ahLst/>
              <a:cxnLst/>
              <a:rect l="l" t="t" r="r" b="b"/>
              <a:pathLst>
                <a:path w="9350375" h="5582285">
                  <a:moveTo>
                    <a:pt x="0" y="241423"/>
                  </a:moveTo>
                  <a:lnTo>
                    <a:pt x="4904" y="192768"/>
                  </a:lnTo>
                  <a:lnTo>
                    <a:pt x="18972" y="147450"/>
                  </a:lnTo>
                  <a:lnTo>
                    <a:pt x="41231" y="106441"/>
                  </a:lnTo>
                  <a:lnTo>
                    <a:pt x="70711" y="70711"/>
                  </a:lnTo>
                  <a:lnTo>
                    <a:pt x="106441" y="41231"/>
                  </a:lnTo>
                  <a:lnTo>
                    <a:pt x="147450" y="18972"/>
                  </a:lnTo>
                  <a:lnTo>
                    <a:pt x="192768" y="4904"/>
                  </a:lnTo>
                  <a:lnTo>
                    <a:pt x="241423" y="0"/>
                  </a:lnTo>
                  <a:lnTo>
                    <a:pt x="9108346" y="0"/>
                  </a:lnTo>
                  <a:lnTo>
                    <a:pt x="9157001" y="4904"/>
                  </a:lnTo>
                  <a:lnTo>
                    <a:pt x="9202318" y="18972"/>
                  </a:lnTo>
                  <a:lnTo>
                    <a:pt x="9243327" y="41231"/>
                  </a:lnTo>
                  <a:lnTo>
                    <a:pt x="9279057" y="70711"/>
                  </a:lnTo>
                  <a:lnTo>
                    <a:pt x="9308537" y="106441"/>
                  </a:lnTo>
                  <a:lnTo>
                    <a:pt x="9330796" y="147450"/>
                  </a:lnTo>
                  <a:lnTo>
                    <a:pt x="9344864" y="192768"/>
                  </a:lnTo>
                  <a:lnTo>
                    <a:pt x="9349769" y="241423"/>
                  </a:lnTo>
                  <a:lnTo>
                    <a:pt x="9349769" y="5340710"/>
                  </a:lnTo>
                  <a:lnTo>
                    <a:pt x="9344864" y="5389365"/>
                  </a:lnTo>
                  <a:lnTo>
                    <a:pt x="9330796" y="5434683"/>
                  </a:lnTo>
                  <a:lnTo>
                    <a:pt x="9308537" y="5475692"/>
                  </a:lnTo>
                  <a:lnTo>
                    <a:pt x="9279057" y="5511422"/>
                  </a:lnTo>
                  <a:lnTo>
                    <a:pt x="9243327" y="5540902"/>
                  </a:lnTo>
                  <a:lnTo>
                    <a:pt x="9202318" y="5563161"/>
                  </a:lnTo>
                  <a:lnTo>
                    <a:pt x="9157001" y="5577229"/>
                  </a:lnTo>
                  <a:lnTo>
                    <a:pt x="9108346" y="5582134"/>
                  </a:lnTo>
                  <a:lnTo>
                    <a:pt x="241423" y="5582134"/>
                  </a:lnTo>
                  <a:lnTo>
                    <a:pt x="192768" y="5577229"/>
                  </a:lnTo>
                  <a:lnTo>
                    <a:pt x="147450" y="5563161"/>
                  </a:lnTo>
                  <a:lnTo>
                    <a:pt x="106441" y="5540902"/>
                  </a:lnTo>
                  <a:lnTo>
                    <a:pt x="70711" y="5511422"/>
                  </a:lnTo>
                  <a:lnTo>
                    <a:pt x="41231" y="5475692"/>
                  </a:lnTo>
                  <a:lnTo>
                    <a:pt x="18972" y="5434683"/>
                  </a:lnTo>
                  <a:lnTo>
                    <a:pt x="4904" y="5389365"/>
                  </a:lnTo>
                  <a:lnTo>
                    <a:pt x="0" y="5340710"/>
                  </a:lnTo>
                  <a:lnTo>
                    <a:pt x="0" y="24142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407812" y="887042"/>
              <a:ext cx="1951989" cy="369570"/>
            </a:xfrm>
            <a:custGeom>
              <a:avLst/>
              <a:gdLst/>
              <a:ahLst/>
              <a:cxnLst/>
              <a:rect l="l" t="t" r="r" b="b"/>
              <a:pathLst>
                <a:path w="1951990" h="369569">
                  <a:moveTo>
                    <a:pt x="1951943" y="0"/>
                  </a:moveTo>
                  <a:lnTo>
                    <a:pt x="0" y="0"/>
                  </a:lnTo>
                  <a:lnTo>
                    <a:pt x="0" y="307775"/>
                  </a:lnTo>
                  <a:lnTo>
                    <a:pt x="4837" y="331736"/>
                  </a:lnTo>
                  <a:lnTo>
                    <a:pt x="18029" y="351302"/>
                  </a:lnTo>
                  <a:lnTo>
                    <a:pt x="37596" y="364495"/>
                  </a:lnTo>
                  <a:lnTo>
                    <a:pt x="61556" y="369332"/>
                  </a:lnTo>
                  <a:lnTo>
                    <a:pt x="1890386" y="369332"/>
                  </a:lnTo>
                  <a:lnTo>
                    <a:pt x="1914346" y="364495"/>
                  </a:lnTo>
                  <a:lnTo>
                    <a:pt x="1933913" y="351302"/>
                  </a:lnTo>
                  <a:lnTo>
                    <a:pt x="1947105" y="331736"/>
                  </a:lnTo>
                  <a:lnTo>
                    <a:pt x="1951943" y="307775"/>
                  </a:lnTo>
                  <a:lnTo>
                    <a:pt x="1951943" y="0"/>
                  </a:lnTo>
                  <a:close/>
                </a:path>
              </a:pathLst>
            </a:custGeom>
            <a:solidFill>
              <a:srgbClr val="BDD7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407811" y="887042"/>
              <a:ext cx="1951989" cy="369570"/>
            </a:xfrm>
            <a:custGeom>
              <a:avLst/>
              <a:gdLst/>
              <a:ahLst/>
              <a:cxnLst/>
              <a:rect l="l" t="t" r="r" b="b"/>
              <a:pathLst>
                <a:path w="1951990" h="369569">
                  <a:moveTo>
                    <a:pt x="1890386" y="369333"/>
                  </a:moveTo>
                  <a:lnTo>
                    <a:pt x="61558" y="369333"/>
                  </a:lnTo>
                  <a:lnTo>
                    <a:pt x="37596" y="364495"/>
                  </a:lnTo>
                  <a:lnTo>
                    <a:pt x="18029" y="351303"/>
                  </a:lnTo>
                  <a:lnTo>
                    <a:pt x="4837" y="331736"/>
                  </a:lnTo>
                  <a:lnTo>
                    <a:pt x="0" y="307775"/>
                  </a:lnTo>
                  <a:lnTo>
                    <a:pt x="0" y="0"/>
                  </a:lnTo>
                  <a:lnTo>
                    <a:pt x="1951944" y="0"/>
                  </a:lnTo>
                  <a:lnTo>
                    <a:pt x="1951944" y="307775"/>
                  </a:lnTo>
                  <a:lnTo>
                    <a:pt x="1947106" y="331736"/>
                  </a:lnTo>
                  <a:lnTo>
                    <a:pt x="1933914" y="351303"/>
                  </a:lnTo>
                  <a:lnTo>
                    <a:pt x="1914347" y="364495"/>
                  </a:lnTo>
                  <a:lnTo>
                    <a:pt x="1890386" y="36933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6145731" y="913891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 Black" panose="020B0A04020102020204"/>
                <a:cs typeface="Arial Black" panose="020B0A04020102020204"/>
              </a:rPr>
              <a:t>A</a:t>
            </a:r>
            <a:r>
              <a:rPr sz="1800" dirty="0">
                <a:latin typeface="Arial Black" panose="020B0A04020102020204"/>
                <a:cs typeface="Arial Black" panose="020B0A04020102020204"/>
              </a:rPr>
              <a:t>p</a:t>
            </a:r>
            <a:r>
              <a:rPr sz="1800" spc="5" dirty="0">
                <a:latin typeface="Arial Black" panose="020B0A04020102020204"/>
                <a:cs typeface="Arial Black" panose="020B0A04020102020204"/>
              </a:rPr>
              <a:t>p</a:t>
            </a:r>
            <a:endParaRPr sz="18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202837" y="1726407"/>
            <a:ext cx="4906645" cy="2826385"/>
            <a:chOff x="2202837" y="1726407"/>
            <a:chExt cx="4906645" cy="2826385"/>
          </a:xfrm>
        </p:grpSpPr>
        <p:sp>
          <p:nvSpPr>
            <p:cNvPr id="73" name="object 73"/>
            <p:cNvSpPr/>
            <p:nvPr/>
          </p:nvSpPr>
          <p:spPr>
            <a:xfrm>
              <a:off x="2221887" y="3670542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731079" y="0"/>
                  </a:moveTo>
                  <a:lnTo>
                    <a:pt x="42887" y="0"/>
                  </a:lnTo>
                  <a:lnTo>
                    <a:pt x="26193" y="3370"/>
                  </a:lnTo>
                  <a:lnTo>
                    <a:pt x="12561" y="12561"/>
                  </a:lnTo>
                  <a:lnTo>
                    <a:pt x="3370" y="26193"/>
                  </a:lnTo>
                  <a:lnTo>
                    <a:pt x="0" y="42887"/>
                  </a:lnTo>
                  <a:lnTo>
                    <a:pt x="0" y="566479"/>
                  </a:lnTo>
                  <a:lnTo>
                    <a:pt x="3370" y="583173"/>
                  </a:lnTo>
                  <a:lnTo>
                    <a:pt x="12561" y="596806"/>
                  </a:lnTo>
                  <a:lnTo>
                    <a:pt x="26193" y="605997"/>
                  </a:lnTo>
                  <a:lnTo>
                    <a:pt x="42887" y="609367"/>
                  </a:lnTo>
                  <a:lnTo>
                    <a:pt x="731079" y="609367"/>
                  </a:lnTo>
                  <a:lnTo>
                    <a:pt x="747773" y="605997"/>
                  </a:lnTo>
                  <a:lnTo>
                    <a:pt x="761405" y="596806"/>
                  </a:lnTo>
                  <a:lnTo>
                    <a:pt x="770596" y="583173"/>
                  </a:lnTo>
                  <a:lnTo>
                    <a:pt x="773967" y="566479"/>
                  </a:lnTo>
                  <a:lnTo>
                    <a:pt x="773967" y="42887"/>
                  </a:lnTo>
                  <a:lnTo>
                    <a:pt x="770596" y="26193"/>
                  </a:lnTo>
                  <a:lnTo>
                    <a:pt x="761405" y="12561"/>
                  </a:lnTo>
                  <a:lnTo>
                    <a:pt x="747773" y="3370"/>
                  </a:lnTo>
                  <a:lnTo>
                    <a:pt x="731079" y="0"/>
                  </a:lnTo>
                  <a:close/>
                </a:path>
              </a:pathLst>
            </a:custGeom>
            <a:solidFill>
              <a:srgbClr val="92D05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221887" y="3670542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0" y="42887"/>
                  </a:moveTo>
                  <a:lnTo>
                    <a:pt x="3370" y="26193"/>
                  </a:lnTo>
                  <a:lnTo>
                    <a:pt x="12561" y="12561"/>
                  </a:lnTo>
                  <a:lnTo>
                    <a:pt x="26193" y="3370"/>
                  </a:lnTo>
                  <a:lnTo>
                    <a:pt x="42887" y="0"/>
                  </a:lnTo>
                  <a:lnTo>
                    <a:pt x="731079" y="0"/>
                  </a:lnTo>
                  <a:lnTo>
                    <a:pt x="747773" y="3370"/>
                  </a:lnTo>
                  <a:lnTo>
                    <a:pt x="761405" y="12561"/>
                  </a:lnTo>
                  <a:lnTo>
                    <a:pt x="770596" y="26193"/>
                  </a:lnTo>
                  <a:lnTo>
                    <a:pt x="773967" y="42887"/>
                  </a:lnTo>
                  <a:lnTo>
                    <a:pt x="773967" y="566479"/>
                  </a:lnTo>
                  <a:lnTo>
                    <a:pt x="770596" y="583173"/>
                  </a:lnTo>
                  <a:lnTo>
                    <a:pt x="761405" y="596805"/>
                  </a:lnTo>
                  <a:lnTo>
                    <a:pt x="747773" y="605996"/>
                  </a:lnTo>
                  <a:lnTo>
                    <a:pt x="731079" y="609367"/>
                  </a:lnTo>
                  <a:lnTo>
                    <a:pt x="42887" y="609367"/>
                  </a:lnTo>
                  <a:lnTo>
                    <a:pt x="26193" y="605996"/>
                  </a:lnTo>
                  <a:lnTo>
                    <a:pt x="12561" y="596805"/>
                  </a:lnTo>
                  <a:lnTo>
                    <a:pt x="3370" y="583173"/>
                  </a:lnTo>
                  <a:lnTo>
                    <a:pt x="0" y="566479"/>
                  </a:lnTo>
                  <a:lnTo>
                    <a:pt x="0" y="42887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301119" y="4020270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1" y="143102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370970" y="3953201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434219" y="3965794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301119" y="4163372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0798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497969" y="3828469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1" y="32719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641344" y="3757697"/>
              <a:ext cx="250825" cy="250825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125412"/>
                  </a:moveTo>
                  <a:lnTo>
                    <a:pt x="9855" y="76596"/>
                  </a:lnTo>
                  <a:lnTo>
                    <a:pt x="36732" y="36732"/>
                  </a:lnTo>
                  <a:lnTo>
                    <a:pt x="76596" y="9855"/>
                  </a:lnTo>
                  <a:lnTo>
                    <a:pt x="125412" y="0"/>
                  </a:lnTo>
                  <a:lnTo>
                    <a:pt x="174228" y="9855"/>
                  </a:lnTo>
                  <a:lnTo>
                    <a:pt x="214092" y="36732"/>
                  </a:lnTo>
                  <a:lnTo>
                    <a:pt x="240969" y="76596"/>
                  </a:lnTo>
                  <a:lnTo>
                    <a:pt x="250825" y="125412"/>
                  </a:lnTo>
                  <a:lnTo>
                    <a:pt x="240969" y="174228"/>
                  </a:lnTo>
                  <a:lnTo>
                    <a:pt x="214092" y="214092"/>
                  </a:lnTo>
                  <a:lnTo>
                    <a:pt x="174228" y="240969"/>
                  </a:lnTo>
                  <a:lnTo>
                    <a:pt x="125412" y="250825"/>
                  </a:lnTo>
                  <a:lnTo>
                    <a:pt x="76596" y="240969"/>
                  </a:lnTo>
                  <a:lnTo>
                    <a:pt x="36732" y="214092"/>
                  </a:lnTo>
                  <a:lnTo>
                    <a:pt x="9855" y="174228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1344" y="3763331"/>
              <a:ext cx="248775" cy="24877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641344" y="3763331"/>
              <a:ext cx="248920" cy="248920"/>
            </a:xfrm>
            <a:custGeom>
              <a:avLst/>
              <a:gdLst/>
              <a:ahLst/>
              <a:cxnLst/>
              <a:rect l="l" t="t" r="r" b="b"/>
              <a:pathLst>
                <a:path w="248919" h="248920">
                  <a:moveTo>
                    <a:pt x="248775" y="124387"/>
                  </a:moveTo>
                  <a:lnTo>
                    <a:pt x="239000" y="172804"/>
                  </a:lnTo>
                  <a:lnTo>
                    <a:pt x="212342" y="212342"/>
                  </a:lnTo>
                  <a:lnTo>
                    <a:pt x="172804" y="239000"/>
                  </a:lnTo>
                  <a:lnTo>
                    <a:pt x="124387" y="248775"/>
                  </a:lnTo>
                  <a:lnTo>
                    <a:pt x="75970" y="239000"/>
                  </a:lnTo>
                  <a:lnTo>
                    <a:pt x="36432" y="212342"/>
                  </a:lnTo>
                  <a:lnTo>
                    <a:pt x="9774" y="172804"/>
                  </a:lnTo>
                  <a:lnTo>
                    <a:pt x="0" y="124387"/>
                  </a:lnTo>
                  <a:lnTo>
                    <a:pt x="9774" y="75970"/>
                  </a:lnTo>
                  <a:lnTo>
                    <a:pt x="36432" y="36432"/>
                  </a:lnTo>
                  <a:lnTo>
                    <a:pt x="75970" y="9774"/>
                  </a:lnTo>
                  <a:lnTo>
                    <a:pt x="124387" y="0"/>
                  </a:lnTo>
                  <a:lnTo>
                    <a:pt x="139452" y="915"/>
                  </a:lnTo>
                  <a:lnTo>
                    <a:pt x="154241" y="3635"/>
                  </a:lnTo>
                  <a:lnTo>
                    <a:pt x="168594" y="8120"/>
                  </a:lnTo>
                  <a:lnTo>
                    <a:pt x="182350" y="14330"/>
                  </a:lnTo>
                  <a:lnTo>
                    <a:pt x="124387" y="124387"/>
                  </a:lnTo>
                  <a:lnTo>
                    <a:pt x="248775" y="1243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645889" y="4116345"/>
              <a:ext cx="73025" cy="48895"/>
            </a:xfrm>
            <a:custGeom>
              <a:avLst/>
              <a:gdLst/>
              <a:ahLst/>
              <a:cxnLst/>
              <a:rect l="l" t="t" r="r" b="b"/>
              <a:pathLst>
                <a:path w="73025" h="48895">
                  <a:moveTo>
                    <a:pt x="72523" y="0"/>
                  </a:moveTo>
                  <a:lnTo>
                    <a:pt x="0" y="48373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718413" y="4116345"/>
              <a:ext cx="69850" cy="24765"/>
            </a:xfrm>
            <a:custGeom>
              <a:avLst/>
              <a:gdLst/>
              <a:ahLst/>
              <a:cxnLst/>
              <a:rect l="l" t="t" r="r" b="b"/>
              <a:pathLst>
                <a:path w="69850" h="24764">
                  <a:moveTo>
                    <a:pt x="69849" y="2418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801121" y="4058413"/>
              <a:ext cx="136525" cy="87630"/>
            </a:xfrm>
            <a:custGeom>
              <a:avLst/>
              <a:gdLst/>
              <a:ahLst/>
              <a:cxnLst/>
              <a:rect l="l" t="t" r="r" b="b"/>
              <a:pathLst>
                <a:path w="136525" h="87629">
                  <a:moveTo>
                    <a:pt x="136366" y="0"/>
                  </a:moveTo>
                  <a:lnTo>
                    <a:pt x="0" y="87254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374563" y="3797357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731079" y="0"/>
                  </a:moveTo>
                  <a:lnTo>
                    <a:pt x="42886" y="0"/>
                  </a:lnTo>
                  <a:lnTo>
                    <a:pt x="26193" y="3370"/>
                  </a:lnTo>
                  <a:lnTo>
                    <a:pt x="12561" y="12561"/>
                  </a:lnTo>
                  <a:lnTo>
                    <a:pt x="3370" y="26193"/>
                  </a:lnTo>
                  <a:lnTo>
                    <a:pt x="0" y="42886"/>
                  </a:lnTo>
                  <a:lnTo>
                    <a:pt x="0" y="566479"/>
                  </a:lnTo>
                  <a:lnTo>
                    <a:pt x="3370" y="583173"/>
                  </a:lnTo>
                  <a:lnTo>
                    <a:pt x="12561" y="596805"/>
                  </a:lnTo>
                  <a:lnTo>
                    <a:pt x="26193" y="605996"/>
                  </a:lnTo>
                  <a:lnTo>
                    <a:pt x="42886" y="609366"/>
                  </a:lnTo>
                  <a:lnTo>
                    <a:pt x="731079" y="609366"/>
                  </a:lnTo>
                  <a:lnTo>
                    <a:pt x="747772" y="605996"/>
                  </a:lnTo>
                  <a:lnTo>
                    <a:pt x="761404" y="596805"/>
                  </a:lnTo>
                  <a:lnTo>
                    <a:pt x="770595" y="583173"/>
                  </a:lnTo>
                  <a:lnTo>
                    <a:pt x="773965" y="566479"/>
                  </a:lnTo>
                  <a:lnTo>
                    <a:pt x="773965" y="42886"/>
                  </a:lnTo>
                  <a:lnTo>
                    <a:pt x="770595" y="26193"/>
                  </a:lnTo>
                  <a:lnTo>
                    <a:pt x="761404" y="12561"/>
                  </a:lnTo>
                  <a:lnTo>
                    <a:pt x="747772" y="3370"/>
                  </a:lnTo>
                  <a:lnTo>
                    <a:pt x="731079" y="0"/>
                  </a:lnTo>
                  <a:close/>
                </a:path>
              </a:pathLst>
            </a:custGeom>
            <a:solidFill>
              <a:srgbClr val="92D05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374563" y="3797357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0" y="42887"/>
                  </a:moveTo>
                  <a:lnTo>
                    <a:pt x="3370" y="26193"/>
                  </a:lnTo>
                  <a:lnTo>
                    <a:pt x="12561" y="12561"/>
                  </a:lnTo>
                  <a:lnTo>
                    <a:pt x="26193" y="3370"/>
                  </a:lnTo>
                  <a:lnTo>
                    <a:pt x="42887" y="0"/>
                  </a:lnTo>
                  <a:lnTo>
                    <a:pt x="731079" y="0"/>
                  </a:lnTo>
                  <a:lnTo>
                    <a:pt x="747773" y="3370"/>
                  </a:lnTo>
                  <a:lnTo>
                    <a:pt x="761405" y="12561"/>
                  </a:lnTo>
                  <a:lnTo>
                    <a:pt x="770596" y="26193"/>
                  </a:lnTo>
                  <a:lnTo>
                    <a:pt x="773967" y="42887"/>
                  </a:lnTo>
                  <a:lnTo>
                    <a:pt x="773967" y="566479"/>
                  </a:lnTo>
                  <a:lnTo>
                    <a:pt x="770596" y="583173"/>
                  </a:lnTo>
                  <a:lnTo>
                    <a:pt x="761405" y="596805"/>
                  </a:lnTo>
                  <a:lnTo>
                    <a:pt x="747773" y="605996"/>
                  </a:lnTo>
                  <a:lnTo>
                    <a:pt x="731079" y="609367"/>
                  </a:lnTo>
                  <a:lnTo>
                    <a:pt x="42887" y="609367"/>
                  </a:lnTo>
                  <a:lnTo>
                    <a:pt x="26193" y="605996"/>
                  </a:lnTo>
                  <a:lnTo>
                    <a:pt x="12561" y="596805"/>
                  </a:lnTo>
                  <a:lnTo>
                    <a:pt x="3370" y="583173"/>
                  </a:lnTo>
                  <a:lnTo>
                    <a:pt x="0" y="566479"/>
                  </a:lnTo>
                  <a:lnTo>
                    <a:pt x="0" y="42887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453794" y="4147084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1" y="143102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523644" y="4080016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586893" y="4092609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2453795" y="4290185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0798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2650644" y="3955284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1" y="32719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2794020" y="3884512"/>
              <a:ext cx="250825" cy="250825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125412"/>
                  </a:moveTo>
                  <a:lnTo>
                    <a:pt x="9855" y="76596"/>
                  </a:lnTo>
                  <a:lnTo>
                    <a:pt x="36732" y="36732"/>
                  </a:lnTo>
                  <a:lnTo>
                    <a:pt x="76596" y="9855"/>
                  </a:lnTo>
                  <a:lnTo>
                    <a:pt x="125412" y="0"/>
                  </a:lnTo>
                  <a:lnTo>
                    <a:pt x="174228" y="9855"/>
                  </a:lnTo>
                  <a:lnTo>
                    <a:pt x="214092" y="36732"/>
                  </a:lnTo>
                  <a:lnTo>
                    <a:pt x="240969" y="76596"/>
                  </a:lnTo>
                  <a:lnTo>
                    <a:pt x="250825" y="125412"/>
                  </a:lnTo>
                  <a:lnTo>
                    <a:pt x="240969" y="174228"/>
                  </a:lnTo>
                  <a:lnTo>
                    <a:pt x="214092" y="214092"/>
                  </a:lnTo>
                  <a:lnTo>
                    <a:pt x="174228" y="240969"/>
                  </a:lnTo>
                  <a:lnTo>
                    <a:pt x="125412" y="250825"/>
                  </a:lnTo>
                  <a:lnTo>
                    <a:pt x="76596" y="240969"/>
                  </a:lnTo>
                  <a:lnTo>
                    <a:pt x="36732" y="214092"/>
                  </a:lnTo>
                  <a:lnTo>
                    <a:pt x="9855" y="174228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4020" y="3890144"/>
              <a:ext cx="248773" cy="248775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2794020" y="3890144"/>
              <a:ext cx="248920" cy="248920"/>
            </a:xfrm>
            <a:custGeom>
              <a:avLst/>
              <a:gdLst/>
              <a:ahLst/>
              <a:cxnLst/>
              <a:rect l="l" t="t" r="r" b="b"/>
              <a:pathLst>
                <a:path w="248919" h="248920">
                  <a:moveTo>
                    <a:pt x="248775" y="124387"/>
                  </a:moveTo>
                  <a:lnTo>
                    <a:pt x="239000" y="172804"/>
                  </a:lnTo>
                  <a:lnTo>
                    <a:pt x="212342" y="212342"/>
                  </a:lnTo>
                  <a:lnTo>
                    <a:pt x="172804" y="239000"/>
                  </a:lnTo>
                  <a:lnTo>
                    <a:pt x="124387" y="248775"/>
                  </a:lnTo>
                  <a:lnTo>
                    <a:pt x="75970" y="239000"/>
                  </a:lnTo>
                  <a:lnTo>
                    <a:pt x="36432" y="212342"/>
                  </a:lnTo>
                  <a:lnTo>
                    <a:pt x="9774" y="172804"/>
                  </a:lnTo>
                  <a:lnTo>
                    <a:pt x="0" y="124387"/>
                  </a:lnTo>
                  <a:lnTo>
                    <a:pt x="9774" y="75970"/>
                  </a:lnTo>
                  <a:lnTo>
                    <a:pt x="36432" y="36432"/>
                  </a:lnTo>
                  <a:lnTo>
                    <a:pt x="75970" y="9774"/>
                  </a:lnTo>
                  <a:lnTo>
                    <a:pt x="124387" y="0"/>
                  </a:lnTo>
                  <a:lnTo>
                    <a:pt x="139452" y="915"/>
                  </a:lnTo>
                  <a:lnTo>
                    <a:pt x="154241" y="3635"/>
                  </a:lnTo>
                  <a:lnTo>
                    <a:pt x="168594" y="8120"/>
                  </a:lnTo>
                  <a:lnTo>
                    <a:pt x="182350" y="14330"/>
                  </a:lnTo>
                  <a:lnTo>
                    <a:pt x="124387" y="124387"/>
                  </a:lnTo>
                  <a:lnTo>
                    <a:pt x="248775" y="1243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798563" y="4243160"/>
              <a:ext cx="73025" cy="48895"/>
            </a:xfrm>
            <a:custGeom>
              <a:avLst/>
              <a:gdLst/>
              <a:ahLst/>
              <a:cxnLst/>
              <a:rect l="l" t="t" r="r" b="b"/>
              <a:pathLst>
                <a:path w="73025" h="48895">
                  <a:moveTo>
                    <a:pt x="72523" y="0"/>
                  </a:moveTo>
                  <a:lnTo>
                    <a:pt x="0" y="48373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871087" y="4243160"/>
              <a:ext cx="69850" cy="24765"/>
            </a:xfrm>
            <a:custGeom>
              <a:avLst/>
              <a:gdLst/>
              <a:ahLst/>
              <a:cxnLst/>
              <a:rect l="l" t="t" r="r" b="b"/>
              <a:pathLst>
                <a:path w="69850" h="24764">
                  <a:moveTo>
                    <a:pt x="69849" y="2418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953795" y="4185227"/>
              <a:ext cx="136525" cy="87630"/>
            </a:xfrm>
            <a:custGeom>
              <a:avLst/>
              <a:gdLst/>
              <a:ahLst/>
              <a:cxnLst/>
              <a:rect l="l" t="t" r="r" b="b"/>
              <a:pathLst>
                <a:path w="136525" h="87629">
                  <a:moveTo>
                    <a:pt x="136366" y="0"/>
                  </a:moveTo>
                  <a:lnTo>
                    <a:pt x="0" y="87254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527237" y="3924170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731079" y="0"/>
                  </a:moveTo>
                  <a:lnTo>
                    <a:pt x="42887" y="0"/>
                  </a:lnTo>
                  <a:lnTo>
                    <a:pt x="26193" y="3370"/>
                  </a:lnTo>
                  <a:lnTo>
                    <a:pt x="12561" y="12561"/>
                  </a:lnTo>
                  <a:lnTo>
                    <a:pt x="3370" y="26193"/>
                  </a:lnTo>
                  <a:lnTo>
                    <a:pt x="0" y="42887"/>
                  </a:lnTo>
                  <a:lnTo>
                    <a:pt x="0" y="566479"/>
                  </a:lnTo>
                  <a:lnTo>
                    <a:pt x="3370" y="583173"/>
                  </a:lnTo>
                  <a:lnTo>
                    <a:pt x="12561" y="596806"/>
                  </a:lnTo>
                  <a:lnTo>
                    <a:pt x="26193" y="605997"/>
                  </a:lnTo>
                  <a:lnTo>
                    <a:pt x="42887" y="609367"/>
                  </a:lnTo>
                  <a:lnTo>
                    <a:pt x="731079" y="609367"/>
                  </a:lnTo>
                  <a:lnTo>
                    <a:pt x="747773" y="605997"/>
                  </a:lnTo>
                  <a:lnTo>
                    <a:pt x="761405" y="596806"/>
                  </a:lnTo>
                  <a:lnTo>
                    <a:pt x="770596" y="583173"/>
                  </a:lnTo>
                  <a:lnTo>
                    <a:pt x="773967" y="566479"/>
                  </a:lnTo>
                  <a:lnTo>
                    <a:pt x="773967" y="42887"/>
                  </a:lnTo>
                  <a:lnTo>
                    <a:pt x="770596" y="26193"/>
                  </a:lnTo>
                  <a:lnTo>
                    <a:pt x="761405" y="12561"/>
                  </a:lnTo>
                  <a:lnTo>
                    <a:pt x="747773" y="3370"/>
                  </a:lnTo>
                  <a:lnTo>
                    <a:pt x="731079" y="0"/>
                  </a:lnTo>
                  <a:close/>
                </a:path>
              </a:pathLst>
            </a:custGeom>
            <a:solidFill>
              <a:srgbClr val="92D050">
                <a:alpha val="576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527237" y="3924170"/>
              <a:ext cx="774065" cy="609600"/>
            </a:xfrm>
            <a:custGeom>
              <a:avLst/>
              <a:gdLst/>
              <a:ahLst/>
              <a:cxnLst/>
              <a:rect l="l" t="t" r="r" b="b"/>
              <a:pathLst>
                <a:path w="774064" h="609600">
                  <a:moveTo>
                    <a:pt x="0" y="42887"/>
                  </a:moveTo>
                  <a:lnTo>
                    <a:pt x="3370" y="26193"/>
                  </a:lnTo>
                  <a:lnTo>
                    <a:pt x="12561" y="12561"/>
                  </a:lnTo>
                  <a:lnTo>
                    <a:pt x="26193" y="3370"/>
                  </a:lnTo>
                  <a:lnTo>
                    <a:pt x="42887" y="0"/>
                  </a:lnTo>
                  <a:lnTo>
                    <a:pt x="731079" y="0"/>
                  </a:lnTo>
                  <a:lnTo>
                    <a:pt x="747773" y="3370"/>
                  </a:lnTo>
                  <a:lnTo>
                    <a:pt x="761405" y="12561"/>
                  </a:lnTo>
                  <a:lnTo>
                    <a:pt x="770596" y="26193"/>
                  </a:lnTo>
                  <a:lnTo>
                    <a:pt x="773967" y="42887"/>
                  </a:lnTo>
                  <a:lnTo>
                    <a:pt x="773967" y="566479"/>
                  </a:lnTo>
                  <a:lnTo>
                    <a:pt x="770596" y="583173"/>
                  </a:lnTo>
                  <a:lnTo>
                    <a:pt x="761405" y="596805"/>
                  </a:lnTo>
                  <a:lnTo>
                    <a:pt x="747773" y="605996"/>
                  </a:lnTo>
                  <a:lnTo>
                    <a:pt x="731079" y="609367"/>
                  </a:lnTo>
                  <a:lnTo>
                    <a:pt x="42887" y="609367"/>
                  </a:lnTo>
                  <a:lnTo>
                    <a:pt x="26193" y="605996"/>
                  </a:lnTo>
                  <a:lnTo>
                    <a:pt x="12561" y="596805"/>
                  </a:lnTo>
                  <a:lnTo>
                    <a:pt x="3370" y="583173"/>
                  </a:lnTo>
                  <a:lnTo>
                    <a:pt x="0" y="566479"/>
                  </a:lnTo>
                  <a:lnTo>
                    <a:pt x="0" y="42887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606469" y="4273898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1" y="143102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2676320" y="4206830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2739569" y="4219422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1" y="189866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2606469" y="4417000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0798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803320" y="4082097"/>
              <a:ext cx="0" cy="327660"/>
            </a:xfrm>
            <a:custGeom>
              <a:avLst/>
              <a:gdLst/>
              <a:ahLst/>
              <a:cxnLst/>
              <a:rect l="l" t="t" r="r" b="b"/>
              <a:pathLst>
                <a:path h="327660">
                  <a:moveTo>
                    <a:pt x="0" y="0"/>
                  </a:moveTo>
                  <a:lnTo>
                    <a:pt x="1" y="327191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2946694" y="4011325"/>
              <a:ext cx="250825" cy="250825"/>
            </a:xfrm>
            <a:custGeom>
              <a:avLst/>
              <a:gdLst/>
              <a:ahLst/>
              <a:cxnLst/>
              <a:rect l="l" t="t" r="r" b="b"/>
              <a:pathLst>
                <a:path w="250825" h="250825">
                  <a:moveTo>
                    <a:pt x="0" y="125412"/>
                  </a:moveTo>
                  <a:lnTo>
                    <a:pt x="9855" y="76596"/>
                  </a:lnTo>
                  <a:lnTo>
                    <a:pt x="36732" y="36732"/>
                  </a:lnTo>
                  <a:lnTo>
                    <a:pt x="76596" y="9855"/>
                  </a:lnTo>
                  <a:lnTo>
                    <a:pt x="125412" y="0"/>
                  </a:lnTo>
                  <a:lnTo>
                    <a:pt x="174228" y="9855"/>
                  </a:lnTo>
                  <a:lnTo>
                    <a:pt x="214092" y="36732"/>
                  </a:lnTo>
                  <a:lnTo>
                    <a:pt x="240969" y="76596"/>
                  </a:lnTo>
                  <a:lnTo>
                    <a:pt x="250825" y="125412"/>
                  </a:lnTo>
                  <a:lnTo>
                    <a:pt x="240969" y="174228"/>
                  </a:lnTo>
                  <a:lnTo>
                    <a:pt x="214092" y="214092"/>
                  </a:lnTo>
                  <a:lnTo>
                    <a:pt x="174228" y="240969"/>
                  </a:lnTo>
                  <a:lnTo>
                    <a:pt x="125412" y="250825"/>
                  </a:lnTo>
                  <a:lnTo>
                    <a:pt x="76596" y="240969"/>
                  </a:lnTo>
                  <a:lnTo>
                    <a:pt x="36732" y="214092"/>
                  </a:lnTo>
                  <a:lnTo>
                    <a:pt x="9855" y="174228"/>
                  </a:lnTo>
                  <a:lnTo>
                    <a:pt x="0" y="12541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6694" y="4016959"/>
              <a:ext cx="248775" cy="248775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2946694" y="4016959"/>
              <a:ext cx="248920" cy="248920"/>
            </a:xfrm>
            <a:custGeom>
              <a:avLst/>
              <a:gdLst/>
              <a:ahLst/>
              <a:cxnLst/>
              <a:rect l="l" t="t" r="r" b="b"/>
              <a:pathLst>
                <a:path w="248919" h="248920">
                  <a:moveTo>
                    <a:pt x="248775" y="124387"/>
                  </a:moveTo>
                  <a:lnTo>
                    <a:pt x="239000" y="172804"/>
                  </a:lnTo>
                  <a:lnTo>
                    <a:pt x="212342" y="212342"/>
                  </a:lnTo>
                  <a:lnTo>
                    <a:pt x="172804" y="239000"/>
                  </a:lnTo>
                  <a:lnTo>
                    <a:pt x="124387" y="248775"/>
                  </a:lnTo>
                  <a:lnTo>
                    <a:pt x="75970" y="239000"/>
                  </a:lnTo>
                  <a:lnTo>
                    <a:pt x="36432" y="212342"/>
                  </a:lnTo>
                  <a:lnTo>
                    <a:pt x="9774" y="172804"/>
                  </a:lnTo>
                  <a:lnTo>
                    <a:pt x="0" y="124387"/>
                  </a:lnTo>
                  <a:lnTo>
                    <a:pt x="9774" y="75970"/>
                  </a:lnTo>
                  <a:lnTo>
                    <a:pt x="36432" y="36432"/>
                  </a:lnTo>
                  <a:lnTo>
                    <a:pt x="75970" y="9774"/>
                  </a:lnTo>
                  <a:lnTo>
                    <a:pt x="124387" y="0"/>
                  </a:lnTo>
                  <a:lnTo>
                    <a:pt x="139452" y="915"/>
                  </a:lnTo>
                  <a:lnTo>
                    <a:pt x="154241" y="3635"/>
                  </a:lnTo>
                  <a:lnTo>
                    <a:pt x="168594" y="8120"/>
                  </a:lnTo>
                  <a:lnTo>
                    <a:pt x="182350" y="14330"/>
                  </a:lnTo>
                  <a:lnTo>
                    <a:pt x="124387" y="124387"/>
                  </a:lnTo>
                  <a:lnTo>
                    <a:pt x="248775" y="1243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2951238" y="4369973"/>
              <a:ext cx="73025" cy="48895"/>
            </a:xfrm>
            <a:custGeom>
              <a:avLst/>
              <a:gdLst/>
              <a:ahLst/>
              <a:cxnLst/>
              <a:rect l="l" t="t" r="r" b="b"/>
              <a:pathLst>
                <a:path w="73025" h="48895">
                  <a:moveTo>
                    <a:pt x="72523" y="0"/>
                  </a:moveTo>
                  <a:lnTo>
                    <a:pt x="0" y="48373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3023763" y="4369973"/>
              <a:ext cx="69850" cy="24765"/>
            </a:xfrm>
            <a:custGeom>
              <a:avLst/>
              <a:gdLst/>
              <a:ahLst/>
              <a:cxnLst/>
              <a:rect l="l" t="t" r="r" b="b"/>
              <a:pathLst>
                <a:path w="69850" h="24764">
                  <a:moveTo>
                    <a:pt x="69849" y="2418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3106471" y="4312042"/>
              <a:ext cx="136525" cy="87630"/>
            </a:xfrm>
            <a:custGeom>
              <a:avLst/>
              <a:gdLst/>
              <a:ahLst/>
              <a:cxnLst/>
              <a:rect l="l" t="t" r="r" b="b"/>
              <a:pathLst>
                <a:path w="136525" h="87629">
                  <a:moveTo>
                    <a:pt x="136366" y="0"/>
                  </a:moveTo>
                  <a:lnTo>
                    <a:pt x="0" y="87254"/>
                  </a:lnTo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6248399" y="1745457"/>
              <a:ext cx="689610" cy="592455"/>
            </a:xfrm>
            <a:custGeom>
              <a:avLst/>
              <a:gdLst/>
              <a:ahLst/>
              <a:cxnLst/>
              <a:rect l="l" t="t" r="r" b="b"/>
              <a:pathLst>
                <a:path w="689609" h="592455">
                  <a:moveTo>
                    <a:pt x="634451" y="0"/>
                  </a:moveTo>
                  <a:lnTo>
                    <a:pt x="55096" y="0"/>
                  </a:lnTo>
                  <a:lnTo>
                    <a:pt x="33650" y="4329"/>
                  </a:lnTo>
                  <a:lnTo>
                    <a:pt x="16137" y="16137"/>
                  </a:lnTo>
                  <a:lnTo>
                    <a:pt x="4329" y="33649"/>
                  </a:lnTo>
                  <a:lnTo>
                    <a:pt x="0" y="55095"/>
                  </a:lnTo>
                  <a:lnTo>
                    <a:pt x="0" y="537015"/>
                  </a:lnTo>
                  <a:lnTo>
                    <a:pt x="4329" y="558461"/>
                  </a:lnTo>
                  <a:lnTo>
                    <a:pt x="16137" y="575973"/>
                  </a:lnTo>
                  <a:lnTo>
                    <a:pt x="33650" y="587781"/>
                  </a:lnTo>
                  <a:lnTo>
                    <a:pt x="55096" y="592110"/>
                  </a:lnTo>
                  <a:lnTo>
                    <a:pt x="634451" y="592110"/>
                  </a:lnTo>
                  <a:lnTo>
                    <a:pt x="655897" y="587781"/>
                  </a:lnTo>
                  <a:lnTo>
                    <a:pt x="673410" y="575973"/>
                  </a:lnTo>
                  <a:lnTo>
                    <a:pt x="685218" y="558461"/>
                  </a:lnTo>
                  <a:lnTo>
                    <a:pt x="689547" y="537015"/>
                  </a:lnTo>
                  <a:lnTo>
                    <a:pt x="689547" y="55095"/>
                  </a:lnTo>
                  <a:lnTo>
                    <a:pt x="685218" y="33649"/>
                  </a:lnTo>
                  <a:lnTo>
                    <a:pt x="673410" y="16137"/>
                  </a:lnTo>
                  <a:lnTo>
                    <a:pt x="655897" y="4329"/>
                  </a:lnTo>
                  <a:lnTo>
                    <a:pt x="634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6248399" y="1745457"/>
              <a:ext cx="689610" cy="592455"/>
            </a:xfrm>
            <a:custGeom>
              <a:avLst/>
              <a:gdLst/>
              <a:ahLst/>
              <a:cxnLst/>
              <a:rect l="l" t="t" r="r" b="b"/>
              <a:pathLst>
                <a:path w="689609" h="592455">
                  <a:moveTo>
                    <a:pt x="0" y="55095"/>
                  </a:moveTo>
                  <a:lnTo>
                    <a:pt x="4329" y="33650"/>
                  </a:lnTo>
                  <a:lnTo>
                    <a:pt x="16137" y="16137"/>
                  </a:lnTo>
                  <a:lnTo>
                    <a:pt x="33650" y="4329"/>
                  </a:lnTo>
                  <a:lnTo>
                    <a:pt x="55095" y="0"/>
                  </a:lnTo>
                  <a:lnTo>
                    <a:pt x="634451" y="0"/>
                  </a:lnTo>
                  <a:lnTo>
                    <a:pt x="655896" y="4329"/>
                  </a:lnTo>
                  <a:lnTo>
                    <a:pt x="673409" y="16137"/>
                  </a:lnTo>
                  <a:lnTo>
                    <a:pt x="685217" y="33650"/>
                  </a:lnTo>
                  <a:lnTo>
                    <a:pt x="689547" y="55095"/>
                  </a:lnTo>
                  <a:lnTo>
                    <a:pt x="689547" y="537016"/>
                  </a:lnTo>
                  <a:lnTo>
                    <a:pt x="685217" y="558461"/>
                  </a:lnTo>
                  <a:lnTo>
                    <a:pt x="673409" y="575974"/>
                  </a:lnTo>
                  <a:lnTo>
                    <a:pt x="655896" y="587782"/>
                  </a:lnTo>
                  <a:lnTo>
                    <a:pt x="634451" y="592112"/>
                  </a:lnTo>
                  <a:lnTo>
                    <a:pt x="55095" y="592112"/>
                  </a:lnTo>
                  <a:lnTo>
                    <a:pt x="33650" y="587782"/>
                  </a:lnTo>
                  <a:lnTo>
                    <a:pt x="16137" y="575974"/>
                  </a:lnTo>
                  <a:lnTo>
                    <a:pt x="4329" y="558461"/>
                  </a:lnTo>
                  <a:lnTo>
                    <a:pt x="0" y="537016"/>
                  </a:lnTo>
                  <a:lnTo>
                    <a:pt x="0" y="55095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6340214" y="2067120"/>
              <a:ext cx="498475" cy="114300"/>
            </a:xfrm>
            <a:custGeom>
              <a:avLst/>
              <a:gdLst/>
              <a:ahLst/>
              <a:cxnLst/>
              <a:rect l="l" t="t" r="r" b="b"/>
              <a:pathLst>
                <a:path w="498475" h="114300">
                  <a:moveTo>
                    <a:pt x="496909" y="0"/>
                  </a:moveTo>
                  <a:lnTo>
                    <a:pt x="1515" y="0"/>
                  </a:lnTo>
                  <a:lnTo>
                    <a:pt x="0" y="1515"/>
                  </a:lnTo>
                  <a:lnTo>
                    <a:pt x="0" y="3383"/>
                  </a:lnTo>
                  <a:lnTo>
                    <a:pt x="0" y="112161"/>
                  </a:lnTo>
                  <a:lnTo>
                    <a:pt x="1515" y="113675"/>
                  </a:lnTo>
                  <a:lnTo>
                    <a:pt x="496909" y="113675"/>
                  </a:lnTo>
                  <a:lnTo>
                    <a:pt x="498422" y="112161"/>
                  </a:lnTo>
                  <a:lnTo>
                    <a:pt x="498422" y="1515"/>
                  </a:lnTo>
                  <a:lnTo>
                    <a:pt x="496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6340214" y="2067120"/>
              <a:ext cx="498475" cy="114300"/>
            </a:xfrm>
            <a:custGeom>
              <a:avLst/>
              <a:gdLst/>
              <a:ahLst/>
              <a:cxnLst/>
              <a:rect l="l" t="t" r="r" b="b"/>
              <a:pathLst>
                <a:path w="498475" h="114300">
                  <a:moveTo>
                    <a:pt x="0" y="3382"/>
                  </a:moveTo>
                  <a:lnTo>
                    <a:pt x="0" y="1514"/>
                  </a:lnTo>
                  <a:lnTo>
                    <a:pt x="1514" y="0"/>
                  </a:lnTo>
                  <a:lnTo>
                    <a:pt x="3382" y="0"/>
                  </a:lnTo>
                  <a:lnTo>
                    <a:pt x="495040" y="0"/>
                  </a:lnTo>
                  <a:lnTo>
                    <a:pt x="496908" y="0"/>
                  </a:lnTo>
                  <a:lnTo>
                    <a:pt x="498423" y="1514"/>
                  </a:lnTo>
                  <a:lnTo>
                    <a:pt x="498423" y="3382"/>
                  </a:lnTo>
                  <a:lnTo>
                    <a:pt x="498423" y="110292"/>
                  </a:lnTo>
                  <a:lnTo>
                    <a:pt x="498423" y="112160"/>
                  </a:lnTo>
                  <a:lnTo>
                    <a:pt x="496908" y="113675"/>
                  </a:lnTo>
                  <a:lnTo>
                    <a:pt x="495040" y="113675"/>
                  </a:lnTo>
                  <a:lnTo>
                    <a:pt x="3382" y="113675"/>
                  </a:lnTo>
                  <a:lnTo>
                    <a:pt x="1514" y="113675"/>
                  </a:lnTo>
                  <a:lnTo>
                    <a:pt x="0" y="112160"/>
                  </a:lnTo>
                  <a:lnTo>
                    <a:pt x="0" y="110292"/>
                  </a:lnTo>
                  <a:lnTo>
                    <a:pt x="0" y="3382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6445144" y="224388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70" y="0"/>
                  </a:lnTo>
                </a:path>
              </a:pathLst>
            </a:custGeom>
            <a:ln w="38101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6248399" y="174545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652838" y="0"/>
                  </a:moveTo>
                  <a:lnTo>
                    <a:pt x="36708" y="0"/>
                  </a:lnTo>
                  <a:lnTo>
                    <a:pt x="22419" y="2884"/>
                  </a:lnTo>
                  <a:lnTo>
                    <a:pt x="10751" y="10751"/>
                  </a:lnTo>
                  <a:lnTo>
                    <a:pt x="2884" y="22418"/>
                  </a:lnTo>
                  <a:lnTo>
                    <a:pt x="0" y="36706"/>
                  </a:lnTo>
                  <a:lnTo>
                    <a:pt x="0" y="113673"/>
                  </a:lnTo>
                  <a:lnTo>
                    <a:pt x="689546" y="113673"/>
                  </a:lnTo>
                  <a:lnTo>
                    <a:pt x="689546" y="36706"/>
                  </a:lnTo>
                  <a:lnTo>
                    <a:pt x="686661" y="22418"/>
                  </a:lnTo>
                  <a:lnTo>
                    <a:pt x="678794" y="10751"/>
                  </a:lnTo>
                  <a:lnTo>
                    <a:pt x="667126" y="2884"/>
                  </a:lnTo>
                  <a:lnTo>
                    <a:pt x="652838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6248399" y="174545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36707" y="0"/>
                  </a:moveTo>
                  <a:lnTo>
                    <a:pt x="652838" y="0"/>
                  </a:lnTo>
                  <a:lnTo>
                    <a:pt x="667126" y="2884"/>
                  </a:lnTo>
                  <a:lnTo>
                    <a:pt x="678794" y="10751"/>
                  </a:lnTo>
                  <a:lnTo>
                    <a:pt x="686661" y="22419"/>
                  </a:lnTo>
                  <a:lnTo>
                    <a:pt x="689546" y="36707"/>
                  </a:lnTo>
                  <a:lnTo>
                    <a:pt x="689546" y="113675"/>
                  </a:lnTo>
                  <a:lnTo>
                    <a:pt x="0" y="113675"/>
                  </a:lnTo>
                  <a:lnTo>
                    <a:pt x="0" y="36707"/>
                  </a:lnTo>
                  <a:lnTo>
                    <a:pt x="2884" y="22419"/>
                  </a:lnTo>
                  <a:lnTo>
                    <a:pt x="10751" y="10751"/>
                  </a:lnTo>
                  <a:lnTo>
                    <a:pt x="22419" y="2884"/>
                  </a:lnTo>
                  <a:lnTo>
                    <a:pt x="36707" y="0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6293358" y="1775447"/>
              <a:ext cx="184150" cy="46990"/>
            </a:xfrm>
            <a:custGeom>
              <a:avLst/>
              <a:gdLst/>
              <a:ahLst/>
              <a:cxnLst/>
              <a:rect l="l" t="t" r="r" b="b"/>
              <a:pathLst>
                <a:path w="184150" h="46989">
                  <a:moveTo>
                    <a:pt x="46850" y="23418"/>
                  </a:moveTo>
                  <a:lnTo>
                    <a:pt x="45008" y="14300"/>
                  </a:lnTo>
                  <a:lnTo>
                    <a:pt x="39992" y="6858"/>
                  </a:lnTo>
                  <a:lnTo>
                    <a:pt x="32550" y="1841"/>
                  </a:lnTo>
                  <a:lnTo>
                    <a:pt x="23431" y="0"/>
                  </a:lnTo>
                  <a:lnTo>
                    <a:pt x="14312" y="1841"/>
                  </a:lnTo>
                  <a:lnTo>
                    <a:pt x="6870" y="6858"/>
                  </a:lnTo>
                  <a:lnTo>
                    <a:pt x="1841" y="14300"/>
                  </a:lnTo>
                  <a:lnTo>
                    <a:pt x="0" y="23418"/>
                  </a:lnTo>
                  <a:lnTo>
                    <a:pt x="1841" y="32537"/>
                  </a:lnTo>
                  <a:lnTo>
                    <a:pt x="6870" y="39979"/>
                  </a:lnTo>
                  <a:lnTo>
                    <a:pt x="14312" y="44996"/>
                  </a:lnTo>
                  <a:lnTo>
                    <a:pt x="23431" y="46837"/>
                  </a:lnTo>
                  <a:lnTo>
                    <a:pt x="32550" y="44996"/>
                  </a:lnTo>
                  <a:lnTo>
                    <a:pt x="39992" y="39979"/>
                  </a:lnTo>
                  <a:lnTo>
                    <a:pt x="45008" y="32537"/>
                  </a:lnTo>
                  <a:lnTo>
                    <a:pt x="46850" y="23418"/>
                  </a:lnTo>
                  <a:close/>
                </a:path>
                <a:path w="184150" h="46989">
                  <a:moveTo>
                    <a:pt x="115239" y="23418"/>
                  </a:moveTo>
                  <a:lnTo>
                    <a:pt x="113398" y="14300"/>
                  </a:lnTo>
                  <a:lnTo>
                    <a:pt x="108381" y="6858"/>
                  </a:lnTo>
                  <a:lnTo>
                    <a:pt x="100939" y="1841"/>
                  </a:lnTo>
                  <a:lnTo>
                    <a:pt x="91821" y="0"/>
                  </a:lnTo>
                  <a:lnTo>
                    <a:pt x="82702" y="1841"/>
                  </a:lnTo>
                  <a:lnTo>
                    <a:pt x="75260" y="6858"/>
                  </a:lnTo>
                  <a:lnTo>
                    <a:pt x="70231" y="14300"/>
                  </a:lnTo>
                  <a:lnTo>
                    <a:pt x="68402" y="23418"/>
                  </a:lnTo>
                  <a:lnTo>
                    <a:pt x="70231" y="32537"/>
                  </a:lnTo>
                  <a:lnTo>
                    <a:pt x="75260" y="39979"/>
                  </a:lnTo>
                  <a:lnTo>
                    <a:pt x="82702" y="44996"/>
                  </a:lnTo>
                  <a:lnTo>
                    <a:pt x="91821" y="46837"/>
                  </a:lnTo>
                  <a:lnTo>
                    <a:pt x="100939" y="44996"/>
                  </a:lnTo>
                  <a:lnTo>
                    <a:pt x="108381" y="39979"/>
                  </a:lnTo>
                  <a:lnTo>
                    <a:pt x="113398" y="32537"/>
                  </a:lnTo>
                  <a:lnTo>
                    <a:pt x="115239" y="23418"/>
                  </a:lnTo>
                  <a:close/>
                </a:path>
                <a:path w="184150" h="46989">
                  <a:moveTo>
                    <a:pt x="183629" y="23418"/>
                  </a:moveTo>
                  <a:lnTo>
                    <a:pt x="181787" y="14300"/>
                  </a:lnTo>
                  <a:lnTo>
                    <a:pt x="176771" y="6858"/>
                  </a:lnTo>
                  <a:lnTo>
                    <a:pt x="169329" y="1841"/>
                  </a:lnTo>
                  <a:lnTo>
                    <a:pt x="160210" y="0"/>
                  </a:lnTo>
                  <a:lnTo>
                    <a:pt x="151091" y="1841"/>
                  </a:lnTo>
                  <a:lnTo>
                    <a:pt x="143649" y="6858"/>
                  </a:lnTo>
                  <a:lnTo>
                    <a:pt x="138633" y="14300"/>
                  </a:lnTo>
                  <a:lnTo>
                    <a:pt x="136791" y="23418"/>
                  </a:lnTo>
                  <a:lnTo>
                    <a:pt x="138633" y="32537"/>
                  </a:lnTo>
                  <a:lnTo>
                    <a:pt x="143649" y="39979"/>
                  </a:lnTo>
                  <a:lnTo>
                    <a:pt x="151091" y="44996"/>
                  </a:lnTo>
                  <a:lnTo>
                    <a:pt x="160210" y="46837"/>
                  </a:lnTo>
                  <a:lnTo>
                    <a:pt x="169329" y="44996"/>
                  </a:lnTo>
                  <a:lnTo>
                    <a:pt x="176771" y="39979"/>
                  </a:lnTo>
                  <a:lnTo>
                    <a:pt x="181787" y="32537"/>
                  </a:lnTo>
                  <a:lnTo>
                    <a:pt x="183629" y="2341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6400799" y="1897857"/>
              <a:ext cx="689610" cy="592455"/>
            </a:xfrm>
            <a:custGeom>
              <a:avLst/>
              <a:gdLst/>
              <a:ahLst/>
              <a:cxnLst/>
              <a:rect l="l" t="t" r="r" b="b"/>
              <a:pathLst>
                <a:path w="689609" h="592455">
                  <a:moveTo>
                    <a:pt x="634451" y="0"/>
                  </a:moveTo>
                  <a:lnTo>
                    <a:pt x="55096" y="0"/>
                  </a:lnTo>
                  <a:lnTo>
                    <a:pt x="33650" y="4329"/>
                  </a:lnTo>
                  <a:lnTo>
                    <a:pt x="16137" y="16137"/>
                  </a:lnTo>
                  <a:lnTo>
                    <a:pt x="4329" y="33649"/>
                  </a:lnTo>
                  <a:lnTo>
                    <a:pt x="0" y="55095"/>
                  </a:lnTo>
                  <a:lnTo>
                    <a:pt x="0" y="537015"/>
                  </a:lnTo>
                  <a:lnTo>
                    <a:pt x="4329" y="558461"/>
                  </a:lnTo>
                  <a:lnTo>
                    <a:pt x="16137" y="575973"/>
                  </a:lnTo>
                  <a:lnTo>
                    <a:pt x="33650" y="587781"/>
                  </a:lnTo>
                  <a:lnTo>
                    <a:pt x="55096" y="592110"/>
                  </a:lnTo>
                  <a:lnTo>
                    <a:pt x="634451" y="592110"/>
                  </a:lnTo>
                  <a:lnTo>
                    <a:pt x="655897" y="587781"/>
                  </a:lnTo>
                  <a:lnTo>
                    <a:pt x="673410" y="575973"/>
                  </a:lnTo>
                  <a:lnTo>
                    <a:pt x="685218" y="558461"/>
                  </a:lnTo>
                  <a:lnTo>
                    <a:pt x="689547" y="537015"/>
                  </a:lnTo>
                  <a:lnTo>
                    <a:pt x="689547" y="55095"/>
                  </a:lnTo>
                  <a:lnTo>
                    <a:pt x="685218" y="33649"/>
                  </a:lnTo>
                  <a:lnTo>
                    <a:pt x="673410" y="16137"/>
                  </a:lnTo>
                  <a:lnTo>
                    <a:pt x="655897" y="4329"/>
                  </a:lnTo>
                  <a:lnTo>
                    <a:pt x="634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6400799" y="1897857"/>
              <a:ext cx="689610" cy="592455"/>
            </a:xfrm>
            <a:custGeom>
              <a:avLst/>
              <a:gdLst/>
              <a:ahLst/>
              <a:cxnLst/>
              <a:rect l="l" t="t" r="r" b="b"/>
              <a:pathLst>
                <a:path w="689609" h="592455">
                  <a:moveTo>
                    <a:pt x="0" y="55095"/>
                  </a:moveTo>
                  <a:lnTo>
                    <a:pt x="4329" y="33650"/>
                  </a:lnTo>
                  <a:lnTo>
                    <a:pt x="16137" y="16137"/>
                  </a:lnTo>
                  <a:lnTo>
                    <a:pt x="33650" y="4329"/>
                  </a:lnTo>
                  <a:lnTo>
                    <a:pt x="55095" y="0"/>
                  </a:lnTo>
                  <a:lnTo>
                    <a:pt x="634451" y="0"/>
                  </a:lnTo>
                  <a:lnTo>
                    <a:pt x="655896" y="4329"/>
                  </a:lnTo>
                  <a:lnTo>
                    <a:pt x="673409" y="16137"/>
                  </a:lnTo>
                  <a:lnTo>
                    <a:pt x="685217" y="33650"/>
                  </a:lnTo>
                  <a:lnTo>
                    <a:pt x="689547" y="55095"/>
                  </a:lnTo>
                  <a:lnTo>
                    <a:pt x="689547" y="537016"/>
                  </a:lnTo>
                  <a:lnTo>
                    <a:pt x="685217" y="558461"/>
                  </a:lnTo>
                  <a:lnTo>
                    <a:pt x="673409" y="575974"/>
                  </a:lnTo>
                  <a:lnTo>
                    <a:pt x="655896" y="587782"/>
                  </a:lnTo>
                  <a:lnTo>
                    <a:pt x="634451" y="592112"/>
                  </a:lnTo>
                  <a:lnTo>
                    <a:pt x="55095" y="592112"/>
                  </a:lnTo>
                  <a:lnTo>
                    <a:pt x="33650" y="587782"/>
                  </a:lnTo>
                  <a:lnTo>
                    <a:pt x="16137" y="575974"/>
                  </a:lnTo>
                  <a:lnTo>
                    <a:pt x="4329" y="558461"/>
                  </a:lnTo>
                  <a:lnTo>
                    <a:pt x="0" y="537016"/>
                  </a:lnTo>
                  <a:lnTo>
                    <a:pt x="0" y="55095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6492614" y="2219520"/>
              <a:ext cx="498475" cy="114300"/>
            </a:xfrm>
            <a:custGeom>
              <a:avLst/>
              <a:gdLst/>
              <a:ahLst/>
              <a:cxnLst/>
              <a:rect l="l" t="t" r="r" b="b"/>
              <a:pathLst>
                <a:path w="498475" h="114300">
                  <a:moveTo>
                    <a:pt x="496909" y="0"/>
                  </a:moveTo>
                  <a:lnTo>
                    <a:pt x="1515" y="0"/>
                  </a:lnTo>
                  <a:lnTo>
                    <a:pt x="0" y="1515"/>
                  </a:lnTo>
                  <a:lnTo>
                    <a:pt x="0" y="3383"/>
                  </a:lnTo>
                  <a:lnTo>
                    <a:pt x="0" y="112161"/>
                  </a:lnTo>
                  <a:lnTo>
                    <a:pt x="1515" y="113675"/>
                  </a:lnTo>
                  <a:lnTo>
                    <a:pt x="496909" y="113675"/>
                  </a:lnTo>
                  <a:lnTo>
                    <a:pt x="498422" y="112161"/>
                  </a:lnTo>
                  <a:lnTo>
                    <a:pt x="498422" y="1515"/>
                  </a:lnTo>
                  <a:lnTo>
                    <a:pt x="496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6492614" y="2219520"/>
              <a:ext cx="498475" cy="114300"/>
            </a:xfrm>
            <a:custGeom>
              <a:avLst/>
              <a:gdLst/>
              <a:ahLst/>
              <a:cxnLst/>
              <a:rect l="l" t="t" r="r" b="b"/>
              <a:pathLst>
                <a:path w="498475" h="114300">
                  <a:moveTo>
                    <a:pt x="0" y="3382"/>
                  </a:moveTo>
                  <a:lnTo>
                    <a:pt x="0" y="1514"/>
                  </a:lnTo>
                  <a:lnTo>
                    <a:pt x="1514" y="0"/>
                  </a:lnTo>
                  <a:lnTo>
                    <a:pt x="3382" y="0"/>
                  </a:lnTo>
                  <a:lnTo>
                    <a:pt x="495040" y="0"/>
                  </a:lnTo>
                  <a:lnTo>
                    <a:pt x="496908" y="0"/>
                  </a:lnTo>
                  <a:lnTo>
                    <a:pt x="498423" y="1514"/>
                  </a:lnTo>
                  <a:lnTo>
                    <a:pt x="498423" y="3382"/>
                  </a:lnTo>
                  <a:lnTo>
                    <a:pt x="498423" y="110292"/>
                  </a:lnTo>
                  <a:lnTo>
                    <a:pt x="498423" y="112160"/>
                  </a:lnTo>
                  <a:lnTo>
                    <a:pt x="496908" y="113675"/>
                  </a:lnTo>
                  <a:lnTo>
                    <a:pt x="495040" y="113675"/>
                  </a:lnTo>
                  <a:lnTo>
                    <a:pt x="3382" y="113675"/>
                  </a:lnTo>
                  <a:lnTo>
                    <a:pt x="1514" y="113675"/>
                  </a:lnTo>
                  <a:lnTo>
                    <a:pt x="0" y="112160"/>
                  </a:lnTo>
                  <a:lnTo>
                    <a:pt x="0" y="110292"/>
                  </a:lnTo>
                  <a:lnTo>
                    <a:pt x="0" y="3382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6597544" y="239628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70" y="0"/>
                  </a:lnTo>
                </a:path>
              </a:pathLst>
            </a:custGeom>
            <a:ln w="38101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6400799" y="189785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652838" y="0"/>
                  </a:moveTo>
                  <a:lnTo>
                    <a:pt x="36708" y="0"/>
                  </a:lnTo>
                  <a:lnTo>
                    <a:pt x="22419" y="2884"/>
                  </a:lnTo>
                  <a:lnTo>
                    <a:pt x="10751" y="10751"/>
                  </a:lnTo>
                  <a:lnTo>
                    <a:pt x="2884" y="22418"/>
                  </a:lnTo>
                  <a:lnTo>
                    <a:pt x="0" y="36706"/>
                  </a:lnTo>
                  <a:lnTo>
                    <a:pt x="0" y="113673"/>
                  </a:lnTo>
                  <a:lnTo>
                    <a:pt x="689546" y="113673"/>
                  </a:lnTo>
                  <a:lnTo>
                    <a:pt x="689546" y="36706"/>
                  </a:lnTo>
                  <a:lnTo>
                    <a:pt x="686661" y="22418"/>
                  </a:lnTo>
                  <a:lnTo>
                    <a:pt x="678794" y="10751"/>
                  </a:lnTo>
                  <a:lnTo>
                    <a:pt x="667126" y="2884"/>
                  </a:lnTo>
                  <a:lnTo>
                    <a:pt x="652838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6400799" y="189785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36707" y="0"/>
                  </a:moveTo>
                  <a:lnTo>
                    <a:pt x="652838" y="0"/>
                  </a:lnTo>
                  <a:lnTo>
                    <a:pt x="667126" y="2884"/>
                  </a:lnTo>
                  <a:lnTo>
                    <a:pt x="678794" y="10751"/>
                  </a:lnTo>
                  <a:lnTo>
                    <a:pt x="686661" y="22419"/>
                  </a:lnTo>
                  <a:lnTo>
                    <a:pt x="689546" y="36707"/>
                  </a:lnTo>
                  <a:lnTo>
                    <a:pt x="689546" y="113675"/>
                  </a:lnTo>
                  <a:lnTo>
                    <a:pt x="0" y="113675"/>
                  </a:lnTo>
                  <a:lnTo>
                    <a:pt x="0" y="36707"/>
                  </a:lnTo>
                  <a:lnTo>
                    <a:pt x="2884" y="22419"/>
                  </a:lnTo>
                  <a:lnTo>
                    <a:pt x="10751" y="10751"/>
                  </a:lnTo>
                  <a:lnTo>
                    <a:pt x="22419" y="2884"/>
                  </a:lnTo>
                  <a:lnTo>
                    <a:pt x="36707" y="0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6445758" y="1927847"/>
              <a:ext cx="184150" cy="46990"/>
            </a:xfrm>
            <a:custGeom>
              <a:avLst/>
              <a:gdLst/>
              <a:ahLst/>
              <a:cxnLst/>
              <a:rect l="l" t="t" r="r" b="b"/>
              <a:pathLst>
                <a:path w="184150" h="46989">
                  <a:moveTo>
                    <a:pt x="46850" y="23418"/>
                  </a:moveTo>
                  <a:lnTo>
                    <a:pt x="45008" y="14300"/>
                  </a:lnTo>
                  <a:lnTo>
                    <a:pt x="39992" y="6858"/>
                  </a:lnTo>
                  <a:lnTo>
                    <a:pt x="32550" y="1841"/>
                  </a:lnTo>
                  <a:lnTo>
                    <a:pt x="23431" y="0"/>
                  </a:lnTo>
                  <a:lnTo>
                    <a:pt x="14312" y="1841"/>
                  </a:lnTo>
                  <a:lnTo>
                    <a:pt x="6870" y="6858"/>
                  </a:lnTo>
                  <a:lnTo>
                    <a:pt x="1841" y="14300"/>
                  </a:lnTo>
                  <a:lnTo>
                    <a:pt x="0" y="23418"/>
                  </a:lnTo>
                  <a:lnTo>
                    <a:pt x="1841" y="32537"/>
                  </a:lnTo>
                  <a:lnTo>
                    <a:pt x="6870" y="39979"/>
                  </a:lnTo>
                  <a:lnTo>
                    <a:pt x="14312" y="44996"/>
                  </a:lnTo>
                  <a:lnTo>
                    <a:pt x="23431" y="46837"/>
                  </a:lnTo>
                  <a:lnTo>
                    <a:pt x="32550" y="44996"/>
                  </a:lnTo>
                  <a:lnTo>
                    <a:pt x="39992" y="39979"/>
                  </a:lnTo>
                  <a:lnTo>
                    <a:pt x="45008" y="32537"/>
                  </a:lnTo>
                  <a:lnTo>
                    <a:pt x="46850" y="23418"/>
                  </a:lnTo>
                  <a:close/>
                </a:path>
                <a:path w="184150" h="46989">
                  <a:moveTo>
                    <a:pt x="115239" y="23418"/>
                  </a:moveTo>
                  <a:lnTo>
                    <a:pt x="113398" y="14300"/>
                  </a:lnTo>
                  <a:lnTo>
                    <a:pt x="108381" y="6858"/>
                  </a:lnTo>
                  <a:lnTo>
                    <a:pt x="100939" y="1841"/>
                  </a:lnTo>
                  <a:lnTo>
                    <a:pt x="91821" y="0"/>
                  </a:lnTo>
                  <a:lnTo>
                    <a:pt x="82702" y="1841"/>
                  </a:lnTo>
                  <a:lnTo>
                    <a:pt x="75260" y="6858"/>
                  </a:lnTo>
                  <a:lnTo>
                    <a:pt x="70231" y="14300"/>
                  </a:lnTo>
                  <a:lnTo>
                    <a:pt x="68402" y="23418"/>
                  </a:lnTo>
                  <a:lnTo>
                    <a:pt x="70231" y="32537"/>
                  </a:lnTo>
                  <a:lnTo>
                    <a:pt x="75260" y="39979"/>
                  </a:lnTo>
                  <a:lnTo>
                    <a:pt x="82702" y="44996"/>
                  </a:lnTo>
                  <a:lnTo>
                    <a:pt x="91821" y="46837"/>
                  </a:lnTo>
                  <a:lnTo>
                    <a:pt x="100939" y="44996"/>
                  </a:lnTo>
                  <a:lnTo>
                    <a:pt x="108381" y="39979"/>
                  </a:lnTo>
                  <a:lnTo>
                    <a:pt x="113398" y="32537"/>
                  </a:lnTo>
                  <a:lnTo>
                    <a:pt x="115239" y="23418"/>
                  </a:lnTo>
                  <a:close/>
                </a:path>
                <a:path w="184150" h="46989">
                  <a:moveTo>
                    <a:pt x="183629" y="23418"/>
                  </a:moveTo>
                  <a:lnTo>
                    <a:pt x="181787" y="14300"/>
                  </a:lnTo>
                  <a:lnTo>
                    <a:pt x="176771" y="6858"/>
                  </a:lnTo>
                  <a:lnTo>
                    <a:pt x="169329" y="1841"/>
                  </a:lnTo>
                  <a:lnTo>
                    <a:pt x="160210" y="0"/>
                  </a:lnTo>
                  <a:lnTo>
                    <a:pt x="151091" y="1841"/>
                  </a:lnTo>
                  <a:lnTo>
                    <a:pt x="143649" y="6858"/>
                  </a:lnTo>
                  <a:lnTo>
                    <a:pt x="138633" y="14300"/>
                  </a:lnTo>
                  <a:lnTo>
                    <a:pt x="136791" y="23418"/>
                  </a:lnTo>
                  <a:lnTo>
                    <a:pt x="138633" y="32537"/>
                  </a:lnTo>
                  <a:lnTo>
                    <a:pt x="143649" y="39979"/>
                  </a:lnTo>
                  <a:lnTo>
                    <a:pt x="151091" y="44996"/>
                  </a:lnTo>
                  <a:lnTo>
                    <a:pt x="160210" y="46837"/>
                  </a:lnTo>
                  <a:lnTo>
                    <a:pt x="169329" y="44996"/>
                  </a:lnTo>
                  <a:lnTo>
                    <a:pt x="176771" y="39979"/>
                  </a:lnTo>
                  <a:lnTo>
                    <a:pt x="181787" y="32537"/>
                  </a:lnTo>
                  <a:lnTo>
                    <a:pt x="183629" y="2341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8" name="object 128"/>
          <p:cNvSpPr txBox="1"/>
          <p:nvPr/>
        </p:nvSpPr>
        <p:spPr>
          <a:xfrm>
            <a:off x="6242335" y="1703832"/>
            <a:ext cx="7023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spc="-5" dirty="0">
                <a:solidFill>
                  <a:srgbClr val="44546A"/>
                </a:solidFill>
                <a:latin typeface="Calibri" panose="020F0502020204030204"/>
                <a:cs typeface="Calibri" panose="020F0502020204030204"/>
              </a:rPr>
              <a:t>WWW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165100">
              <a:lnSpc>
                <a:spcPts val="1200"/>
              </a:lnSpc>
            </a:pPr>
            <a:r>
              <a:rPr sz="1100" spc="-5" dirty="0">
                <a:solidFill>
                  <a:srgbClr val="44546A"/>
                </a:solidFill>
                <a:latin typeface="Calibri" panose="020F0502020204030204"/>
                <a:cs typeface="Calibri" panose="020F0502020204030204"/>
              </a:rPr>
              <a:t>WWW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317500">
              <a:lnSpc>
                <a:spcPts val="1260"/>
              </a:lnSpc>
            </a:pPr>
            <a:r>
              <a:rPr sz="1100" spc="-5" dirty="0">
                <a:solidFill>
                  <a:srgbClr val="44546A"/>
                </a:solidFill>
                <a:latin typeface="Calibri" panose="020F0502020204030204"/>
                <a:cs typeface="Calibri" panose="020F0502020204030204"/>
              </a:rPr>
              <a:t>WWW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6534150" y="2031207"/>
            <a:ext cx="727710" cy="630555"/>
            <a:chOff x="6534150" y="2031207"/>
            <a:chExt cx="727710" cy="630555"/>
          </a:xfrm>
        </p:grpSpPr>
        <p:sp>
          <p:nvSpPr>
            <p:cNvPr id="130" name="object 130"/>
            <p:cNvSpPr/>
            <p:nvPr/>
          </p:nvSpPr>
          <p:spPr>
            <a:xfrm>
              <a:off x="6553200" y="2050257"/>
              <a:ext cx="689610" cy="592455"/>
            </a:xfrm>
            <a:custGeom>
              <a:avLst/>
              <a:gdLst/>
              <a:ahLst/>
              <a:cxnLst/>
              <a:rect l="l" t="t" r="r" b="b"/>
              <a:pathLst>
                <a:path w="689609" h="592455">
                  <a:moveTo>
                    <a:pt x="634451" y="0"/>
                  </a:moveTo>
                  <a:lnTo>
                    <a:pt x="55096" y="0"/>
                  </a:lnTo>
                  <a:lnTo>
                    <a:pt x="33650" y="4329"/>
                  </a:lnTo>
                  <a:lnTo>
                    <a:pt x="16137" y="16137"/>
                  </a:lnTo>
                  <a:lnTo>
                    <a:pt x="4329" y="33649"/>
                  </a:lnTo>
                  <a:lnTo>
                    <a:pt x="0" y="55095"/>
                  </a:lnTo>
                  <a:lnTo>
                    <a:pt x="0" y="537015"/>
                  </a:lnTo>
                  <a:lnTo>
                    <a:pt x="4329" y="558461"/>
                  </a:lnTo>
                  <a:lnTo>
                    <a:pt x="16137" y="575973"/>
                  </a:lnTo>
                  <a:lnTo>
                    <a:pt x="33650" y="587781"/>
                  </a:lnTo>
                  <a:lnTo>
                    <a:pt x="55096" y="592110"/>
                  </a:lnTo>
                  <a:lnTo>
                    <a:pt x="634451" y="592110"/>
                  </a:lnTo>
                  <a:lnTo>
                    <a:pt x="655897" y="587781"/>
                  </a:lnTo>
                  <a:lnTo>
                    <a:pt x="673410" y="575973"/>
                  </a:lnTo>
                  <a:lnTo>
                    <a:pt x="685218" y="558461"/>
                  </a:lnTo>
                  <a:lnTo>
                    <a:pt x="689547" y="537015"/>
                  </a:lnTo>
                  <a:lnTo>
                    <a:pt x="689547" y="55095"/>
                  </a:lnTo>
                  <a:lnTo>
                    <a:pt x="685218" y="33649"/>
                  </a:lnTo>
                  <a:lnTo>
                    <a:pt x="673410" y="16137"/>
                  </a:lnTo>
                  <a:lnTo>
                    <a:pt x="655897" y="4329"/>
                  </a:lnTo>
                  <a:lnTo>
                    <a:pt x="634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6553200" y="2050257"/>
              <a:ext cx="689610" cy="592455"/>
            </a:xfrm>
            <a:custGeom>
              <a:avLst/>
              <a:gdLst/>
              <a:ahLst/>
              <a:cxnLst/>
              <a:rect l="l" t="t" r="r" b="b"/>
              <a:pathLst>
                <a:path w="689609" h="592455">
                  <a:moveTo>
                    <a:pt x="0" y="55095"/>
                  </a:moveTo>
                  <a:lnTo>
                    <a:pt x="4329" y="33650"/>
                  </a:lnTo>
                  <a:lnTo>
                    <a:pt x="16137" y="16137"/>
                  </a:lnTo>
                  <a:lnTo>
                    <a:pt x="33650" y="4329"/>
                  </a:lnTo>
                  <a:lnTo>
                    <a:pt x="55095" y="0"/>
                  </a:lnTo>
                  <a:lnTo>
                    <a:pt x="634451" y="0"/>
                  </a:lnTo>
                  <a:lnTo>
                    <a:pt x="655896" y="4329"/>
                  </a:lnTo>
                  <a:lnTo>
                    <a:pt x="673409" y="16137"/>
                  </a:lnTo>
                  <a:lnTo>
                    <a:pt x="685217" y="33650"/>
                  </a:lnTo>
                  <a:lnTo>
                    <a:pt x="689547" y="55095"/>
                  </a:lnTo>
                  <a:lnTo>
                    <a:pt x="689547" y="537016"/>
                  </a:lnTo>
                  <a:lnTo>
                    <a:pt x="685217" y="558461"/>
                  </a:lnTo>
                  <a:lnTo>
                    <a:pt x="673409" y="575974"/>
                  </a:lnTo>
                  <a:lnTo>
                    <a:pt x="655896" y="587782"/>
                  </a:lnTo>
                  <a:lnTo>
                    <a:pt x="634451" y="592112"/>
                  </a:lnTo>
                  <a:lnTo>
                    <a:pt x="55095" y="592112"/>
                  </a:lnTo>
                  <a:lnTo>
                    <a:pt x="33650" y="587782"/>
                  </a:lnTo>
                  <a:lnTo>
                    <a:pt x="16137" y="575974"/>
                  </a:lnTo>
                  <a:lnTo>
                    <a:pt x="4329" y="558461"/>
                  </a:lnTo>
                  <a:lnTo>
                    <a:pt x="0" y="537016"/>
                  </a:lnTo>
                  <a:lnTo>
                    <a:pt x="0" y="55095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6645014" y="2371920"/>
              <a:ext cx="498475" cy="114300"/>
            </a:xfrm>
            <a:custGeom>
              <a:avLst/>
              <a:gdLst/>
              <a:ahLst/>
              <a:cxnLst/>
              <a:rect l="l" t="t" r="r" b="b"/>
              <a:pathLst>
                <a:path w="498475" h="114300">
                  <a:moveTo>
                    <a:pt x="496909" y="0"/>
                  </a:moveTo>
                  <a:lnTo>
                    <a:pt x="1515" y="0"/>
                  </a:lnTo>
                  <a:lnTo>
                    <a:pt x="0" y="1515"/>
                  </a:lnTo>
                  <a:lnTo>
                    <a:pt x="0" y="3383"/>
                  </a:lnTo>
                  <a:lnTo>
                    <a:pt x="0" y="112161"/>
                  </a:lnTo>
                  <a:lnTo>
                    <a:pt x="1515" y="113675"/>
                  </a:lnTo>
                  <a:lnTo>
                    <a:pt x="496909" y="113675"/>
                  </a:lnTo>
                  <a:lnTo>
                    <a:pt x="498422" y="112161"/>
                  </a:lnTo>
                  <a:lnTo>
                    <a:pt x="498422" y="1515"/>
                  </a:lnTo>
                  <a:lnTo>
                    <a:pt x="496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6645014" y="2371920"/>
              <a:ext cx="498475" cy="114300"/>
            </a:xfrm>
            <a:custGeom>
              <a:avLst/>
              <a:gdLst/>
              <a:ahLst/>
              <a:cxnLst/>
              <a:rect l="l" t="t" r="r" b="b"/>
              <a:pathLst>
                <a:path w="498475" h="114300">
                  <a:moveTo>
                    <a:pt x="0" y="3382"/>
                  </a:moveTo>
                  <a:lnTo>
                    <a:pt x="0" y="1514"/>
                  </a:lnTo>
                  <a:lnTo>
                    <a:pt x="1514" y="0"/>
                  </a:lnTo>
                  <a:lnTo>
                    <a:pt x="3382" y="0"/>
                  </a:lnTo>
                  <a:lnTo>
                    <a:pt x="495040" y="0"/>
                  </a:lnTo>
                  <a:lnTo>
                    <a:pt x="496908" y="0"/>
                  </a:lnTo>
                  <a:lnTo>
                    <a:pt x="498423" y="1514"/>
                  </a:lnTo>
                  <a:lnTo>
                    <a:pt x="498423" y="3382"/>
                  </a:lnTo>
                  <a:lnTo>
                    <a:pt x="498423" y="110292"/>
                  </a:lnTo>
                  <a:lnTo>
                    <a:pt x="498423" y="112160"/>
                  </a:lnTo>
                  <a:lnTo>
                    <a:pt x="496908" y="113675"/>
                  </a:lnTo>
                  <a:lnTo>
                    <a:pt x="495040" y="113675"/>
                  </a:lnTo>
                  <a:lnTo>
                    <a:pt x="3382" y="113675"/>
                  </a:lnTo>
                  <a:lnTo>
                    <a:pt x="1514" y="113675"/>
                  </a:lnTo>
                  <a:lnTo>
                    <a:pt x="0" y="112160"/>
                  </a:lnTo>
                  <a:lnTo>
                    <a:pt x="0" y="110292"/>
                  </a:lnTo>
                  <a:lnTo>
                    <a:pt x="0" y="3382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6749944" y="2548680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>
                  <a:moveTo>
                    <a:pt x="0" y="0"/>
                  </a:moveTo>
                  <a:lnTo>
                    <a:pt x="288561" y="1"/>
                  </a:lnTo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6553200" y="205025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652838" y="0"/>
                  </a:moveTo>
                  <a:lnTo>
                    <a:pt x="36708" y="0"/>
                  </a:lnTo>
                  <a:lnTo>
                    <a:pt x="22419" y="2884"/>
                  </a:lnTo>
                  <a:lnTo>
                    <a:pt x="10751" y="10751"/>
                  </a:lnTo>
                  <a:lnTo>
                    <a:pt x="2884" y="22418"/>
                  </a:lnTo>
                  <a:lnTo>
                    <a:pt x="0" y="36706"/>
                  </a:lnTo>
                  <a:lnTo>
                    <a:pt x="0" y="113673"/>
                  </a:lnTo>
                  <a:lnTo>
                    <a:pt x="689546" y="113673"/>
                  </a:lnTo>
                  <a:lnTo>
                    <a:pt x="689546" y="36706"/>
                  </a:lnTo>
                  <a:lnTo>
                    <a:pt x="686661" y="22418"/>
                  </a:lnTo>
                  <a:lnTo>
                    <a:pt x="678794" y="10751"/>
                  </a:lnTo>
                  <a:lnTo>
                    <a:pt x="667126" y="2884"/>
                  </a:lnTo>
                  <a:lnTo>
                    <a:pt x="652838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6553200" y="2050257"/>
              <a:ext cx="689610" cy="114300"/>
            </a:xfrm>
            <a:custGeom>
              <a:avLst/>
              <a:gdLst/>
              <a:ahLst/>
              <a:cxnLst/>
              <a:rect l="l" t="t" r="r" b="b"/>
              <a:pathLst>
                <a:path w="689609" h="114300">
                  <a:moveTo>
                    <a:pt x="36707" y="0"/>
                  </a:moveTo>
                  <a:lnTo>
                    <a:pt x="652838" y="0"/>
                  </a:lnTo>
                  <a:lnTo>
                    <a:pt x="667126" y="2884"/>
                  </a:lnTo>
                  <a:lnTo>
                    <a:pt x="678794" y="10751"/>
                  </a:lnTo>
                  <a:lnTo>
                    <a:pt x="686661" y="22419"/>
                  </a:lnTo>
                  <a:lnTo>
                    <a:pt x="689546" y="36707"/>
                  </a:lnTo>
                  <a:lnTo>
                    <a:pt x="689546" y="113675"/>
                  </a:lnTo>
                  <a:lnTo>
                    <a:pt x="0" y="113675"/>
                  </a:lnTo>
                  <a:lnTo>
                    <a:pt x="0" y="36707"/>
                  </a:lnTo>
                  <a:lnTo>
                    <a:pt x="2884" y="22419"/>
                  </a:lnTo>
                  <a:lnTo>
                    <a:pt x="10751" y="10751"/>
                  </a:lnTo>
                  <a:lnTo>
                    <a:pt x="22419" y="2884"/>
                  </a:lnTo>
                  <a:lnTo>
                    <a:pt x="36707" y="0"/>
                  </a:lnTo>
                  <a:close/>
                </a:path>
              </a:pathLst>
            </a:custGeom>
            <a:ln w="381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6598158" y="2080247"/>
              <a:ext cx="184150" cy="46990"/>
            </a:xfrm>
            <a:custGeom>
              <a:avLst/>
              <a:gdLst/>
              <a:ahLst/>
              <a:cxnLst/>
              <a:rect l="l" t="t" r="r" b="b"/>
              <a:pathLst>
                <a:path w="184150" h="46989">
                  <a:moveTo>
                    <a:pt x="46850" y="23418"/>
                  </a:moveTo>
                  <a:lnTo>
                    <a:pt x="45008" y="14300"/>
                  </a:lnTo>
                  <a:lnTo>
                    <a:pt x="39992" y="6858"/>
                  </a:lnTo>
                  <a:lnTo>
                    <a:pt x="32550" y="1841"/>
                  </a:lnTo>
                  <a:lnTo>
                    <a:pt x="23431" y="0"/>
                  </a:lnTo>
                  <a:lnTo>
                    <a:pt x="14312" y="1841"/>
                  </a:lnTo>
                  <a:lnTo>
                    <a:pt x="6870" y="6858"/>
                  </a:lnTo>
                  <a:lnTo>
                    <a:pt x="1841" y="14300"/>
                  </a:lnTo>
                  <a:lnTo>
                    <a:pt x="0" y="23418"/>
                  </a:lnTo>
                  <a:lnTo>
                    <a:pt x="1841" y="32537"/>
                  </a:lnTo>
                  <a:lnTo>
                    <a:pt x="6870" y="39979"/>
                  </a:lnTo>
                  <a:lnTo>
                    <a:pt x="14312" y="44996"/>
                  </a:lnTo>
                  <a:lnTo>
                    <a:pt x="23431" y="46837"/>
                  </a:lnTo>
                  <a:lnTo>
                    <a:pt x="32550" y="44996"/>
                  </a:lnTo>
                  <a:lnTo>
                    <a:pt x="39992" y="39979"/>
                  </a:lnTo>
                  <a:lnTo>
                    <a:pt x="45008" y="32537"/>
                  </a:lnTo>
                  <a:lnTo>
                    <a:pt x="46850" y="23418"/>
                  </a:lnTo>
                  <a:close/>
                </a:path>
                <a:path w="184150" h="46989">
                  <a:moveTo>
                    <a:pt x="115239" y="23418"/>
                  </a:moveTo>
                  <a:lnTo>
                    <a:pt x="113398" y="14300"/>
                  </a:lnTo>
                  <a:lnTo>
                    <a:pt x="108381" y="6858"/>
                  </a:lnTo>
                  <a:lnTo>
                    <a:pt x="100939" y="1841"/>
                  </a:lnTo>
                  <a:lnTo>
                    <a:pt x="91821" y="0"/>
                  </a:lnTo>
                  <a:lnTo>
                    <a:pt x="82702" y="1841"/>
                  </a:lnTo>
                  <a:lnTo>
                    <a:pt x="75260" y="6858"/>
                  </a:lnTo>
                  <a:lnTo>
                    <a:pt x="70231" y="14300"/>
                  </a:lnTo>
                  <a:lnTo>
                    <a:pt x="68402" y="23418"/>
                  </a:lnTo>
                  <a:lnTo>
                    <a:pt x="70231" y="32537"/>
                  </a:lnTo>
                  <a:lnTo>
                    <a:pt x="75260" y="39979"/>
                  </a:lnTo>
                  <a:lnTo>
                    <a:pt x="82702" y="44996"/>
                  </a:lnTo>
                  <a:lnTo>
                    <a:pt x="91821" y="46837"/>
                  </a:lnTo>
                  <a:lnTo>
                    <a:pt x="100939" y="44996"/>
                  </a:lnTo>
                  <a:lnTo>
                    <a:pt x="108381" y="39979"/>
                  </a:lnTo>
                  <a:lnTo>
                    <a:pt x="113398" y="32537"/>
                  </a:lnTo>
                  <a:lnTo>
                    <a:pt x="115239" y="23418"/>
                  </a:lnTo>
                  <a:close/>
                </a:path>
                <a:path w="184150" h="46989">
                  <a:moveTo>
                    <a:pt x="183629" y="23418"/>
                  </a:moveTo>
                  <a:lnTo>
                    <a:pt x="181787" y="14300"/>
                  </a:lnTo>
                  <a:lnTo>
                    <a:pt x="176771" y="6858"/>
                  </a:lnTo>
                  <a:lnTo>
                    <a:pt x="169329" y="1841"/>
                  </a:lnTo>
                  <a:lnTo>
                    <a:pt x="160210" y="0"/>
                  </a:lnTo>
                  <a:lnTo>
                    <a:pt x="151091" y="1841"/>
                  </a:lnTo>
                  <a:lnTo>
                    <a:pt x="143649" y="6858"/>
                  </a:lnTo>
                  <a:lnTo>
                    <a:pt x="138633" y="14300"/>
                  </a:lnTo>
                  <a:lnTo>
                    <a:pt x="136791" y="23418"/>
                  </a:lnTo>
                  <a:lnTo>
                    <a:pt x="138633" y="32537"/>
                  </a:lnTo>
                  <a:lnTo>
                    <a:pt x="143649" y="39979"/>
                  </a:lnTo>
                  <a:lnTo>
                    <a:pt x="151091" y="44996"/>
                  </a:lnTo>
                  <a:lnTo>
                    <a:pt x="160210" y="46837"/>
                  </a:lnTo>
                  <a:lnTo>
                    <a:pt x="169329" y="44996"/>
                  </a:lnTo>
                  <a:lnTo>
                    <a:pt x="176771" y="39979"/>
                  </a:lnTo>
                  <a:lnTo>
                    <a:pt x="181787" y="32537"/>
                  </a:lnTo>
                  <a:lnTo>
                    <a:pt x="183629" y="2341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8" name="object 138"/>
          <p:cNvSpPr txBox="1"/>
          <p:nvPr/>
        </p:nvSpPr>
        <p:spPr>
          <a:xfrm>
            <a:off x="6699536" y="2161032"/>
            <a:ext cx="3975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44546A"/>
                </a:solidFill>
                <a:latin typeface="Calibri" panose="020F0502020204030204"/>
                <a:cs typeface="Calibri" panose="020F0502020204030204"/>
              </a:rPr>
              <a:t>WWW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824862" y="2738530"/>
            <a:ext cx="1581785" cy="274320"/>
          </a:xfrm>
          <a:custGeom>
            <a:avLst/>
            <a:gdLst/>
            <a:ahLst/>
            <a:cxnLst/>
            <a:rect l="l" t="t" r="r" b="b"/>
            <a:pathLst>
              <a:path w="1581784" h="274319">
                <a:moveTo>
                  <a:pt x="1581590" y="0"/>
                </a:moveTo>
                <a:lnTo>
                  <a:pt x="0" y="0"/>
                </a:lnTo>
                <a:lnTo>
                  <a:pt x="0" y="274320"/>
                </a:lnTo>
                <a:lnTo>
                  <a:pt x="1581590" y="274320"/>
                </a:lnTo>
                <a:lnTo>
                  <a:pt x="1581590" y="0"/>
                </a:lnTo>
                <a:close/>
              </a:path>
            </a:pathLst>
          </a:custGeom>
          <a:solidFill>
            <a:srgbClr val="96B5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6133374" y="2699003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5594964" y="2159478"/>
            <a:ext cx="4254500" cy="859155"/>
            <a:chOff x="5594964" y="2159478"/>
            <a:chExt cx="4254500" cy="859155"/>
          </a:xfrm>
        </p:grpSpPr>
        <p:sp>
          <p:nvSpPr>
            <p:cNvPr id="142" name="object 142"/>
            <p:cNvSpPr/>
            <p:nvPr/>
          </p:nvSpPr>
          <p:spPr>
            <a:xfrm>
              <a:off x="5594959" y="2687116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54" y="119634"/>
                  </a:moveTo>
                  <a:lnTo>
                    <a:pt x="22910" y="119634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34"/>
                  </a:lnTo>
                  <a:close/>
                </a:path>
                <a:path w="460375" h="331469">
                  <a:moveTo>
                    <a:pt x="128092" y="119634"/>
                  </a:moveTo>
                  <a:lnTo>
                    <a:pt x="80010" y="119634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34"/>
                  </a:lnTo>
                  <a:close/>
                </a:path>
                <a:path w="460375" h="331469">
                  <a:moveTo>
                    <a:pt x="128092" y="59905"/>
                  </a:moveTo>
                  <a:lnTo>
                    <a:pt x="80010" y="59905"/>
                  </a:lnTo>
                  <a:lnTo>
                    <a:pt x="80010" y="105918"/>
                  </a:lnTo>
                  <a:lnTo>
                    <a:pt x="128092" y="105918"/>
                  </a:lnTo>
                  <a:lnTo>
                    <a:pt x="128092" y="59905"/>
                  </a:lnTo>
                  <a:close/>
                </a:path>
                <a:path w="460375" h="331469">
                  <a:moveTo>
                    <a:pt x="185191" y="119634"/>
                  </a:moveTo>
                  <a:lnTo>
                    <a:pt x="137299" y="119634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34"/>
                  </a:lnTo>
                  <a:close/>
                </a:path>
                <a:path w="460375" h="331469">
                  <a:moveTo>
                    <a:pt x="185191" y="59905"/>
                  </a:moveTo>
                  <a:lnTo>
                    <a:pt x="137299" y="59905"/>
                  </a:lnTo>
                  <a:lnTo>
                    <a:pt x="137299" y="105918"/>
                  </a:lnTo>
                  <a:lnTo>
                    <a:pt x="185191" y="105918"/>
                  </a:lnTo>
                  <a:lnTo>
                    <a:pt x="185191" y="59905"/>
                  </a:lnTo>
                  <a:close/>
                </a:path>
                <a:path w="460375" h="331469">
                  <a:moveTo>
                    <a:pt x="242481" y="119634"/>
                  </a:moveTo>
                  <a:lnTo>
                    <a:pt x="196659" y="119634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34"/>
                  </a:lnTo>
                  <a:close/>
                </a:path>
                <a:path w="460375" h="331469">
                  <a:moveTo>
                    <a:pt x="242481" y="59905"/>
                  </a:moveTo>
                  <a:lnTo>
                    <a:pt x="196659" y="59905"/>
                  </a:lnTo>
                  <a:lnTo>
                    <a:pt x="196659" y="105918"/>
                  </a:lnTo>
                  <a:lnTo>
                    <a:pt x="242481" y="105918"/>
                  </a:lnTo>
                  <a:lnTo>
                    <a:pt x="242481" y="59905"/>
                  </a:lnTo>
                  <a:close/>
                </a:path>
                <a:path w="460375" h="331469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69">
                  <a:moveTo>
                    <a:pt x="301840" y="119634"/>
                  </a:moveTo>
                  <a:lnTo>
                    <a:pt x="253936" y="119634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34"/>
                  </a:lnTo>
                  <a:close/>
                </a:path>
                <a:path w="460375" h="331469">
                  <a:moveTo>
                    <a:pt x="459790" y="147256"/>
                  </a:moveTo>
                  <a:lnTo>
                    <a:pt x="452843" y="142735"/>
                  </a:lnTo>
                  <a:lnTo>
                    <a:pt x="441452" y="138049"/>
                  </a:lnTo>
                  <a:lnTo>
                    <a:pt x="440105" y="137490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3992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45"/>
                  </a:lnTo>
                  <a:lnTo>
                    <a:pt x="340715" y="172605"/>
                  </a:lnTo>
                  <a:lnTo>
                    <a:pt x="332270" y="175679"/>
                  </a:lnTo>
                  <a:lnTo>
                    <a:pt x="323977" y="177838"/>
                  </a:lnTo>
                  <a:lnTo>
                    <a:pt x="316064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78" y="314947"/>
                  </a:lnTo>
                  <a:lnTo>
                    <a:pt x="108292" y="327329"/>
                  </a:lnTo>
                  <a:lnTo>
                    <a:pt x="148755" y="331317"/>
                  </a:lnTo>
                  <a:lnTo>
                    <a:pt x="200812" y="327444"/>
                  </a:lnTo>
                  <a:lnTo>
                    <a:pt x="249008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895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8267669" y="2159478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19">
                  <a:moveTo>
                    <a:pt x="1581591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581591" y="274320"/>
                  </a:lnTo>
                  <a:lnTo>
                    <a:pt x="1581591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4" name="object 144"/>
          <p:cNvSpPr txBox="1"/>
          <p:nvPr/>
        </p:nvSpPr>
        <p:spPr>
          <a:xfrm>
            <a:off x="8576181" y="2119884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8037771" y="2108054"/>
            <a:ext cx="2774315" cy="1954530"/>
            <a:chOff x="8037771" y="2108054"/>
            <a:chExt cx="2774315" cy="1954530"/>
          </a:xfrm>
        </p:grpSpPr>
        <p:sp>
          <p:nvSpPr>
            <p:cNvPr id="146" name="object 146"/>
            <p:cNvSpPr/>
            <p:nvPr/>
          </p:nvSpPr>
          <p:spPr>
            <a:xfrm>
              <a:off x="8037766" y="2108060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69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69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69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69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69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69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69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69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69">
                  <a:moveTo>
                    <a:pt x="459790" y="147256"/>
                  </a:moveTo>
                  <a:lnTo>
                    <a:pt x="452843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67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64" y="179133"/>
                  </a:lnTo>
                  <a:lnTo>
                    <a:pt x="308787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17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73"/>
                  </a:lnTo>
                  <a:lnTo>
                    <a:pt x="406895" y="183642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9230413" y="3787787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1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581591" y="274320"/>
                  </a:lnTo>
                  <a:lnTo>
                    <a:pt x="1581591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8" name="object 148"/>
          <p:cNvSpPr txBox="1"/>
          <p:nvPr/>
        </p:nvSpPr>
        <p:spPr>
          <a:xfrm>
            <a:off x="9538927" y="3202940"/>
            <a:ext cx="963930" cy="875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xyz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8267669" y="3736363"/>
            <a:ext cx="1581785" cy="1779270"/>
            <a:chOff x="8267669" y="3736363"/>
            <a:chExt cx="1581785" cy="1779270"/>
          </a:xfrm>
        </p:grpSpPr>
        <p:sp>
          <p:nvSpPr>
            <p:cNvPr id="150" name="object 150"/>
            <p:cNvSpPr/>
            <p:nvPr/>
          </p:nvSpPr>
          <p:spPr>
            <a:xfrm>
              <a:off x="9000516" y="3736365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46" y="119646"/>
                  </a:lnTo>
                  <a:lnTo>
                    <a:pt x="196646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46" y="59918"/>
                  </a:lnTo>
                  <a:lnTo>
                    <a:pt x="196646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46" y="0"/>
                  </a:lnTo>
                  <a:lnTo>
                    <a:pt x="196646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28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28" y="165658"/>
                  </a:lnTo>
                  <a:lnTo>
                    <a:pt x="301828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43" y="142748"/>
                  </a:lnTo>
                  <a:lnTo>
                    <a:pt x="441439" y="138049"/>
                  </a:lnTo>
                  <a:lnTo>
                    <a:pt x="440105" y="137502"/>
                  </a:lnTo>
                  <a:lnTo>
                    <a:pt x="426262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35" y="124701"/>
                  </a:lnTo>
                  <a:lnTo>
                    <a:pt x="387451" y="112229"/>
                  </a:lnTo>
                  <a:lnTo>
                    <a:pt x="378421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897" y="124815"/>
                  </a:lnTo>
                  <a:lnTo>
                    <a:pt x="345401" y="135801"/>
                  </a:lnTo>
                  <a:lnTo>
                    <a:pt x="347167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01" y="170357"/>
                  </a:lnTo>
                  <a:lnTo>
                    <a:pt x="340715" y="172618"/>
                  </a:lnTo>
                  <a:lnTo>
                    <a:pt x="332257" y="175679"/>
                  </a:lnTo>
                  <a:lnTo>
                    <a:pt x="323964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194" y="253187"/>
                  </a:lnTo>
                  <a:lnTo>
                    <a:pt x="11455" y="262394"/>
                  </a:lnTo>
                  <a:lnTo>
                    <a:pt x="13703" y="262394"/>
                  </a:lnTo>
                  <a:lnTo>
                    <a:pt x="38633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06" y="295656"/>
                  </a:lnTo>
                  <a:lnTo>
                    <a:pt x="330479" y="267246"/>
                  </a:lnTo>
                  <a:lnTo>
                    <a:pt x="362102" y="230136"/>
                  </a:lnTo>
                  <a:lnTo>
                    <a:pt x="386537" y="184073"/>
                  </a:lnTo>
                  <a:lnTo>
                    <a:pt x="406895" y="183654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091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8267669" y="5241047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1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1" y="274319"/>
                  </a:lnTo>
                  <a:lnTo>
                    <a:pt x="1581591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2" name="object 152"/>
          <p:cNvSpPr txBox="1"/>
          <p:nvPr/>
        </p:nvSpPr>
        <p:spPr>
          <a:xfrm>
            <a:off x="8576181" y="5201411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5334727" y="5189623"/>
            <a:ext cx="3162935" cy="883285"/>
            <a:chOff x="5334727" y="5189623"/>
            <a:chExt cx="3162935" cy="883285"/>
          </a:xfrm>
        </p:grpSpPr>
        <p:sp>
          <p:nvSpPr>
            <p:cNvPr id="154" name="object 154"/>
            <p:cNvSpPr/>
            <p:nvPr/>
          </p:nvSpPr>
          <p:spPr>
            <a:xfrm>
              <a:off x="8037766" y="5189626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59" y="0"/>
                  </a:lnTo>
                  <a:lnTo>
                    <a:pt x="196659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43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17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5334727" y="5798300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6" name="object 156"/>
          <p:cNvSpPr txBox="1"/>
          <p:nvPr/>
        </p:nvSpPr>
        <p:spPr>
          <a:xfrm>
            <a:off x="5643240" y="5756147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1970041" y="4626420"/>
            <a:ext cx="3594735" cy="1452245"/>
            <a:chOff x="1970041" y="4626420"/>
            <a:chExt cx="3594735" cy="1452245"/>
          </a:xfrm>
        </p:grpSpPr>
        <p:sp>
          <p:nvSpPr>
            <p:cNvPr id="158" name="object 158"/>
            <p:cNvSpPr/>
            <p:nvPr/>
          </p:nvSpPr>
          <p:spPr>
            <a:xfrm>
              <a:off x="5104828" y="5746876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46" y="119646"/>
                  </a:lnTo>
                  <a:lnTo>
                    <a:pt x="196646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46" y="59918"/>
                  </a:lnTo>
                  <a:lnTo>
                    <a:pt x="196646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46" y="0"/>
                  </a:lnTo>
                  <a:lnTo>
                    <a:pt x="196646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28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28" y="165658"/>
                  </a:lnTo>
                  <a:lnTo>
                    <a:pt x="301828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43" y="142748"/>
                  </a:lnTo>
                  <a:lnTo>
                    <a:pt x="441439" y="138049"/>
                  </a:lnTo>
                  <a:lnTo>
                    <a:pt x="440105" y="137502"/>
                  </a:lnTo>
                  <a:lnTo>
                    <a:pt x="426262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35" y="124701"/>
                  </a:lnTo>
                  <a:lnTo>
                    <a:pt x="387451" y="112229"/>
                  </a:lnTo>
                  <a:lnTo>
                    <a:pt x="378421" y="100596"/>
                  </a:lnTo>
                  <a:lnTo>
                    <a:pt x="368325" y="89789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67" y="144005"/>
                  </a:lnTo>
                  <a:lnTo>
                    <a:pt x="349377" y="151587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57" y="175679"/>
                  </a:lnTo>
                  <a:lnTo>
                    <a:pt x="323964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86"/>
                  </a:lnTo>
                  <a:lnTo>
                    <a:pt x="9194" y="253187"/>
                  </a:lnTo>
                  <a:lnTo>
                    <a:pt x="11455" y="262394"/>
                  </a:lnTo>
                  <a:lnTo>
                    <a:pt x="13703" y="262394"/>
                  </a:lnTo>
                  <a:lnTo>
                    <a:pt x="38633" y="293535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06" y="295668"/>
                  </a:lnTo>
                  <a:lnTo>
                    <a:pt x="330492" y="267246"/>
                  </a:lnTo>
                  <a:lnTo>
                    <a:pt x="362102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58" y="178435"/>
                  </a:lnTo>
                  <a:lnTo>
                    <a:pt x="442455" y="168021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1970041" y="4626420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5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0" name="object 160"/>
          <p:cNvSpPr txBox="1"/>
          <p:nvPr/>
        </p:nvSpPr>
        <p:spPr>
          <a:xfrm>
            <a:off x="1970041" y="4585716"/>
            <a:ext cx="1581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1740143" y="2241857"/>
            <a:ext cx="2700655" cy="2664460"/>
            <a:chOff x="1740143" y="2241857"/>
            <a:chExt cx="2700655" cy="2664460"/>
          </a:xfrm>
        </p:grpSpPr>
        <p:sp>
          <p:nvSpPr>
            <p:cNvPr id="162" name="object 162"/>
            <p:cNvSpPr/>
            <p:nvPr/>
          </p:nvSpPr>
          <p:spPr>
            <a:xfrm>
              <a:off x="1740141" y="4574997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46" y="119646"/>
                  </a:lnTo>
                  <a:lnTo>
                    <a:pt x="196646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46" y="59918"/>
                  </a:lnTo>
                  <a:lnTo>
                    <a:pt x="196646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46" y="0"/>
                  </a:lnTo>
                  <a:lnTo>
                    <a:pt x="196646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43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62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35" y="124701"/>
                  </a:lnTo>
                  <a:lnTo>
                    <a:pt x="387451" y="112229"/>
                  </a:lnTo>
                  <a:lnTo>
                    <a:pt x="378421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67" y="144005"/>
                  </a:lnTo>
                  <a:lnTo>
                    <a:pt x="349377" y="151587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57" y="175679"/>
                  </a:lnTo>
                  <a:lnTo>
                    <a:pt x="323977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86"/>
                  </a:lnTo>
                  <a:lnTo>
                    <a:pt x="9194" y="253187"/>
                  </a:lnTo>
                  <a:lnTo>
                    <a:pt x="11455" y="262394"/>
                  </a:lnTo>
                  <a:lnTo>
                    <a:pt x="13703" y="262394"/>
                  </a:lnTo>
                  <a:lnTo>
                    <a:pt x="38633" y="293535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19" y="295668"/>
                  </a:lnTo>
                  <a:lnTo>
                    <a:pt x="330492" y="267246"/>
                  </a:lnTo>
                  <a:lnTo>
                    <a:pt x="362102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2859050" y="2241857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5" h="274319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4" name="object 164"/>
          <p:cNvSpPr txBox="1"/>
          <p:nvPr/>
        </p:nvSpPr>
        <p:spPr>
          <a:xfrm>
            <a:off x="3167562" y="2202179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2629152" y="2190433"/>
            <a:ext cx="4494530" cy="2413635"/>
            <a:chOff x="2629152" y="2190433"/>
            <a:chExt cx="4494530" cy="2413635"/>
          </a:xfrm>
        </p:grpSpPr>
        <p:sp>
          <p:nvSpPr>
            <p:cNvPr id="166" name="object 166"/>
            <p:cNvSpPr/>
            <p:nvPr/>
          </p:nvSpPr>
          <p:spPr>
            <a:xfrm>
              <a:off x="2629141" y="2190445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67" y="119634"/>
                  </a:moveTo>
                  <a:lnTo>
                    <a:pt x="22923" y="119634"/>
                  </a:lnTo>
                  <a:lnTo>
                    <a:pt x="22923" y="165646"/>
                  </a:lnTo>
                  <a:lnTo>
                    <a:pt x="68567" y="165646"/>
                  </a:lnTo>
                  <a:lnTo>
                    <a:pt x="68567" y="119634"/>
                  </a:lnTo>
                  <a:close/>
                </a:path>
                <a:path w="460375" h="331469">
                  <a:moveTo>
                    <a:pt x="128104" y="119634"/>
                  </a:moveTo>
                  <a:lnTo>
                    <a:pt x="80022" y="119634"/>
                  </a:lnTo>
                  <a:lnTo>
                    <a:pt x="80022" y="165646"/>
                  </a:lnTo>
                  <a:lnTo>
                    <a:pt x="128104" y="165646"/>
                  </a:lnTo>
                  <a:lnTo>
                    <a:pt x="128104" y="119634"/>
                  </a:lnTo>
                  <a:close/>
                </a:path>
                <a:path w="460375" h="331469">
                  <a:moveTo>
                    <a:pt x="128104" y="59905"/>
                  </a:moveTo>
                  <a:lnTo>
                    <a:pt x="80022" y="59905"/>
                  </a:lnTo>
                  <a:lnTo>
                    <a:pt x="80022" y="105918"/>
                  </a:lnTo>
                  <a:lnTo>
                    <a:pt x="128104" y="105918"/>
                  </a:lnTo>
                  <a:lnTo>
                    <a:pt x="128104" y="59905"/>
                  </a:lnTo>
                  <a:close/>
                </a:path>
                <a:path w="460375" h="331469">
                  <a:moveTo>
                    <a:pt x="185204" y="119634"/>
                  </a:moveTo>
                  <a:lnTo>
                    <a:pt x="137299" y="119634"/>
                  </a:lnTo>
                  <a:lnTo>
                    <a:pt x="137299" y="165646"/>
                  </a:lnTo>
                  <a:lnTo>
                    <a:pt x="185204" y="165646"/>
                  </a:lnTo>
                  <a:lnTo>
                    <a:pt x="185204" y="119634"/>
                  </a:lnTo>
                  <a:close/>
                </a:path>
                <a:path w="460375" h="331469">
                  <a:moveTo>
                    <a:pt x="185204" y="59905"/>
                  </a:moveTo>
                  <a:lnTo>
                    <a:pt x="137299" y="59905"/>
                  </a:lnTo>
                  <a:lnTo>
                    <a:pt x="137299" y="105918"/>
                  </a:lnTo>
                  <a:lnTo>
                    <a:pt x="185204" y="105918"/>
                  </a:lnTo>
                  <a:lnTo>
                    <a:pt x="185204" y="59905"/>
                  </a:lnTo>
                  <a:close/>
                </a:path>
                <a:path w="460375" h="331469">
                  <a:moveTo>
                    <a:pt x="242493" y="119634"/>
                  </a:moveTo>
                  <a:lnTo>
                    <a:pt x="196659" y="119634"/>
                  </a:lnTo>
                  <a:lnTo>
                    <a:pt x="196659" y="165646"/>
                  </a:lnTo>
                  <a:lnTo>
                    <a:pt x="242493" y="165646"/>
                  </a:lnTo>
                  <a:lnTo>
                    <a:pt x="242493" y="119634"/>
                  </a:lnTo>
                  <a:close/>
                </a:path>
                <a:path w="460375" h="331469">
                  <a:moveTo>
                    <a:pt x="242493" y="59905"/>
                  </a:moveTo>
                  <a:lnTo>
                    <a:pt x="196659" y="59905"/>
                  </a:lnTo>
                  <a:lnTo>
                    <a:pt x="196659" y="105918"/>
                  </a:lnTo>
                  <a:lnTo>
                    <a:pt x="242493" y="105918"/>
                  </a:lnTo>
                  <a:lnTo>
                    <a:pt x="242493" y="59905"/>
                  </a:lnTo>
                  <a:close/>
                </a:path>
                <a:path w="460375" h="331469">
                  <a:moveTo>
                    <a:pt x="242493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93" y="46012"/>
                  </a:lnTo>
                  <a:lnTo>
                    <a:pt x="242493" y="0"/>
                  </a:lnTo>
                  <a:close/>
                </a:path>
                <a:path w="460375" h="331469">
                  <a:moveTo>
                    <a:pt x="301840" y="119634"/>
                  </a:moveTo>
                  <a:lnTo>
                    <a:pt x="253949" y="119634"/>
                  </a:lnTo>
                  <a:lnTo>
                    <a:pt x="253949" y="165646"/>
                  </a:lnTo>
                  <a:lnTo>
                    <a:pt x="301840" y="165646"/>
                  </a:lnTo>
                  <a:lnTo>
                    <a:pt x="301840" y="119634"/>
                  </a:lnTo>
                  <a:close/>
                </a:path>
                <a:path w="460375" h="331469">
                  <a:moveTo>
                    <a:pt x="459803" y="147243"/>
                  </a:moveTo>
                  <a:lnTo>
                    <a:pt x="452856" y="142735"/>
                  </a:lnTo>
                  <a:lnTo>
                    <a:pt x="441452" y="138036"/>
                  </a:lnTo>
                  <a:lnTo>
                    <a:pt x="440118" y="137490"/>
                  </a:lnTo>
                  <a:lnTo>
                    <a:pt x="426275" y="135255"/>
                  </a:lnTo>
                  <a:lnTo>
                    <a:pt x="412026" y="135585"/>
                  </a:lnTo>
                  <a:lnTo>
                    <a:pt x="398018" y="138036"/>
                  </a:lnTo>
                  <a:lnTo>
                    <a:pt x="394347" y="124688"/>
                  </a:lnTo>
                  <a:lnTo>
                    <a:pt x="387464" y="112217"/>
                  </a:lnTo>
                  <a:lnTo>
                    <a:pt x="378434" y="100584"/>
                  </a:lnTo>
                  <a:lnTo>
                    <a:pt x="368338" y="89776"/>
                  </a:lnTo>
                  <a:lnTo>
                    <a:pt x="361391" y="85267"/>
                  </a:lnTo>
                  <a:lnTo>
                    <a:pt x="356870" y="92024"/>
                  </a:lnTo>
                  <a:lnTo>
                    <a:pt x="351205" y="101854"/>
                  </a:lnTo>
                  <a:lnTo>
                    <a:pt x="347700" y="113131"/>
                  </a:lnTo>
                  <a:lnTo>
                    <a:pt x="345909" y="124802"/>
                  </a:lnTo>
                  <a:lnTo>
                    <a:pt x="345414" y="135788"/>
                  </a:lnTo>
                  <a:lnTo>
                    <a:pt x="347179" y="143992"/>
                  </a:lnTo>
                  <a:lnTo>
                    <a:pt x="349389" y="151574"/>
                  </a:lnTo>
                  <a:lnTo>
                    <a:pt x="352475" y="158711"/>
                  </a:lnTo>
                  <a:lnTo>
                    <a:pt x="356870" y="165646"/>
                  </a:lnTo>
                  <a:lnTo>
                    <a:pt x="352183" y="168097"/>
                  </a:lnTo>
                  <a:lnTo>
                    <a:pt x="345414" y="170345"/>
                  </a:lnTo>
                  <a:lnTo>
                    <a:pt x="340728" y="172605"/>
                  </a:lnTo>
                  <a:lnTo>
                    <a:pt x="332270" y="175666"/>
                  </a:lnTo>
                  <a:lnTo>
                    <a:pt x="323977" y="177838"/>
                  </a:lnTo>
                  <a:lnTo>
                    <a:pt x="316077" y="179133"/>
                  </a:lnTo>
                  <a:lnTo>
                    <a:pt x="308800" y="179552"/>
                  </a:lnTo>
                  <a:lnTo>
                    <a:pt x="0" y="179552"/>
                  </a:lnTo>
                  <a:lnTo>
                    <a:pt x="0" y="227723"/>
                  </a:lnTo>
                  <a:lnTo>
                    <a:pt x="2273" y="237274"/>
                  </a:lnTo>
                  <a:lnTo>
                    <a:pt x="9207" y="253174"/>
                  </a:lnTo>
                  <a:lnTo>
                    <a:pt x="11468" y="262382"/>
                  </a:lnTo>
                  <a:lnTo>
                    <a:pt x="13716" y="262382"/>
                  </a:lnTo>
                  <a:lnTo>
                    <a:pt x="38646" y="293522"/>
                  </a:lnTo>
                  <a:lnTo>
                    <a:pt x="70891" y="314947"/>
                  </a:lnTo>
                  <a:lnTo>
                    <a:pt x="108305" y="327329"/>
                  </a:lnTo>
                  <a:lnTo>
                    <a:pt x="148767" y="331317"/>
                  </a:lnTo>
                  <a:lnTo>
                    <a:pt x="200825" y="327431"/>
                  </a:lnTo>
                  <a:lnTo>
                    <a:pt x="249021" y="315633"/>
                  </a:lnTo>
                  <a:lnTo>
                    <a:pt x="292519" y="295656"/>
                  </a:lnTo>
                  <a:lnTo>
                    <a:pt x="330492" y="267233"/>
                  </a:lnTo>
                  <a:lnTo>
                    <a:pt x="362115" y="230124"/>
                  </a:lnTo>
                  <a:lnTo>
                    <a:pt x="386549" y="184061"/>
                  </a:lnTo>
                  <a:lnTo>
                    <a:pt x="406908" y="183642"/>
                  </a:lnTo>
                  <a:lnTo>
                    <a:pt x="425970" y="178422"/>
                  </a:lnTo>
                  <a:lnTo>
                    <a:pt x="442468" y="168008"/>
                  </a:lnTo>
                  <a:lnTo>
                    <a:pt x="455104" y="151942"/>
                  </a:lnTo>
                  <a:lnTo>
                    <a:pt x="459803" y="147243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5541808" y="4329294"/>
              <a:ext cx="1581785" cy="274320"/>
            </a:xfrm>
            <a:custGeom>
              <a:avLst/>
              <a:gdLst/>
              <a:ahLst/>
              <a:cxnLst/>
              <a:rect l="l" t="t" r="r" b="b"/>
              <a:pathLst>
                <a:path w="1581784" h="274320">
                  <a:moveTo>
                    <a:pt x="1581590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581590" y="274319"/>
                  </a:lnTo>
                  <a:lnTo>
                    <a:pt x="1581590" y="0"/>
                  </a:lnTo>
                  <a:close/>
                </a:path>
              </a:pathLst>
            </a:custGeom>
            <a:solidFill>
              <a:srgbClr val="96B5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8" name="object 168"/>
          <p:cNvSpPr txBox="1"/>
          <p:nvPr/>
        </p:nvSpPr>
        <p:spPr>
          <a:xfrm>
            <a:off x="5850321" y="4290060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311902" y="4277880"/>
            <a:ext cx="460375" cy="331470"/>
          </a:xfrm>
          <a:custGeom>
            <a:avLst/>
            <a:gdLst/>
            <a:ahLst/>
            <a:cxnLst/>
            <a:rect l="l" t="t" r="r" b="b"/>
            <a:pathLst>
              <a:path w="460375" h="331470">
                <a:moveTo>
                  <a:pt x="68554" y="119634"/>
                </a:moveTo>
                <a:lnTo>
                  <a:pt x="22923" y="119634"/>
                </a:lnTo>
                <a:lnTo>
                  <a:pt x="22923" y="165658"/>
                </a:lnTo>
                <a:lnTo>
                  <a:pt x="68554" y="165658"/>
                </a:lnTo>
                <a:lnTo>
                  <a:pt x="68554" y="119634"/>
                </a:lnTo>
                <a:close/>
              </a:path>
              <a:path w="460375" h="331470">
                <a:moveTo>
                  <a:pt x="128092" y="119634"/>
                </a:moveTo>
                <a:lnTo>
                  <a:pt x="80010" y="119634"/>
                </a:lnTo>
                <a:lnTo>
                  <a:pt x="80010" y="165658"/>
                </a:lnTo>
                <a:lnTo>
                  <a:pt x="128092" y="165658"/>
                </a:lnTo>
                <a:lnTo>
                  <a:pt x="128092" y="119634"/>
                </a:lnTo>
                <a:close/>
              </a:path>
              <a:path w="460375" h="331470">
                <a:moveTo>
                  <a:pt x="128092" y="59905"/>
                </a:moveTo>
                <a:lnTo>
                  <a:pt x="80010" y="59905"/>
                </a:lnTo>
                <a:lnTo>
                  <a:pt x="80010" y="105918"/>
                </a:lnTo>
                <a:lnTo>
                  <a:pt x="128092" y="105918"/>
                </a:lnTo>
                <a:lnTo>
                  <a:pt x="128092" y="59905"/>
                </a:lnTo>
                <a:close/>
              </a:path>
              <a:path w="460375" h="331470">
                <a:moveTo>
                  <a:pt x="185204" y="119634"/>
                </a:moveTo>
                <a:lnTo>
                  <a:pt x="137299" y="119634"/>
                </a:lnTo>
                <a:lnTo>
                  <a:pt x="137299" y="165658"/>
                </a:lnTo>
                <a:lnTo>
                  <a:pt x="185204" y="165658"/>
                </a:lnTo>
                <a:lnTo>
                  <a:pt x="185204" y="119634"/>
                </a:lnTo>
                <a:close/>
              </a:path>
              <a:path w="460375" h="331470">
                <a:moveTo>
                  <a:pt x="185204" y="59905"/>
                </a:moveTo>
                <a:lnTo>
                  <a:pt x="137299" y="59905"/>
                </a:lnTo>
                <a:lnTo>
                  <a:pt x="137299" y="105918"/>
                </a:lnTo>
                <a:lnTo>
                  <a:pt x="185204" y="105918"/>
                </a:lnTo>
                <a:lnTo>
                  <a:pt x="185204" y="59905"/>
                </a:lnTo>
                <a:close/>
              </a:path>
              <a:path w="460375" h="331470">
                <a:moveTo>
                  <a:pt x="242493" y="119634"/>
                </a:moveTo>
                <a:lnTo>
                  <a:pt x="196659" y="119634"/>
                </a:lnTo>
                <a:lnTo>
                  <a:pt x="196659" y="165658"/>
                </a:lnTo>
                <a:lnTo>
                  <a:pt x="242493" y="165658"/>
                </a:lnTo>
                <a:lnTo>
                  <a:pt x="242493" y="119634"/>
                </a:lnTo>
                <a:close/>
              </a:path>
              <a:path w="460375" h="331470">
                <a:moveTo>
                  <a:pt x="242493" y="59905"/>
                </a:moveTo>
                <a:lnTo>
                  <a:pt x="196659" y="59905"/>
                </a:lnTo>
                <a:lnTo>
                  <a:pt x="196659" y="105918"/>
                </a:lnTo>
                <a:lnTo>
                  <a:pt x="242493" y="105918"/>
                </a:lnTo>
                <a:lnTo>
                  <a:pt x="242493" y="59905"/>
                </a:lnTo>
                <a:close/>
              </a:path>
              <a:path w="460375" h="331470">
                <a:moveTo>
                  <a:pt x="242493" y="0"/>
                </a:moveTo>
                <a:lnTo>
                  <a:pt x="196659" y="0"/>
                </a:lnTo>
                <a:lnTo>
                  <a:pt x="196659" y="46012"/>
                </a:lnTo>
                <a:lnTo>
                  <a:pt x="242493" y="46012"/>
                </a:lnTo>
                <a:lnTo>
                  <a:pt x="242493" y="0"/>
                </a:lnTo>
                <a:close/>
              </a:path>
              <a:path w="460375" h="331470">
                <a:moveTo>
                  <a:pt x="301840" y="119634"/>
                </a:moveTo>
                <a:lnTo>
                  <a:pt x="253949" y="119634"/>
                </a:lnTo>
                <a:lnTo>
                  <a:pt x="253949" y="165658"/>
                </a:lnTo>
                <a:lnTo>
                  <a:pt x="301840" y="165658"/>
                </a:lnTo>
                <a:lnTo>
                  <a:pt x="301840" y="119634"/>
                </a:lnTo>
                <a:close/>
              </a:path>
              <a:path w="460375" h="331470">
                <a:moveTo>
                  <a:pt x="459803" y="147256"/>
                </a:moveTo>
                <a:lnTo>
                  <a:pt x="452856" y="142735"/>
                </a:lnTo>
                <a:lnTo>
                  <a:pt x="441452" y="138049"/>
                </a:lnTo>
                <a:lnTo>
                  <a:pt x="440105" y="137490"/>
                </a:lnTo>
                <a:lnTo>
                  <a:pt x="426275" y="135255"/>
                </a:lnTo>
                <a:lnTo>
                  <a:pt x="412013" y="135585"/>
                </a:lnTo>
                <a:lnTo>
                  <a:pt x="398005" y="138049"/>
                </a:lnTo>
                <a:lnTo>
                  <a:pt x="394347" y="124688"/>
                </a:lnTo>
                <a:lnTo>
                  <a:pt x="387464" y="112217"/>
                </a:lnTo>
                <a:lnTo>
                  <a:pt x="378434" y="100596"/>
                </a:lnTo>
                <a:lnTo>
                  <a:pt x="368325" y="89776"/>
                </a:lnTo>
                <a:lnTo>
                  <a:pt x="361378" y="85267"/>
                </a:lnTo>
                <a:lnTo>
                  <a:pt x="356870" y="92036"/>
                </a:lnTo>
                <a:lnTo>
                  <a:pt x="351193" y="101854"/>
                </a:lnTo>
                <a:lnTo>
                  <a:pt x="347687" y="113131"/>
                </a:lnTo>
                <a:lnTo>
                  <a:pt x="345909" y="124802"/>
                </a:lnTo>
                <a:lnTo>
                  <a:pt x="345414" y="135788"/>
                </a:lnTo>
                <a:lnTo>
                  <a:pt x="347179" y="144005"/>
                </a:lnTo>
                <a:lnTo>
                  <a:pt x="349389" y="151574"/>
                </a:lnTo>
                <a:lnTo>
                  <a:pt x="352463" y="158724"/>
                </a:lnTo>
                <a:lnTo>
                  <a:pt x="356870" y="165658"/>
                </a:lnTo>
                <a:lnTo>
                  <a:pt x="352183" y="168097"/>
                </a:lnTo>
                <a:lnTo>
                  <a:pt x="345414" y="170345"/>
                </a:lnTo>
                <a:lnTo>
                  <a:pt x="340715" y="172605"/>
                </a:lnTo>
                <a:lnTo>
                  <a:pt x="332270" y="175679"/>
                </a:lnTo>
                <a:lnTo>
                  <a:pt x="323977" y="177838"/>
                </a:lnTo>
                <a:lnTo>
                  <a:pt x="316077" y="179133"/>
                </a:lnTo>
                <a:lnTo>
                  <a:pt x="308787" y="179552"/>
                </a:lnTo>
                <a:lnTo>
                  <a:pt x="0" y="179552"/>
                </a:lnTo>
                <a:lnTo>
                  <a:pt x="0" y="227723"/>
                </a:lnTo>
                <a:lnTo>
                  <a:pt x="2260" y="237274"/>
                </a:lnTo>
                <a:lnTo>
                  <a:pt x="9207" y="253187"/>
                </a:lnTo>
                <a:lnTo>
                  <a:pt x="11455" y="262382"/>
                </a:lnTo>
                <a:lnTo>
                  <a:pt x="13716" y="262382"/>
                </a:lnTo>
                <a:lnTo>
                  <a:pt x="38646" y="293522"/>
                </a:lnTo>
                <a:lnTo>
                  <a:pt x="70878" y="314947"/>
                </a:lnTo>
                <a:lnTo>
                  <a:pt x="108305" y="327329"/>
                </a:lnTo>
                <a:lnTo>
                  <a:pt x="148755" y="331317"/>
                </a:lnTo>
                <a:lnTo>
                  <a:pt x="200825" y="327444"/>
                </a:lnTo>
                <a:lnTo>
                  <a:pt x="249021" y="315633"/>
                </a:lnTo>
                <a:lnTo>
                  <a:pt x="292519" y="295656"/>
                </a:lnTo>
                <a:lnTo>
                  <a:pt x="330492" y="267233"/>
                </a:lnTo>
                <a:lnTo>
                  <a:pt x="362115" y="230124"/>
                </a:lnTo>
                <a:lnTo>
                  <a:pt x="386549" y="184061"/>
                </a:lnTo>
                <a:lnTo>
                  <a:pt x="406908" y="183642"/>
                </a:lnTo>
                <a:lnTo>
                  <a:pt x="425970" y="178435"/>
                </a:lnTo>
                <a:lnTo>
                  <a:pt x="442468" y="168008"/>
                </a:lnTo>
                <a:lnTo>
                  <a:pt x="455104" y="151942"/>
                </a:lnTo>
                <a:lnTo>
                  <a:pt x="459803" y="147256"/>
                </a:lnTo>
                <a:close/>
              </a:path>
            </a:pathLst>
          </a:custGeom>
          <a:solidFill>
            <a:srgbClr val="0D73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Slide Number Placeholder 16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308748" y="1056671"/>
            <a:ext cx="7583170" cy="4681855"/>
            <a:chOff x="2308748" y="1056671"/>
            <a:chExt cx="7583170" cy="4681855"/>
          </a:xfrm>
        </p:grpSpPr>
        <p:sp>
          <p:nvSpPr>
            <p:cNvPr id="4" name="object 4"/>
            <p:cNvSpPr/>
            <p:nvPr/>
          </p:nvSpPr>
          <p:spPr>
            <a:xfrm>
              <a:off x="2657297" y="1290980"/>
              <a:ext cx="6877684" cy="2138045"/>
            </a:xfrm>
            <a:custGeom>
              <a:avLst/>
              <a:gdLst/>
              <a:ahLst/>
              <a:cxnLst/>
              <a:rect l="l" t="t" r="r" b="b"/>
              <a:pathLst>
                <a:path w="6877684" h="2138045">
                  <a:moveTo>
                    <a:pt x="6877393" y="42875"/>
                  </a:moveTo>
                  <a:lnTo>
                    <a:pt x="6874027" y="26187"/>
                  </a:lnTo>
                  <a:lnTo>
                    <a:pt x="6864832" y="12560"/>
                  </a:lnTo>
                  <a:lnTo>
                    <a:pt x="6851205" y="3378"/>
                  </a:lnTo>
                  <a:lnTo>
                    <a:pt x="6834530" y="0"/>
                  </a:lnTo>
                  <a:lnTo>
                    <a:pt x="42875" y="0"/>
                  </a:lnTo>
                  <a:lnTo>
                    <a:pt x="26187" y="3378"/>
                  </a:lnTo>
                  <a:lnTo>
                    <a:pt x="12560" y="12560"/>
                  </a:lnTo>
                  <a:lnTo>
                    <a:pt x="3365" y="26187"/>
                  </a:lnTo>
                  <a:lnTo>
                    <a:pt x="0" y="42875"/>
                  </a:lnTo>
                  <a:lnTo>
                    <a:pt x="0" y="712393"/>
                  </a:lnTo>
                  <a:lnTo>
                    <a:pt x="0" y="2095157"/>
                  </a:lnTo>
                  <a:lnTo>
                    <a:pt x="0" y="2106117"/>
                  </a:lnTo>
                  <a:lnTo>
                    <a:pt x="2286" y="2117458"/>
                  </a:lnTo>
                  <a:lnTo>
                    <a:pt x="8521" y="2126704"/>
                  </a:lnTo>
                  <a:lnTo>
                    <a:pt x="17780" y="2132952"/>
                  </a:lnTo>
                  <a:lnTo>
                    <a:pt x="26174" y="2134654"/>
                  </a:lnTo>
                  <a:lnTo>
                    <a:pt x="42875" y="2138019"/>
                  </a:lnTo>
                  <a:lnTo>
                    <a:pt x="6834530" y="2138019"/>
                  </a:lnTo>
                  <a:lnTo>
                    <a:pt x="6851205" y="2134654"/>
                  </a:lnTo>
                  <a:lnTo>
                    <a:pt x="6859613" y="2132952"/>
                  </a:lnTo>
                  <a:lnTo>
                    <a:pt x="6868871" y="2126704"/>
                  </a:lnTo>
                  <a:lnTo>
                    <a:pt x="6875107" y="2117458"/>
                  </a:lnTo>
                  <a:lnTo>
                    <a:pt x="6877393" y="2106117"/>
                  </a:lnTo>
                  <a:lnTo>
                    <a:pt x="6877393" y="2095157"/>
                  </a:lnTo>
                  <a:lnTo>
                    <a:pt x="6877393" y="712393"/>
                  </a:lnTo>
                  <a:lnTo>
                    <a:pt x="6877393" y="4287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15098" y="1063021"/>
              <a:ext cx="7570470" cy="4669155"/>
            </a:xfrm>
            <a:custGeom>
              <a:avLst/>
              <a:gdLst/>
              <a:ahLst/>
              <a:cxnLst/>
              <a:rect l="l" t="t" r="r" b="b"/>
              <a:pathLst>
                <a:path w="7570470" h="4669155">
                  <a:moveTo>
                    <a:pt x="0" y="83937"/>
                  </a:moveTo>
                  <a:lnTo>
                    <a:pt x="6596" y="51265"/>
                  </a:lnTo>
                  <a:lnTo>
                    <a:pt x="24584" y="24584"/>
                  </a:lnTo>
                  <a:lnTo>
                    <a:pt x="51265" y="6596"/>
                  </a:lnTo>
                  <a:lnTo>
                    <a:pt x="83937" y="0"/>
                  </a:lnTo>
                  <a:lnTo>
                    <a:pt x="7486116" y="0"/>
                  </a:lnTo>
                  <a:lnTo>
                    <a:pt x="7518788" y="6596"/>
                  </a:lnTo>
                  <a:lnTo>
                    <a:pt x="7545468" y="24584"/>
                  </a:lnTo>
                  <a:lnTo>
                    <a:pt x="7563457" y="51265"/>
                  </a:lnTo>
                  <a:lnTo>
                    <a:pt x="7570054" y="83937"/>
                  </a:lnTo>
                  <a:lnTo>
                    <a:pt x="7570054" y="4584648"/>
                  </a:lnTo>
                  <a:lnTo>
                    <a:pt x="7563457" y="4617320"/>
                  </a:lnTo>
                  <a:lnTo>
                    <a:pt x="7545468" y="4644001"/>
                  </a:lnTo>
                  <a:lnTo>
                    <a:pt x="7518788" y="4661989"/>
                  </a:lnTo>
                  <a:lnTo>
                    <a:pt x="7486116" y="4668586"/>
                  </a:lnTo>
                  <a:lnTo>
                    <a:pt x="83937" y="4668586"/>
                  </a:lnTo>
                  <a:lnTo>
                    <a:pt x="51265" y="4661989"/>
                  </a:lnTo>
                  <a:lnTo>
                    <a:pt x="24584" y="4644001"/>
                  </a:lnTo>
                  <a:lnTo>
                    <a:pt x="6596" y="4617320"/>
                  </a:lnTo>
                  <a:lnTo>
                    <a:pt x="0" y="4584648"/>
                  </a:lnTo>
                  <a:lnTo>
                    <a:pt x="0" y="83937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69957" y="4658868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60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56979" y="4462259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46" y="119646"/>
                  </a:lnTo>
                  <a:lnTo>
                    <a:pt x="196646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46" y="59918"/>
                  </a:lnTo>
                  <a:lnTo>
                    <a:pt x="196646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46" y="0"/>
                  </a:lnTo>
                  <a:lnTo>
                    <a:pt x="196646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43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62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35" y="124701"/>
                  </a:lnTo>
                  <a:lnTo>
                    <a:pt x="387451" y="112229"/>
                  </a:lnTo>
                  <a:lnTo>
                    <a:pt x="378421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67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57" y="175679"/>
                  </a:lnTo>
                  <a:lnTo>
                    <a:pt x="323977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36"/>
                  </a:lnTo>
                  <a:lnTo>
                    <a:pt x="2260" y="237274"/>
                  </a:lnTo>
                  <a:lnTo>
                    <a:pt x="9194" y="253187"/>
                  </a:lnTo>
                  <a:lnTo>
                    <a:pt x="11455" y="262394"/>
                  </a:lnTo>
                  <a:lnTo>
                    <a:pt x="13703" y="262394"/>
                  </a:lnTo>
                  <a:lnTo>
                    <a:pt x="38633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19" y="295668"/>
                  </a:lnTo>
                  <a:lnTo>
                    <a:pt x="330492" y="267246"/>
                  </a:lnTo>
                  <a:lnTo>
                    <a:pt x="362102" y="230136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41954" y="4658868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28979" y="4462259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70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70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70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70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70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70">
                  <a:moveTo>
                    <a:pt x="242481" y="119646"/>
                  </a:moveTo>
                  <a:lnTo>
                    <a:pt x="196646" y="119646"/>
                  </a:lnTo>
                  <a:lnTo>
                    <a:pt x="196646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70">
                  <a:moveTo>
                    <a:pt x="242481" y="59918"/>
                  </a:moveTo>
                  <a:lnTo>
                    <a:pt x="196646" y="59918"/>
                  </a:lnTo>
                  <a:lnTo>
                    <a:pt x="196646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70">
                  <a:moveTo>
                    <a:pt x="242481" y="0"/>
                  </a:moveTo>
                  <a:lnTo>
                    <a:pt x="196646" y="0"/>
                  </a:lnTo>
                  <a:lnTo>
                    <a:pt x="196646" y="46024"/>
                  </a:lnTo>
                  <a:lnTo>
                    <a:pt x="242481" y="46024"/>
                  </a:lnTo>
                  <a:lnTo>
                    <a:pt x="242481" y="0"/>
                  </a:lnTo>
                  <a:close/>
                </a:path>
                <a:path w="460375" h="331470">
                  <a:moveTo>
                    <a:pt x="301828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28" y="165658"/>
                  </a:lnTo>
                  <a:lnTo>
                    <a:pt x="301828" y="119646"/>
                  </a:lnTo>
                  <a:close/>
                </a:path>
                <a:path w="460375" h="331470">
                  <a:moveTo>
                    <a:pt x="459790" y="147256"/>
                  </a:moveTo>
                  <a:lnTo>
                    <a:pt x="452843" y="142748"/>
                  </a:lnTo>
                  <a:lnTo>
                    <a:pt x="441439" y="138049"/>
                  </a:lnTo>
                  <a:lnTo>
                    <a:pt x="440105" y="137502"/>
                  </a:lnTo>
                  <a:lnTo>
                    <a:pt x="426262" y="135267"/>
                  </a:lnTo>
                  <a:lnTo>
                    <a:pt x="412013" y="135597"/>
                  </a:lnTo>
                  <a:lnTo>
                    <a:pt x="398005" y="138049"/>
                  </a:lnTo>
                  <a:lnTo>
                    <a:pt x="394335" y="124701"/>
                  </a:lnTo>
                  <a:lnTo>
                    <a:pt x="387451" y="112229"/>
                  </a:lnTo>
                  <a:lnTo>
                    <a:pt x="378421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66"/>
                  </a:lnTo>
                  <a:lnTo>
                    <a:pt x="347687" y="113144"/>
                  </a:lnTo>
                  <a:lnTo>
                    <a:pt x="345897" y="124815"/>
                  </a:lnTo>
                  <a:lnTo>
                    <a:pt x="345401" y="135801"/>
                  </a:lnTo>
                  <a:lnTo>
                    <a:pt x="347167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109"/>
                  </a:lnTo>
                  <a:lnTo>
                    <a:pt x="345401" y="170357"/>
                  </a:lnTo>
                  <a:lnTo>
                    <a:pt x="340715" y="172618"/>
                  </a:lnTo>
                  <a:lnTo>
                    <a:pt x="332257" y="175679"/>
                  </a:lnTo>
                  <a:lnTo>
                    <a:pt x="323964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194" y="253187"/>
                  </a:lnTo>
                  <a:lnTo>
                    <a:pt x="11455" y="262394"/>
                  </a:lnTo>
                  <a:lnTo>
                    <a:pt x="13703" y="262394"/>
                  </a:lnTo>
                  <a:lnTo>
                    <a:pt x="38633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30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06" y="295668"/>
                  </a:lnTo>
                  <a:lnTo>
                    <a:pt x="330479" y="267246"/>
                  </a:lnTo>
                  <a:lnTo>
                    <a:pt x="362102" y="230136"/>
                  </a:lnTo>
                  <a:lnTo>
                    <a:pt x="386537" y="184073"/>
                  </a:lnTo>
                  <a:lnTo>
                    <a:pt x="406895" y="183654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091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316049" y="4793578"/>
            <a:ext cx="1225550" cy="276225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1778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40"/>
              </a:spcBef>
            </a:pP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8047" y="4793578"/>
            <a:ext cx="1225550" cy="276225"/>
          </a:xfrm>
          <a:prstGeom prst="rect">
            <a:avLst/>
          </a:prstGeom>
          <a:solidFill>
            <a:srgbClr val="00B0F0"/>
          </a:solidFill>
        </p:spPr>
        <p:txBody>
          <a:bodyPr vert="horz" wrap="square" lIns="0" tIns="17780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40"/>
              </a:spcBef>
            </a:pP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62522" y="2206849"/>
            <a:ext cx="6263640" cy="1141730"/>
            <a:chOff x="2862522" y="2206849"/>
            <a:chExt cx="6263640" cy="1141730"/>
          </a:xfrm>
        </p:grpSpPr>
        <p:sp>
          <p:nvSpPr>
            <p:cNvPr id="13" name="object 13"/>
            <p:cNvSpPr/>
            <p:nvPr/>
          </p:nvSpPr>
          <p:spPr>
            <a:xfrm>
              <a:off x="2975498" y="2403458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60" h="938529">
                  <a:moveTo>
                    <a:pt x="1530722" y="0"/>
                  </a:moveTo>
                  <a:lnTo>
                    <a:pt x="41088" y="0"/>
                  </a:lnTo>
                  <a:lnTo>
                    <a:pt x="25094" y="3228"/>
                  </a:lnTo>
                  <a:lnTo>
                    <a:pt x="12034" y="12034"/>
                  </a:lnTo>
                  <a:lnTo>
                    <a:pt x="3228" y="25094"/>
                  </a:lnTo>
                  <a:lnTo>
                    <a:pt x="0" y="41088"/>
                  </a:lnTo>
                  <a:lnTo>
                    <a:pt x="0" y="897218"/>
                  </a:lnTo>
                  <a:lnTo>
                    <a:pt x="3228" y="913211"/>
                  </a:lnTo>
                  <a:lnTo>
                    <a:pt x="12034" y="926271"/>
                  </a:lnTo>
                  <a:lnTo>
                    <a:pt x="25094" y="935077"/>
                  </a:lnTo>
                  <a:lnTo>
                    <a:pt x="41088" y="938306"/>
                  </a:lnTo>
                  <a:lnTo>
                    <a:pt x="1530722" y="938306"/>
                  </a:lnTo>
                  <a:lnTo>
                    <a:pt x="1546715" y="935077"/>
                  </a:lnTo>
                  <a:lnTo>
                    <a:pt x="1559775" y="926271"/>
                  </a:lnTo>
                  <a:lnTo>
                    <a:pt x="1568581" y="913211"/>
                  </a:lnTo>
                  <a:lnTo>
                    <a:pt x="1571810" y="897218"/>
                  </a:lnTo>
                  <a:lnTo>
                    <a:pt x="1571810" y="41088"/>
                  </a:lnTo>
                  <a:lnTo>
                    <a:pt x="1568581" y="25094"/>
                  </a:lnTo>
                  <a:lnTo>
                    <a:pt x="1559775" y="12034"/>
                  </a:lnTo>
                  <a:lnTo>
                    <a:pt x="1546715" y="3228"/>
                  </a:lnTo>
                  <a:lnTo>
                    <a:pt x="153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975498" y="2403458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60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62516" y="2206853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69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69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69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69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69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69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69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69">
                  <a:moveTo>
                    <a:pt x="301840" y="119646"/>
                  </a:moveTo>
                  <a:lnTo>
                    <a:pt x="253949" y="119646"/>
                  </a:lnTo>
                  <a:lnTo>
                    <a:pt x="253949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69">
                  <a:moveTo>
                    <a:pt x="459790" y="147256"/>
                  </a:moveTo>
                  <a:lnTo>
                    <a:pt x="452856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77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17"/>
                  </a:lnTo>
                  <a:lnTo>
                    <a:pt x="200825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24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61496" y="2403458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1530722" y="0"/>
                  </a:moveTo>
                  <a:lnTo>
                    <a:pt x="41088" y="0"/>
                  </a:lnTo>
                  <a:lnTo>
                    <a:pt x="25094" y="3228"/>
                  </a:lnTo>
                  <a:lnTo>
                    <a:pt x="12034" y="12034"/>
                  </a:lnTo>
                  <a:lnTo>
                    <a:pt x="3228" y="25094"/>
                  </a:lnTo>
                  <a:lnTo>
                    <a:pt x="0" y="41088"/>
                  </a:lnTo>
                  <a:lnTo>
                    <a:pt x="0" y="897218"/>
                  </a:lnTo>
                  <a:lnTo>
                    <a:pt x="3228" y="913211"/>
                  </a:lnTo>
                  <a:lnTo>
                    <a:pt x="12034" y="926271"/>
                  </a:lnTo>
                  <a:lnTo>
                    <a:pt x="25094" y="935077"/>
                  </a:lnTo>
                  <a:lnTo>
                    <a:pt x="41088" y="938306"/>
                  </a:lnTo>
                  <a:lnTo>
                    <a:pt x="1530722" y="938306"/>
                  </a:lnTo>
                  <a:lnTo>
                    <a:pt x="1546715" y="935077"/>
                  </a:lnTo>
                  <a:lnTo>
                    <a:pt x="1559775" y="926271"/>
                  </a:lnTo>
                  <a:lnTo>
                    <a:pt x="1568581" y="913211"/>
                  </a:lnTo>
                  <a:lnTo>
                    <a:pt x="1571810" y="897218"/>
                  </a:lnTo>
                  <a:lnTo>
                    <a:pt x="1571810" y="41088"/>
                  </a:lnTo>
                  <a:lnTo>
                    <a:pt x="1568581" y="25094"/>
                  </a:lnTo>
                  <a:lnTo>
                    <a:pt x="1559775" y="12034"/>
                  </a:lnTo>
                  <a:lnTo>
                    <a:pt x="1546715" y="3228"/>
                  </a:lnTo>
                  <a:lnTo>
                    <a:pt x="1530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61496" y="2403458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48516" y="2206853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69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69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69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69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69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69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69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69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69">
                  <a:moveTo>
                    <a:pt x="459790" y="147256"/>
                  </a:moveTo>
                  <a:lnTo>
                    <a:pt x="452843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47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17"/>
                  </a:lnTo>
                  <a:lnTo>
                    <a:pt x="200825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24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70" y="178435"/>
                  </a:lnTo>
                  <a:lnTo>
                    <a:pt x="442468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47495" y="2403458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1530723" y="0"/>
                  </a:moveTo>
                  <a:lnTo>
                    <a:pt x="41088" y="0"/>
                  </a:lnTo>
                  <a:lnTo>
                    <a:pt x="25094" y="3228"/>
                  </a:lnTo>
                  <a:lnTo>
                    <a:pt x="12034" y="12034"/>
                  </a:lnTo>
                  <a:lnTo>
                    <a:pt x="3228" y="25094"/>
                  </a:lnTo>
                  <a:lnTo>
                    <a:pt x="0" y="41088"/>
                  </a:lnTo>
                  <a:lnTo>
                    <a:pt x="0" y="897218"/>
                  </a:lnTo>
                  <a:lnTo>
                    <a:pt x="3228" y="913211"/>
                  </a:lnTo>
                  <a:lnTo>
                    <a:pt x="12034" y="926271"/>
                  </a:lnTo>
                  <a:lnTo>
                    <a:pt x="25094" y="935077"/>
                  </a:lnTo>
                  <a:lnTo>
                    <a:pt x="41088" y="938306"/>
                  </a:lnTo>
                  <a:lnTo>
                    <a:pt x="1530723" y="938306"/>
                  </a:lnTo>
                  <a:lnTo>
                    <a:pt x="1546716" y="935077"/>
                  </a:lnTo>
                  <a:lnTo>
                    <a:pt x="1559777" y="926271"/>
                  </a:lnTo>
                  <a:lnTo>
                    <a:pt x="1568582" y="913211"/>
                  </a:lnTo>
                  <a:lnTo>
                    <a:pt x="1571811" y="897218"/>
                  </a:lnTo>
                  <a:lnTo>
                    <a:pt x="1571811" y="41088"/>
                  </a:lnTo>
                  <a:lnTo>
                    <a:pt x="1568582" y="25094"/>
                  </a:lnTo>
                  <a:lnTo>
                    <a:pt x="1559777" y="12034"/>
                  </a:lnTo>
                  <a:lnTo>
                    <a:pt x="1546716" y="3228"/>
                  </a:lnTo>
                  <a:lnTo>
                    <a:pt x="15307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547495" y="2403458"/>
              <a:ext cx="1572260" cy="938530"/>
            </a:xfrm>
            <a:custGeom>
              <a:avLst/>
              <a:gdLst/>
              <a:ahLst/>
              <a:cxnLst/>
              <a:rect l="l" t="t" r="r" b="b"/>
              <a:pathLst>
                <a:path w="1572259" h="938529">
                  <a:moveTo>
                    <a:pt x="0" y="41088"/>
                  </a:moveTo>
                  <a:lnTo>
                    <a:pt x="3228" y="25094"/>
                  </a:lnTo>
                  <a:lnTo>
                    <a:pt x="12034" y="12034"/>
                  </a:lnTo>
                  <a:lnTo>
                    <a:pt x="25094" y="3228"/>
                  </a:lnTo>
                  <a:lnTo>
                    <a:pt x="41088" y="0"/>
                  </a:lnTo>
                  <a:lnTo>
                    <a:pt x="1530723" y="0"/>
                  </a:lnTo>
                  <a:lnTo>
                    <a:pt x="1546716" y="3228"/>
                  </a:lnTo>
                  <a:lnTo>
                    <a:pt x="1559776" y="12034"/>
                  </a:lnTo>
                  <a:lnTo>
                    <a:pt x="1568582" y="25094"/>
                  </a:lnTo>
                  <a:lnTo>
                    <a:pt x="1571811" y="41088"/>
                  </a:lnTo>
                  <a:lnTo>
                    <a:pt x="1571811" y="897217"/>
                  </a:lnTo>
                  <a:lnTo>
                    <a:pt x="1568582" y="913211"/>
                  </a:lnTo>
                  <a:lnTo>
                    <a:pt x="1559776" y="926271"/>
                  </a:lnTo>
                  <a:lnTo>
                    <a:pt x="1546716" y="935077"/>
                  </a:lnTo>
                  <a:lnTo>
                    <a:pt x="1530723" y="938306"/>
                  </a:lnTo>
                  <a:lnTo>
                    <a:pt x="41088" y="938306"/>
                  </a:lnTo>
                  <a:lnTo>
                    <a:pt x="25094" y="935077"/>
                  </a:lnTo>
                  <a:lnTo>
                    <a:pt x="12034" y="926271"/>
                  </a:lnTo>
                  <a:lnTo>
                    <a:pt x="3228" y="913211"/>
                  </a:lnTo>
                  <a:lnTo>
                    <a:pt x="0" y="897217"/>
                  </a:lnTo>
                  <a:lnTo>
                    <a:pt x="0" y="4108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34516" y="2206853"/>
              <a:ext cx="460375" cy="331470"/>
            </a:xfrm>
            <a:custGeom>
              <a:avLst/>
              <a:gdLst/>
              <a:ahLst/>
              <a:cxnLst/>
              <a:rect l="l" t="t" r="r" b="b"/>
              <a:pathLst>
                <a:path w="460375" h="331469">
                  <a:moveTo>
                    <a:pt x="68554" y="119646"/>
                  </a:moveTo>
                  <a:lnTo>
                    <a:pt x="22910" y="119646"/>
                  </a:lnTo>
                  <a:lnTo>
                    <a:pt x="22910" y="165658"/>
                  </a:lnTo>
                  <a:lnTo>
                    <a:pt x="68554" y="165658"/>
                  </a:lnTo>
                  <a:lnTo>
                    <a:pt x="68554" y="119646"/>
                  </a:lnTo>
                  <a:close/>
                </a:path>
                <a:path w="460375" h="331469">
                  <a:moveTo>
                    <a:pt x="128092" y="119646"/>
                  </a:moveTo>
                  <a:lnTo>
                    <a:pt x="80010" y="119646"/>
                  </a:lnTo>
                  <a:lnTo>
                    <a:pt x="80010" y="165658"/>
                  </a:lnTo>
                  <a:lnTo>
                    <a:pt x="128092" y="165658"/>
                  </a:lnTo>
                  <a:lnTo>
                    <a:pt x="128092" y="119646"/>
                  </a:lnTo>
                  <a:close/>
                </a:path>
                <a:path w="460375" h="331469">
                  <a:moveTo>
                    <a:pt x="128092" y="59918"/>
                  </a:moveTo>
                  <a:lnTo>
                    <a:pt x="80010" y="59918"/>
                  </a:lnTo>
                  <a:lnTo>
                    <a:pt x="80010" y="105930"/>
                  </a:lnTo>
                  <a:lnTo>
                    <a:pt x="128092" y="105930"/>
                  </a:lnTo>
                  <a:lnTo>
                    <a:pt x="128092" y="59918"/>
                  </a:lnTo>
                  <a:close/>
                </a:path>
                <a:path w="460375" h="331469">
                  <a:moveTo>
                    <a:pt x="185191" y="119646"/>
                  </a:moveTo>
                  <a:lnTo>
                    <a:pt x="137299" y="119646"/>
                  </a:lnTo>
                  <a:lnTo>
                    <a:pt x="137299" y="165658"/>
                  </a:lnTo>
                  <a:lnTo>
                    <a:pt x="185191" y="165658"/>
                  </a:lnTo>
                  <a:lnTo>
                    <a:pt x="185191" y="119646"/>
                  </a:lnTo>
                  <a:close/>
                </a:path>
                <a:path w="460375" h="331469">
                  <a:moveTo>
                    <a:pt x="185191" y="59918"/>
                  </a:moveTo>
                  <a:lnTo>
                    <a:pt x="137299" y="59918"/>
                  </a:lnTo>
                  <a:lnTo>
                    <a:pt x="137299" y="105930"/>
                  </a:lnTo>
                  <a:lnTo>
                    <a:pt x="185191" y="105930"/>
                  </a:lnTo>
                  <a:lnTo>
                    <a:pt x="185191" y="59918"/>
                  </a:lnTo>
                  <a:close/>
                </a:path>
                <a:path w="460375" h="331469">
                  <a:moveTo>
                    <a:pt x="242481" y="119646"/>
                  </a:moveTo>
                  <a:lnTo>
                    <a:pt x="196659" y="119646"/>
                  </a:lnTo>
                  <a:lnTo>
                    <a:pt x="196659" y="165658"/>
                  </a:lnTo>
                  <a:lnTo>
                    <a:pt x="242481" y="165658"/>
                  </a:lnTo>
                  <a:lnTo>
                    <a:pt x="242481" y="119646"/>
                  </a:lnTo>
                  <a:close/>
                </a:path>
                <a:path w="460375" h="331469">
                  <a:moveTo>
                    <a:pt x="242481" y="59918"/>
                  </a:moveTo>
                  <a:lnTo>
                    <a:pt x="196659" y="59918"/>
                  </a:lnTo>
                  <a:lnTo>
                    <a:pt x="196659" y="105930"/>
                  </a:lnTo>
                  <a:lnTo>
                    <a:pt x="242481" y="105930"/>
                  </a:lnTo>
                  <a:lnTo>
                    <a:pt x="242481" y="59918"/>
                  </a:lnTo>
                  <a:close/>
                </a:path>
                <a:path w="460375" h="331469">
                  <a:moveTo>
                    <a:pt x="242481" y="0"/>
                  </a:moveTo>
                  <a:lnTo>
                    <a:pt x="196659" y="0"/>
                  </a:lnTo>
                  <a:lnTo>
                    <a:pt x="196659" y="46012"/>
                  </a:lnTo>
                  <a:lnTo>
                    <a:pt x="242481" y="46012"/>
                  </a:lnTo>
                  <a:lnTo>
                    <a:pt x="242481" y="0"/>
                  </a:lnTo>
                  <a:close/>
                </a:path>
                <a:path w="460375" h="331469">
                  <a:moveTo>
                    <a:pt x="301840" y="119646"/>
                  </a:moveTo>
                  <a:lnTo>
                    <a:pt x="253936" y="119646"/>
                  </a:lnTo>
                  <a:lnTo>
                    <a:pt x="253936" y="165658"/>
                  </a:lnTo>
                  <a:lnTo>
                    <a:pt x="301840" y="165658"/>
                  </a:lnTo>
                  <a:lnTo>
                    <a:pt x="301840" y="119646"/>
                  </a:lnTo>
                  <a:close/>
                </a:path>
                <a:path w="460375" h="331469">
                  <a:moveTo>
                    <a:pt x="459790" y="147256"/>
                  </a:moveTo>
                  <a:lnTo>
                    <a:pt x="452843" y="142748"/>
                  </a:lnTo>
                  <a:lnTo>
                    <a:pt x="441452" y="138049"/>
                  </a:lnTo>
                  <a:lnTo>
                    <a:pt x="440105" y="137502"/>
                  </a:lnTo>
                  <a:lnTo>
                    <a:pt x="426275" y="135255"/>
                  </a:lnTo>
                  <a:lnTo>
                    <a:pt x="412013" y="135585"/>
                  </a:lnTo>
                  <a:lnTo>
                    <a:pt x="398005" y="138049"/>
                  </a:lnTo>
                  <a:lnTo>
                    <a:pt x="394335" y="124701"/>
                  </a:lnTo>
                  <a:lnTo>
                    <a:pt x="387464" y="112229"/>
                  </a:lnTo>
                  <a:lnTo>
                    <a:pt x="378434" y="100596"/>
                  </a:lnTo>
                  <a:lnTo>
                    <a:pt x="368325" y="89776"/>
                  </a:lnTo>
                  <a:lnTo>
                    <a:pt x="361378" y="85280"/>
                  </a:lnTo>
                  <a:lnTo>
                    <a:pt x="356870" y="92036"/>
                  </a:lnTo>
                  <a:lnTo>
                    <a:pt x="351193" y="101854"/>
                  </a:lnTo>
                  <a:lnTo>
                    <a:pt x="347687" y="113144"/>
                  </a:lnTo>
                  <a:lnTo>
                    <a:pt x="345909" y="124815"/>
                  </a:lnTo>
                  <a:lnTo>
                    <a:pt x="345414" y="135801"/>
                  </a:lnTo>
                  <a:lnTo>
                    <a:pt x="347179" y="144005"/>
                  </a:lnTo>
                  <a:lnTo>
                    <a:pt x="349377" y="151574"/>
                  </a:lnTo>
                  <a:lnTo>
                    <a:pt x="352463" y="158724"/>
                  </a:lnTo>
                  <a:lnTo>
                    <a:pt x="356870" y="165658"/>
                  </a:lnTo>
                  <a:lnTo>
                    <a:pt x="352171" y="168097"/>
                  </a:lnTo>
                  <a:lnTo>
                    <a:pt x="345414" y="170357"/>
                  </a:lnTo>
                  <a:lnTo>
                    <a:pt x="340715" y="172618"/>
                  </a:lnTo>
                  <a:lnTo>
                    <a:pt x="332270" y="175679"/>
                  </a:lnTo>
                  <a:lnTo>
                    <a:pt x="323977" y="177850"/>
                  </a:lnTo>
                  <a:lnTo>
                    <a:pt x="316064" y="179133"/>
                  </a:lnTo>
                  <a:lnTo>
                    <a:pt x="308787" y="179565"/>
                  </a:lnTo>
                  <a:lnTo>
                    <a:pt x="0" y="179565"/>
                  </a:lnTo>
                  <a:lnTo>
                    <a:pt x="0" y="227723"/>
                  </a:lnTo>
                  <a:lnTo>
                    <a:pt x="2260" y="237274"/>
                  </a:lnTo>
                  <a:lnTo>
                    <a:pt x="9207" y="253187"/>
                  </a:lnTo>
                  <a:lnTo>
                    <a:pt x="11455" y="262394"/>
                  </a:lnTo>
                  <a:lnTo>
                    <a:pt x="13716" y="262394"/>
                  </a:lnTo>
                  <a:lnTo>
                    <a:pt x="38646" y="293522"/>
                  </a:lnTo>
                  <a:lnTo>
                    <a:pt x="70878" y="314960"/>
                  </a:lnTo>
                  <a:lnTo>
                    <a:pt x="108292" y="327342"/>
                  </a:lnTo>
                  <a:lnTo>
                    <a:pt x="148755" y="331317"/>
                  </a:lnTo>
                  <a:lnTo>
                    <a:pt x="200812" y="327444"/>
                  </a:lnTo>
                  <a:lnTo>
                    <a:pt x="249008" y="315645"/>
                  </a:lnTo>
                  <a:lnTo>
                    <a:pt x="292519" y="295656"/>
                  </a:lnTo>
                  <a:lnTo>
                    <a:pt x="330492" y="267246"/>
                  </a:lnTo>
                  <a:lnTo>
                    <a:pt x="362115" y="230124"/>
                  </a:lnTo>
                  <a:lnTo>
                    <a:pt x="386549" y="184073"/>
                  </a:lnTo>
                  <a:lnTo>
                    <a:pt x="406895" y="183654"/>
                  </a:lnTo>
                  <a:lnTo>
                    <a:pt x="425958" y="178435"/>
                  </a:lnTo>
                  <a:lnTo>
                    <a:pt x="442455" y="168008"/>
                  </a:lnTo>
                  <a:lnTo>
                    <a:pt x="455104" y="151955"/>
                  </a:lnTo>
                  <a:lnTo>
                    <a:pt x="459790" y="147256"/>
                  </a:lnTo>
                  <a:close/>
                </a:path>
              </a:pathLst>
            </a:custGeom>
            <a:solidFill>
              <a:srgbClr val="0D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321591" y="2538168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07589" y="2538168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93588" y="2538168"/>
            <a:ext cx="1225550" cy="276225"/>
          </a:xfrm>
          <a:prstGeom prst="rect">
            <a:avLst/>
          </a:prstGeom>
          <a:solidFill>
            <a:srgbClr val="066DA5"/>
          </a:solidFill>
        </p:spPr>
        <p:txBody>
          <a:bodyPr vert="horz" wrap="square" lIns="0" tIns="1778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40"/>
              </a:spcBef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24510" y="3770969"/>
            <a:ext cx="4052570" cy="816610"/>
            <a:chOff x="3924510" y="3770969"/>
            <a:chExt cx="4052570" cy="816610"/>
          </a:xfrm>
        </p:grpSpPr>
        <p:pic>
          <p:nvPicPr>
            <p:cNvPr id="26" name="object 2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96033" y="3770969"/>
              <a:ext cx="491652" cy="4668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945611" y="4007587"/>
              <a:ext cx="193040" cy="165100"/>
            </a:xfrm>
            <a:custGeom>
              <a:avLst/>
              <a:gdLst/>
              <a:ahLst/>
              <a:cxnLst/>
              <a:rect l="l" t="t" r="r" b="b"/>
              <a:pathLst>
                <a:path w="193039" h="165100">
                  <a:moveTo>
                    <a:pt x="192496" y="0"/>
                  </a:moveTo>
                  <a:lnTo>
                    <a:pt x="0" y="0"/>
                  </a:lnTo>
                  <a:lnTo>
                    <a:pt x="0" y="165055"/>
                  </a:lnTo>
                  <a:lnTo>
                    <a:pt x="192496" y="165055"/>
                  </a:lnTo>
                  <a:lnTo>
                    <a:pt x="192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929273" y="4145955"/>
              <a:ext cx="1863089" cy="436880"/>
            </a:xfrm>
            <a:custGeom>
              <a:avLst/>
              <a:gdLst/>
              <a:ahLst/>
              <a:cxnLst/>
              <a:rect l="l" t="t" r="r" b="b"/>
              <a:pathLst>
                <a:path w="1863089" h="436879">
                  <a:moveTo>
                    <a:pt x="0" y="436603"/>
                  </a:moveTo>
                  <a:lnTo>
                    <a:pt x="1862633" y="0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290876" y="4149660"/>
              <a:ext cx="1681480" cy="375285"/>
            </a:xfrm>
            <a:custGeom>
              <a:avLst/>
              <a:gdLst/>
              <a:ahLst/>
              <a:cxnLst/>
              <a:rect l="l" t="t" r="r" b="b"/>
              <a:pathLst>
                <a:path w="1681479" h="375285">
                  <a:moveTo>
                    <a:pt x="0" y="0"/>
                  </a:moveTo>
                  <a:lnTo>
                    <a:pt x="1681029" y="374774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925281" y="3913123"/>
            <a:ext cx="911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31524" y="3913123"/>
            <a:ext cx="8458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Encryption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032044" y="1481510"/>
            <a:ext cx="6092190" cy="2371725"/>
            <a:chOff x="3032044" y="1481510"/>
            <a:chExt cx="6092190" cy="2371725"/>
          </a:xfrm>
        </p:grpSpPr>
        <p:sp>
          <p:nvSpPr>
            <p:cNvPr id="33" name="object 33"/>
            <p:cNvSpPr/>
            <p:nvPr/>
          </p:nvSpPr>
          <p:spPr>
            <a:xfrm>
              <a:off x="3923732" y="3372150"/>
              <a:ext cx="1870710" cy="476250"/>
            </a:xfrm>
            <a:custGeom>
              <a:avLst/>
              <a:gdLst/>
              <a:ahLst/>
              <a:cxnLst/>
              <a:rect l="l" t="t" r="r" b="b"/>
              <a:pathLst>
                <a:path w="1870710" h="476250">
                  <a:moveTo>
                    <a:pt x="0" y="0"/>
                  </a:moveTo>
                  <a:lnTo>
                    <a:pt x="1870238" y="475744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287686" y="3397315"/>
              <a:ext cx="1739900" cy="434975"/>
            </a:xfrm>
            <a:custGeom>
              <a:avLst/>
              <a:gdLst/>
              <a:ahLst/>
              <a:cxnLst/>
              <a:rect l="l" t="t" r="r" b="b"/>
              <a:pathLst>
                <a:path w="1739900" h="434975">
                  <a:moveTo>
                    <a:pt x="0" y="434638"/>
                  </a:moveTo>
                  <a:lnTo>
                    <a:pt x="1739636" y="0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047402" y="3387637"/>
              <a:ext cx="0" cy="363855"/>
            </a:xfrm>
            <a:custGeom>
              <a:avLst/>
              <a:gdLst/>
              <a:ahLst/>
              <a:cxnLst/>
              <a:rect l="l" t="t" r="r" b="b"/>
              <a:pathLst>
                <a:path h="363854">
                  <a:moveTo>
                    <a:pt x="0" y="0"/>
                  </a:moveTo>
                  <a:lnTo>
                    <a:pt x="1" y="363781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036807" y="1486273"/>
              <a:ext cx="6082665" cy="539115"/>
            </a:xfrm>
            <a:custGeom>
              <a:avLst/>
              <a:gdLst/>
              <a:ahLst/>
              <a:cxnLst/>
              <a:rect l="l" t="t" r="r" b="b"/>
              <a:pathLst>
                <a:path w="6082665" h="539114">
                  <a:moveTo>
                    <a:pt x="6077659" y="0"/>
                  </a:moveTo>
                  <a:lnTo>
                    <a:pt x="4839" y="0"/>
                  </a:lnTo>
                  <a:lnTo>
                    <a:pt x="0" y="4839"/>
                  </a:lnTo>
                  <a:lnTo>
                    <a:pt x="0" y="10810"/>
                  </a:lnTo>
                  <a:lnTo>
                    <a:pt x="0" y="534172"/>
                  </a:lnTo>
                  <a:lnTo>
                    <a:pt x="4839" y="539012"/>
                  </a:lnTo>
                  <a:lnTo>
                    <a:pt x="6077659" y="539012"/>
                  </a:lnTo>
                  <a:lnTo>
                    <a:pt x="6082498" y="534172"/>
                  </a:lnTo>
                  <a:lnTo>
                    <a:pt x="6082498" y="4839"/>
                  </a:lnTo>
                  <a:lnTo>
                    <a:pt x="6077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36807" y="1486273"/>
              <a:ext cx="6082665" cy="539115"/>
            </a:xfrm>
            <a:custGeom>
              <a:avLst/>
              <a:gdLst/>
              <a:ahLst/>
              <a:cxnLst/>
              <a:rect l="l" t="t" r="r" b="b"/>
              <a:pathLst>
                <a:path w="6082665" h="539114">
                  <a:moveTo>
                    <a:pt x="0" y="10809"/>
                  </a:moveTo>
                  <a:lnTo>
                    <a:pt x="0" y="4839"/>
                  </a:lnTo>
                  <a:lnTo>
                    <a:pt x="4839" y="0"/>
                  </a:lnTo>
                  <a:lnTo>
                    <a:pt x="10809" y="0"/>
                  </a:lnTo>
                  <a:lnTo>
                    <a:pt x="6071690" y="0"/>
                  </a:lnTo>
                  <a:lnTo>
                    <a:pt x="6077659" y="0"/>
                  </a:lnTo>
                  <a:lnTo>
                    <a:pt x="6082499" y="4839"/>
                  </a:lnTo>
                  <a:lnTo>
                    <a:pt x="6082499" y="10809"/>
                  </a:lnTo>
                  <a:lnTo>
                    <a:pt x="6082499" y="528201"/>
                  </a:lnTo>
                  <a:lnTo>
                    <a:pt x="6082499" y="534171"/>
                  </a:lnTo>
                  <a:lnTo>
                    <a:pt x="6077659" y="539011"/>
                  </a:lnTo>
                  <a:lnTo>
                    <a:pt x="6071690" y="539011"/>
                  </a:lnTo>
                  <a:lnTo>
                    <a:pt x="10809" y="539011"/>
                  </a:lnTo>
                  <a:lnTo>
                    <a:pt x="4839" y="539011"/>
                  </a:lnTo>
                  <a:lnTo>
                    <a:pt x="0" y="534171"/>
                  </a:lnTo>
                  <a:lnTo>
                    <a:pt x="0" y="528201"/>
                  </a:lnTo>
                  <a:lnTo>
                    <a:pt x="0" y="10809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5748" y="1557008"/>
              <a:ext cx="424006" cy="4041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4696" y="1571751"/>
              <a:ext cx="366245" cy="356632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036807" y="1486273"/>
            <a:ext cx="6082665" cy="53911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150"/>
              </a:spcBef>
              <a:tabLst>
                <a:tab pos="2551430" algn="l"/>
              </a:tabLst>
            </a:pPr>
            <a:r>
              <a:rPr sz="1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Cluster</a:t>
            </a:r>
            <a:r>
              <a:rPr sz="1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	</a:t>
            </a:r>
            <a:r>
              <a:rPr sz="2100" spc="-52" baseline="-6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Scheduler…</a:t>
            </a:r>
            <a:endParaRPr sz="2100" baseline="-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WPS Presentation</Application>
  <PresentationFormat>On-screen Show (4:3)</PresentationFormat>
  <Paragraphs>272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MS Gothic</vt:lpstr>
      <vt:lpstr>Calibri</vt:lpstr>
      <vt:lpstr>Arial Black</vt:lpstr>
      <vt:lpstr>Courier New</vt:lpstr>
      <vt:lpstr>Microsoft YaHei</vt:lpstr>
      <vt:lpstr>Arial Unicode MS</vt:lpstr>
      <vt:lpstr>MS PGothic</vt:lpstr>
      <vt:lpstr>Office Theme</vt:lpstr>
      <vt:lpstr>Taking Things to the Next Level with Docker Swarm</vt:lpstr>
      <vt:lpstr>PowerPoint 演示文稿</vt:lpstr>
      <vt:lpstr>Docker Swarm</vt:lpstr>
      <vt:lpstr>Secure Swarm cluster</vt:lpstr>
      <vt:lpstr>Network segmentation/failure</vt:lpstr>
      <vt:lpstr>Network segmentation/failure</vt:lpstr>
      <vt:lpstr>Secure Swarm cluster</vt:lpstr>
      <vt:lpstr>PowerPoint 演示文稿</vt:lpstr>
      <vt:lpstr>PowerPoint 演示文稿</vt:lpstr>
      <vt:lpstr>Microservices and Docker Services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Things to the Next Level with Docker Swarm</dc:title>
  <dc:creator/>
  <cp:lastModifiedBy>steve</cp:lastModifiedBy>
  <cp:revision>4</cp:revision>
  <dcterms:created xsi:type="dcterms:W3CDTF">2022-11-15T15:31:00Z</dcterms:created>
  <dcterms:modified xsi:type="dcterms:W3CDTF">2022-11-16T16:08:34Z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2020-10-27T16:30:00Z</vt:filetime>
  </property>
  <property fmtid="{D5CDD505-2E9C-101B-9397-08002B2CF9AE}" pid="3" name="LastSaved">
    <vt:filetime>2022-11-15T16:30:00Z</vt:filetime>
  </property>
  <property fmtid="{D5CDD505-2E9C-101B-9397-08002B2CF9AE}" pid="4" name="ICV">
    <vt:lpwstr>DBFCC78F3FA14567BD9B2D4F725FDC91</vt:lpwstr>
  </property>
  <property fmtid="{D5CDD505-2E9C-101B-9397-08002B2CF9AE}" pid="5" name="KSOProductBuildVer">
    <vt:lpwstr>1033-11.2.0.11380</vt:lpwstr>
  </property>
</Properties>
</file>