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834" y="2974720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174"/>
            <a:ext cx="29229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2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 spc="20" dirty="0">
              <a:solidFill>
                <a:srgbClr val="161616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13112"/>
            <a:ext cx="655447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61616"/>
                </a:solidFill>
              </a:rPr>
              <a:t>Kubernetes </a:t>
            </a:r>
            <a:endParaRPr sz="4500" dirty="0">
              <a:solidFill>
                <a:srgbClr val="16161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1177290" y="492760"/>
          <a:ext cx="9837420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829800" imgH="5867400" progId="Paint.Picture">
                  <p:embed/>
                </p:oleObj>
              </mc:Choice>
              <mc:Fallback>
                <p:oleObj name="" r:id="rId1" imgW="9829800" imgH="58674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7290" y="492760"/>
                        <a:ext cx="9837420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05" y="767080"/>
            <a:ext cx="1058989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25425" y="608965"/>
          <a:ext cx="11715115" cy="564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229850" imgH="4924425" progId="Paint.Picture">
                  <p:embed/>
                </p:oleObj>
              </mc:Choice>
              <mc:Fallback>
                <p:oleObj name="" r:id="rId1" imgW="10229850" imgH="49244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425" y="608965"/>
                        <a:ext cx="11715115" cy="564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Widescreen</PresentationFormat>
  <Paragraphs>12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Angular Reactive Forms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Reactive Forms</dc:title>
  <dc:creator/>
  <cp:lastModifiedBy>Steve Sam</cp:lastModifiedBy>
  <cp:revision>3</cp:revision>
  <dcterms:created xsi:type="dcterms:W3CDTF">2021-11-11T14:58:00Z</dcterms:created>
  <dcterms:modified xsi:type="dcterms:W3CDTF">2022-11-10T16:01:18Z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0F7CE31080A34CD4923F9FE016C0FBD0</vt:lpwstr>
  </property>
  <property fmtid="{D5CDD505-2E9C-101B-9397-08002B2CF9AE}" pid="3" name="KSOProductBuildVer">
    <vt:lpwstr>1033-11.2.0.11380</vt:lpwstr>
  </property>
</Properties>
</file>