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3"/>
    <p:sldId id="257" r:id="rId4"/>
    <p:sldId id="256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230" y="1582420"/>
            <a:ext cx="105283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</a:rPr>
            </a:br>
            <a:r>
              <a:rPr sz="4500" dirty="0">
                <a:solidFill>
                  <a:srgbClr val="171717"/>
                </a:solidFill>
              </a:rPr>
              <a:t>A</a:t>
            </a:r>
            <a:r>
              <a:rPr sz="4500" dirty="0">
                <a:solidFill>
                  <a:srgbClr val="171717"/>
                </a:solidFill>
                <a:sym typeface="+mn-ea"/>
              </a:rPr>
              <a:t>lgorithms and Data Structures</a:t>
            </a:r>
            <a:r>
              <a:rPr lang="en-US" sz="4500" dirty="0">
                <a:solidFill>
                  <a:srgbClr val="171717"/>
                </a:solidFill>
                <a:sym typeface="+mn-ea"/>
              </a:rPr>
              <a:t> - Part I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5465" y="666750"/>
            <a:ext cx="9303385" cy="55251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981710" y="602615"/>
          <a:ext cx="10228580" cy="565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0325" imgH="5648325" progId="Paint.Picture">
                  <p:embed/>
                </p:oleObj>
              </mc:Choice>
              <mc:Fallback>
                <p:oleObj name="" r:id="rId1" imgW="10220325" imgH="56483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1710" y="602615"/>
                        <a:ext cx="10228580" cy="565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400175" y="613410"/>
          <a:ext cx="939165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391650" imgH="5429250" progId="Paint.Picture">
                  <p:embed/>
                </p:oleObj>
              </mc:Choice>
              <mc:Fallback>
                <p:oleObj name="" r:id="rId1" imgW="9391650" imgH="54292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0175" y="613410"/>
                        <a:ext cx="9391650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838200" y="365125"/>
          <a:ext cx="10706100" cy="594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344150" imgH="5743575" progId="Paint.Picture">
                  <p:embed/>
                </p:oleObj>
              </mc:Choice>
              <mc:Fallback>
                <p:oleObj name="" r:id="rId1" imgW="10344150" imgH="57435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365125"/>
                        <a:ext cx="10706100" cy="594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Presentation</Application>
  <PresentationFormat>Widescreen</PresentationFormat>
  <Paragraphs>14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 Algorithms and Data Structures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_x000B_Algorithms and Data Structures</dc:title>
  <dc:creator/>
  <cp:lastModifiedBy>Steve Sam</cp:lastModifiedBy>
  <cp:revision>2</cp:revision>
  <dcterms:created xsi:type="dcterms:W3CDTF">2022-09-28T15:44:00Z</dcterms:created>
  <dcterms:modified xsi:type="dcterms:W3CDTF">2022-10-01T18:23:56Z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E901DDC6DA5643C2ABE8C5FB4B618974</vt:lpwstr>
  </property>
  <property fmtid="{D5CDD505-2E9C-101B-9397-08002B2CF9AE}" pid="3" name="KSOProductBuildVer">
    <vt:lpwstr>1033-11.2.0.11341</vt:lpwstr>
  </property>
</Properties>
</file>