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6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9208" y="520827"/>
            <a:ext cx="193358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3061" y="2013105"/>
            <a:ext cx="904587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7854" y="2329717"/>
            <a:ext cx="6096000" cy="218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596582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3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ANALYSIS OF ALGORITHMS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930" y="2009775"/>
            <a:ext cx="1084643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160" dirty="0">
                <a:solidFill>
                  <a:srgbClr val="161616"/>
                </a:solidFill>
              </a:rPr>
              <a:t>l</a:t>
            </a:r>
            <a:r>
              <a:rPr sz="4500" spc="70" dirty="0">
                <a:solidFill>
                  <a:srgbClr val="161616"/>
                </a:solidFill>
              </a:rPr>
              <a:t>g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04" dirty="0">
                <a:solidFill>
                  <a:srgbClr val="161616"/>
                </a:solidFill>
              </a:rPr>
              <a:t>r</a:t>
            </a:r>
            <a:r>
              <a:rPr sz="4500" spc="-165" dirty="0">
                <a:solidFill>
                  <a:srgbClr val="161616"/>
                </a:solidFill>
              </a:rPr>
              <a:t>i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80" dirty="0">
                <a:solidFill>
                  <a:srgbClr val="161616"/>
                </a:solidFill>
              </a:rPr>
              <a:t>h</a:t>
            </a:r>
            <a:r>
              <a:rPr sz="4500" spc="-210" dirty="0">
                <a:solidFill>
                  <a:srgbClr val="161616"/>
                </a:solidFill>
              </a:rPr>
              <a:t>m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r>
              <a:rPr sz="4500" spc="-500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235" dirty="0">
                <a:solidFill>
                  <a:srgbClr val="161616"/>
                </a:solidFill>
              </a:rPr>
              <a:t>a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0" dirty="0">
                <a:solidFill>
                  <a:srgbClr val="161616"/>
                </a:solidFill>
              </a:rPr>
              <a:t>a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335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85" dirty="0">
                <a:solidFill>
                  <a:srgbClr val="161616"/>
                </a:solidFill>
              </a:rPr>
              <a:t>ruc</a:t>
            </a:r>
            <a:r>
              <a:rPr sz="4500" spc="-100" dirty="0">
                <a:solidFill>
                  <a:srgbClr val="161616"/>
                </a:solidFill>
              </a:rPr>
              <a:t>t</a:t>
            </a:r>
            <a:r>
              <a:rPr sz="4500" spc="-215" dirty="0">
                <a:solidFill>
                  <a:srgbClr val="161616"/>
                </a:solidFill>
              </a:rPr>
              <a:t>u</a:t>
            </a:r>
            <a:r>
              <a:rPr sz="4500" spc="-275" dirty="0">
                <a:solidFill>
                  <a:srgbClr val="161616"/>
                </a:solidFill>
              </a:rPr>
              <a:t>r</a:t>
            </a:r>
            <a:r>
              <a:rPr sz="4500" spc="-175" dirty="0">
                <a:solidFill>
                  <a:srgbClr val="161616"/>
                </a:solidFill>
              </a:rPr>
              <a:t>es</a:t>
            </a:r>
            <a:r>
              <a:rPr lang="en-US" sz="4500" spc="-175" dirty="0">
                <a:solidFill>
                  <a:srgbClr val="161616"/>
                </a:solidFill>
              </a:rPr>
              <a:t> - Part II</a:t>
            </a:r>
            <a:endParaRPr lang="en-US" sz="4500" spc="-175" dirty="0">
              <a:solidFill>
                <a:srgbClr val="16161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4507" y="2660522"/>
            <a:ext cx="641540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91640" marR="5080" indent="-1679575">
              <a:lnSpc>
                <a:spcPts val="4900"/>
              </a:lnSpc>
              <a:spcBef>
                <a:spcPts val="980"/>
              </a:spcBef>
            </a:pPr>
            <a:r>
              <a:rPr sz="4800" spc="-45" dirty="0">
                <a:solidFill>
                  <a:srgbClr val="FFFFFF"/>
                </a:solidFill>
              </a:rPr>
              <a:t>Bi</a:t>
            </a:r>
            <a:r>
              <a:rPr sz="4800" spc="90" dirty="0">
                <a:solidFill>
                  <a:srgbClr val="FFFFFF"/>
                </a:solidFill>
              </a:rPr>
              <a:t>g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215" dirty="0">
                <a:solidFill>
                  <a:srgbClr val="FFFFFF"/>
                </a:solidFill>
              </a:rPr>
              <a:t>nu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204" dirty="0">
                <a:solidFill>
                  <a:srgbClr val="FFFFFF"/>
                </a:solidFill>
              </a:rPr>
              <a:t>er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509" dirty="0">
                <a:solidFill>
                  <a:srgbClr val="FFFFFF"/>
                </a:solidFill>
              </a:rPr>
              <a:t> </a:t>
            </a:r>
            <a:r>
              <a:rPr sz="4800" spc="-240" dirty="0">
                <a:solidFill>
                  <a:srgbClr val="FFFFFF"/>
                </a:solidFill>
              </a:rPr>
              <a:t>a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175" dirty="0">
                <a:solidFill>
                  <a:srgbClr val="FFFFFF"/>
                </a:solidFill>
              </a:rPr>
              <a:t>interesting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1551" y="2129027"/>
            <a:ext cx="1222375" cy="1221105"/>
            <a:chOff x="2511551" y="2129027"/>
            <a:chExt cx="1222375" cy="1221105"/>
          </a:xfrm>
        </p:grpSpPr>
        <p:sp>
          <p:nvSpPr>
            <p:cNvPr id="3" name="object 3"/>
            <p:cNvSpPr/>
            <p:nvPr/>
          </p:nvSpPr>
          <p:spPr>
            <a:xfrm>
              <a:off x="2524505" y="2141981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39" h="1195070">
                  <a:moveTo>
                    <a:pt x="1196340" y="0"/>
                  </a:moveTo>
                  <a:lnTo>
                    <a:pt x="0" y="0"/>
                  </a:lnTo>
                  <a:lnTo>
                    <a:pt x="0" y="1194815"/>
                  </a:lnTo>
                  <a:lnTo>
                    <a:pt x="1196340" y="1194815"/>
                  </a:lnTo>
                  <a:lnTo>
                    <a:pt x="11963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24505" y="2141981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39" h="1195070">
                  <a:moveTo>
                    <a:pt x="0" y="0"/>
                  </a:moveTo>
                  <a:lnTo>
                    <a:pt x="1196340" y="0"/>
                  </a:lnTo>
                  <a:lnTo>
                    <a:pt x="1196340" y="1194815"/>
                  </a:lnTo>
                  <a:lnTo>
                    <a:pt x="0" y="1194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017264" y="2129027"/>
            <a:ext cx="1222375" cy="1221105"/>
            <a:chOff x="4017264" y="2129027"/>
            <a:chExt cx="1222375" cy="1221105"/>
          </a:xfrm>
        </p:grpSpPr>
        <p:sp>
          <p:nvSpPr>
            <p:cNvPr id="6" name="object 6"/>
            <p:cNvSpPr/>
            <p:nvPr/>
          </p:nvSpPr>
          <p:spPr>
            <a:xfrm>
              <a:off x="4030218" y="2141981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39" h="1195070">
                  <a:moveTo>
                    <a:pt x="1196339" y="0"/>
                  </a:moveTo>
                  <a:lnTo>
                    <a:pt x="0" y="0"/>
                  </a:lnTo>
                  <a:lnTo>
                    <a:pt x="0" y="1194815"/>
                  </a:lnTo>
                  <a:lnTo>
                    <a:pt x="1196339" y="1194815"/>
                  </a:lnTo>
                  <a:lnTo>
                    <a:pt x="11963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30218" y="2141981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39" h="1195070">
                  <a:moveTo>
                    <a:pt x="0" y="0"/>
                  </a:moveTo>
                  <a:lnTo>
                    <a:pt x="1196339" y="0"/>
                  </a:lnTo>
                  <a:lnTo>
                    <a:pt x="1196339" y="1194815"/>
                  </a:lnTo>
                  <a:lnTo>
                    <a:pt x="0" y="1194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486400" y="2129027"/>
            <a:ext cx="1221105" cy="1221105"/>
            <a:chOff x="5486400" y="2129027"/>
            <a:chExt cx="1221105" cy="1221105"/>
          </a:xfrm>
        </p:grpSpPr>
        <p:sp>
          <p:nvSpPr>
            <p:cNvPr id="9" name="object 9"/>
            <p:cNvSpPr/>
            <p:nvPr/>
          </p:nvSpPr>
          <p:spPr>
            <a:xfrm>
              <a:off x="5499353" y="2141981"/>
              <a:ext cx="1195070" cy="1195070"/>
            </a:xfrm>
            <a:custGeom>
              <a:avLst/>
              <a:gdLst/>
              <a:ahLst/>
              <a:cxnLst/>
              <a:rect l="l" t="t" r="r" b="b"/>
              <a:pathLst>
                <a:path w="1195070" h="1195070">
                  <a:moveTo>
                    <a:pt x="1194816" y="0"/>
                  </a:moveTo>
                  <a:lnTo>
                    <a:pt x="0" y="0"/>
                  </a:lnTo>
                  <a:lnTo>
                    <a:pt x="0" y="1194815"/>
                  </a:lnTo>
                  <a:lnTo>
                    <a:pt x="1194816" y="1194815"/>
                  </a:lnTo>
                  <a:lnTo>
                    <a:pt x="1194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99353" y="2141981"/>
              <a:ext cx="1195070" cy="1195070"/>
            </a:xfrm>
            <a:custGeom>
              <a:avLst/>
              <a:gdLst/>
              <a:ahLst/>
              <a:cxnLst/>
              <a:rect l="l" t="t" r="r" b="b"/>
              <a:pathLst>
                <a:path w="1195070" h="1195070">
                  <a:moveTo>
                    <a:pt x="0" y="0"/>
                  </a:moveTo>
                  <a:lnTo>
                    <a:pt x="1194816" y="0"/>
                  </a:lnTo>
                  <a:lnTo>
                    <a:pt x="1194816" y="1194815"/>
                  </a:lnTo>
                  <a:lnTo>
                    <a:pt x="0" y="1194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018019" y="2129027"/>
            <a:ext cx="1222375" cy="1221105"/>
            <a:chOff x="7018019" y="2129027"/>
            <a:chExt cx="1222375" cy="1221105"/>
          </a:xfrm>
        </p:grpSpPr>
        <p:sp>
          <p:nvSpPr>
            <p:cNvPr id="12" name="object 12"/>
            <p:cNvSpPr/>
            <p:nvPr/>
          </p:nvSpPr>
          <p:spPr>
            <a:xfrm>
              <a:off x="7030973" y="2141981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40" h="1195070">
                  <a:moveTo>
                    <a:pt x="1196340" y="0"/>
                  </a:moveTo>
                  <a:lnTo>
                    <a:pt x="0" y="0"/>
                  </a:lnTo>
                  <a:lnTo>
                    <a:pt x="0" y="1194815"/>
                  </a:lnTo>
                  <a:lnTo>
                    <a:pt x="1196340" y="1194815"/>
                  </a:lnTo>
                  <a:lnTo>
                    <a:pt x="11963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30973" y="2141981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40" h="1195070">
                  <a:moveTo>
                    <a:pt x="0" y="0"/>
                  </a:moveTo>
                  <a:lnTo>
                    <a:pt x="1196340" y="0"/>
                  </a:lnTo>
                  <a:lnTo>
                    <a:pt x="1196340" y="1194815"/>
                  </a:lnTo>
                  <a:lnTo>
                    <a:pt x="0" y="1194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549640" y="2129027"/>
            <a:ext cx="1222375" cy="1221105"/>
            <a:chOff x="8549640" y="2129027"/>
            <a:chExt cx="1222375" cy="1221105"/>
          </a:xfrm>
        </p:grpSpPr>
        <p:sp>
          <p:nvSpPr>
            <p:cNvPr id="15" name="object 15"/>
            <p:cNvSpPr/>
            <p:nvPr/>
          </p:nvSpPr>
          <p:spPr>
            <a:xfrm>
              <a:off x="8562594" y="2141981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40" h="1195070">
                  <a:moveTo>
                    <a:pt x="1196340" y="0"/>
                  </a:moveTo>
                  <a:lnTo>
                    <a:pt x="0" y="0"/>
                  </a:lnTo>
                  <a:lnTo>
                    <a:pt x="0" y="1194815"/>
                  </a:lnTo>
                  <a:lnTo>
                    <a:pt x="1196340" y="1194815"/>
                  </a:lnTo>
                  <a:lnTo>
                    <a:pt x="11963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562594" y="2141981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40" h="1195070">
                  <a:moveTo>
                    <a:pt x="0" y="0"/>
                  </a:moveTo>
                  <a:lnTo>
                    <a:pt x="1196340" y="0"/>
                  </a:lnTo>
                  <a:lnTo>
                    <a:pt x="1196340" y="1194815"/>
                  </a:lnTo>
                  <a:lnTo>
                    <a:pt x="0" y="1194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8549640" y="3525011"/>
            <a:ext cx="1222375" cy="1221105"/>
            <a:chOff x="8549640" y="3525011"/>
            <a:chExt cx="1222375" cy="1221105"/>
          </a:xfrm>
        </p:grpSpPr>
        <p:sp>
          <p:nvSpPr>
            <p:cNvPr id="18" name="object 18"/>
            <p:cNvSpPr/>
            <p:nvPr/>
          </p:nvSpPr>
          <p:spPr>
            <a:xfrm>
              <a:off x="8562594" y="3537965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40" h="1195070">
                  <a:moveTo>
                    <a:pt x="1196340" y="0"/>
                  </a:moveTo>
                  <a:lnTo>
                    <a:pt x="0" y="0"/>
                  </a:lnTo>
                  <a:lnTo>
                    <a:pt x="0" y="1194815"/>
                  </a:lnTo>
                  <a:lnTo>
                    <a:pt x="1196340" y="1194815"/>
                  </a:lnTo>
                  <a:lnTo>
                    <a:pt x="11963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562594" y="3537965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40" h="1195070">
                  <a:moveTo>
                    <a:pt x="0" y="0"/>
                  </a:moveTo>
                  <a:lnTo>
                    <a:pt x="1196340" y="0"/>
                  </a:lnTo>
                  <a:lnTo>
                    <a:pt x="1196340" y="1194815"/>
                  </a:lnTo>
                  <a:lnTo>
                    <a:pt x="0" y="1194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522220" y="3531108"/>
            <a:ext cx="1222375" cy="1222375"/>
            <a:chOff x="2522220" y="3531108"/>
            <a:chExt cx="1222375" cy="1222375"/>
          </a:xfrm>
        </p:grpSpPr>
        <p:sp>
          <p:nvSpPr>
            <p:cNvPr id="21" name="object 21"/>
            <p:cNvSpPr/>
            <p:nvPr/>
          </p:nvSpPr>
          <p:spPr>
            <a:xfrm>
              <a:off x="2535174" y="3544062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39" h="1196339">
                  <a:moveTo>
                    <a:pt x="1196339" y="0"/>
                  </a:moveTo>
                  <a:lnTo>
                    <a:pt x="0" y="0"/>
                  </a:lnTo>
                  <a:lnTo>
                    <a:pt x="0" y="1196339"/>
                  </a:lnTo>
                  <a:lnTo>
                    <a:pt x="1196339" y="1196339"/>
                  </a:lnTo>
                  <a:lnTo>
                    <a:pt x="11963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35174" y="3544062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39" h="1196339">
                  <a:moveTo>
                    <a:pt x="0" y="0"/>
                  </a:moveTo>
                  <a:lnTo>
                    <a:pt x="1196339" y="0"/>
                  </a:lnTo>
                  <a:lnTo>
                    <a:pt x="1196339" y="1196339"/>
                  </a:lnTo>
                  <a:lnTo>
                    <a:pt x="0" y="11963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029455" y="3525011"/>
            <a:ext cx="1222375" cy="1221105"/>
            <a:chOff x="4029455" y="3525011"/>
            <a:chExt cx="1222375" cy="1221105"/>
          </a:xfrm>
        </p:grpSpPr>
        <p:sp>
          <p:nvSpPr>
            <p:cNvPr id="24" name="object 24"/>
            <p:cNvSpPr/>
            <p:nvPr/>
          </p:nvSpPr>
          <p:spPr>
            <a:xfrm>
              <a:off x="4042409" y="3537965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39" h="1195070">
                  <a:moveTo>
                    <a:pt x="1196339" y="0"/>
                  </a:moveTo>
                  <a:lnTo>
                    <a:pt x="0" y="0"/>
                  </a:lnTo>
                  <a:lnTo>
                    <a:pt x="0" y="1194815"/>
                  </a:lnTo>
                  <a:lnTo>
                    <a:pt x="1196339" y="1194815"/>
                  </a:lnTo>
                  <a:lnTo>
                    <a:pt x="11963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042409" y="3537965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39" h="1195070">
                  <a:moveTo>
                    <a:pt x="0" y="0"/>
                  </a:moveTo>
                  <a:lnTo>
                    <a:pt x="1196339" y="0"/>
                  </a:lnTo>
                  <a:lnTo>
                    <a:pt x="1196339" y="1194815"/>
                  </a:lnTo>
                  <a:lnTo>
                    <a:pt x="0" y="1194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5486400" y="3525011"/>
            <a:ext cx="1221105" cy="1221105"/>
            <a:chOff x="5486400" y="3525011"/>
            <a:chExt cx="1221105" cy="1221105"/>
          </a:xfrm>
        </p:grpSpPr>
        <p:sp>
          <p:nvSpPr>
            <p:cNvPr id="27" name="object 27"/>
            <p:cNvSpPr/>
            <p:nvPr/>
          </p:nvSpPr>
          <p:spPr>
            <a:xfrm>
              <a:off x="5499353" y="3537965"/>
              <a:ext cx="1195070" cy="1195070"/>
            </a:xfrm>
            <a:custGeom>
              <a:avLst/>
              <a:gdLst/>
              <a:ahLst/>
              <a:cxnLst/>
              <a:rect l="l" t="t" r="r" b="b"/>
              <a:pathLst>
                <a:path w="1195070" h="1195070">
                  <a:moveTo>
                    <a:pt x="1194816" y="0"/>
                  </a:moveTo>
                  <a:lnTo>
                    <a:pt x="0" y="0"/>
                  </a:lnTo>
                  <a:lnTo>
                    <a:pt x="0" y="1194815"/>
                  </a:lnTo>
                  <a:lnTo>
                    <a:pt x="1194816" y="1194815"/>
                  </a:lnTo>
                  <a:lnTo>
                    <a:pt x="1194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99353" y="3537965"/>
              <a:ext cx="1195070" cy="1195070"/>
            </a:xfrm>
            <a:custGeom>
              <a:avLst/>
              <a:gdLst/>
              <a:ahLst/>
              <a:cxnLst/>
              <a:rect l="l" t="t" r="r" b="b"/>
              <a:pathLst>
                <a:path w="1195070" h="1195070">
                  <a:moveTo>
                    <a:pt x="0" y="0"/>
                  </a:moveTo>
                  <a:lnTo>
                    <a:pt x="1194816" y="0"/>
                  </a:lnTo>
                  <a:lnTo>
                    <a:pt x="1194816" y="1194815"/>
                  </a:lnTo>
                  <a:lnTo>
                    <a:pt x="0" y="1194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7018019" y="3525011"/>
            <a:ext cx="1222375" cy="1221105"/>
            <a:chOff x="7018019" y="3525011"/>
            <a:chExt cx="1222375" cy="1221105"/>
          </a:xfrm>
        </p:grpSpPr>
        <p:sp>
          <p:nvSpPr>
            <p:cNvPr id="30" name="object 30"/>
            <p:cNvSpPr/>
            <p:nvPr/>
          </p:nvSpPr>
          <p:spPr>
            <a:xfrm>
              <a:off x="7030973" y="3537965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40" h="1195070">
                  <a:moveTo>
                    <a:pt x="1196340" y="0"/>
                  </a:moveTo>
                  <a:lnTo>
                    <a:pt x="0" y="0"/>
                  </a:lnTo>
                  <a:lnTo>
                    <a:pt x="0" y="1194815"/>
                  </a:lnTo>
                  <a:lnTo>
                    <a:pt x="1196340" y="1194815"/>
                  </a:lnTo>
                  <a:lnTo>
                    <a:pt x="11963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30973" y="3537965"/>
              <a:ext cx="1196340" cy="1195070"/>
            </a:xfrm>
            <a:custGeom>
              <a:avLst/>
              <a:gdLst/>
              <a:ahLst/>
              <a:cxnLst/>
              <a:rect l="l" t="t" r="r" b="b"/>
              <a:pathLst>
                <a:path w="1196340" h="1195070">
                  <a:moveTo>
                    <a:pt x="0" y="0"/>
                  </a:moveTo>
                  <a:lnTo>
                    <a:pt x="1196340" y="0"/>
                  </a:lnTo>
                  <a:lnTo>
                    <a:pt x="1196340" y="1194815"/>
                  </a:lnTo>
                  <a:lnTo>
                    <a:pt x="0" y="1194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7295" y="1345691"/>
            <a:ext cx="236220" cy="238125"/>
            <a:chOff x="1987295" y="1345691"/>
            <a:chExt cx="236220" cy="238125"/>
          </a:xfrm>
        </p:grpSpPr>
        <p:sp>
          <p:nvSpPr>
            <p:cNvPr id="3" name="object 3"/>
            <p:cNvSpPr/>
            <p:nvPr/>
          </p:nvSpPr>
          <p:spPr>
            <a:xfrm>
              <a:off x="2000249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90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00249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90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325623" y="1345691"/>
            <a:ext cx="236220" cy="238125"/>
            <a:chOff x="2325623" y="1345691"/>
            <a:chExt cx="236220" cy="238125"/>
          </a:xfrm>
        </p:grpSpPr>
        <p:sp>
          <p:nvSpPr>
            <p:cNvPr id="6" name="object 6"/>
            <p:cNvSpPr/>
            <p:nvPr/>
          </p:nvSpPr>
          <p:spPr>
            <a:xfrm>
              <a:off x="2338577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90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8577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90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663951" y="1345691"/>
            <a:ext cx="236220" cy="238125"/>
            <a:chOff x="2663951" y="1345691"/>
            <a:chExt cx="236220" cy="238125"/>
          </a:xfrm>
        </p:grpSpPr>
        <p:sp>
          <p:nvSpPr>
            <p:cNvPr id="9" name="object 9"/>
            <p:cNvSpPr/>
            <p:nvPr/>
          </p:nvSpPr>
          <p:spPr>
            <a:xfrm>
              <a:off x="2676905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90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76905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90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3002279" y="1345691"/>
            <a:ext cx="236220" cy="238125"/>
            <a:chOff x="3002279" y="1345691"/>
            <a:chExt cx="236220" cy="238125"/>
          </a:xfrm>
        </p:grpSpPr>
        <p:sp>
          <p:nvSpPr>
            <p:cNvPr id="12" name="object 12"/>
            <p:cNvSpPr/>
            <p:nvPr/>
          </p:nvSpPr>
          <p:spPr>
            <a:xfrm>
              <a:off x="3015233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90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15233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90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340608" y="1345691"/>
            <a:ext cx="236220" cy="238125"/>
            <a:chOff x="3340608" y="1345691"/>
            <a:chExt cx="236220" cy="238125"/>
          </a:xfrm>
        </p:grpSpPr>
        <p:sp>
          <p:nvSpPr>
            <p:cNvPr id="15" name="object 15"/>
            <p:cNvSpPr/>
            <p:nvPr/>
          </p:nvSpPr>
          <p:spPr>
            <a:xfrm>
              <a:off x="3353562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53562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3723132" y="1345691"/>
            <a:ext cx="236220" cy="238125"/>
            <a:chOff x="3723132" y="1345691"/>
            <a:chExt cx="236220" cy="238125"/>
          </a:xfrm>
        </p:grpSpPr>
        <p:sp>
          <p:nvSpPr>
            <p:cNvPr id="18" name="object 18"/>
            <p:cNvSpPr/>
            <p:nvPr/>
          </p:nvSpPr>
          <p:spPr>
            <a:xfrm>
              <a:off x="3736086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36086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4061459" y="1345691"/>
            <a:ext cx="238125" cy="238125"/>
            <a:chOff x="4061459" y="1345691"/>
            <a:chExt cx="238125" cy="238125"/>
          </a:xfrm>
        </p:grpSpPr>
        <p:sp>
          <p:nvSpPr>
            <p:cNvPr id="21" name="object 21"/>
            <p:cNvSpPr/>
            <p:nvPr/>
          </p:nvSpPr>
          <p:spPr>
            <a:xfrm>
              <a:off x="4074413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90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74413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90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399788" y="1345691"/>
            <a:ext cx="238125" cy="238125"/>
            <a:chOff x="4399788" y="1345691"/>
            <a:chExt cx="238125" cy="238125"/>
          </a:xfrm>
        </p:grpSpPr>
        <p:sp>
          <p:nvSpPr>
            <p:cNvPr id="24" name="object 24"/>
            <p:cNvSpPr/>
            <p:nvPr/>
          </p:nvSpPr>
          <p:spPr>
            <a:xfrm>
              <a:off x="4412742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90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12742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90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4738115" y="1345691"/>
            <a:ext cx="238125" cy="238125"/>
            <a:chOff x="4738115" y="1345691"/>
            <a:chExt cx="238125" cy="238125"/>
          </a:xfrm>
        </p:grpSpPr>
        <p:sp>
          <p:nvSpPr>
            <p:cNvPr id="27" name="object 27"/>
            <p:cNvSpPr/>
            <p:nvPr/>
          </p:nvSpPr>
          <p:spPr>
            <a:xfrm>
              <a:off x="4751069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90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51069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90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5076444" y="1345691"/>
            <a:ext cx="238125" cy="238125"/>
            <a:chOff x="5076444" y="1345691"/>
            <a:chExt cx="238125" cy="238125"/>
          </a:xfrm>
        </p:grpSpPr>
        <p:sp>
          <p:nvSpPr>
            <p:cNvPr id="30" name="object 30"/>
            <p:cNvSpPr/>
            <p:nvPr/>
          </p:nvSpPr>
          <p:spPr>
            <a:xfrm>
              <a:off x="5089398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90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089398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90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5407152" y="1345691"/>
            <a:ext cx="236220" cy="238125"/>
            <a:chOff x="5407152" y="1345691"/>
            <a:chExt cx="236220" cy="238125"/>
          </a:xfrm>
        </p:grpSpPr>
        <p:sp>
          <p:nvSpPr>
            <p:cNvPr id="33" name="object 33"/>
            <p:cNvSpPr/>
            <p:nvPr/>
          </p:nvSpPr>
          <p:spPr>
            <a:xfrm>
              <a:off x="5420106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420106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5745479" y="1345691"/>
            <a:ext cx="236220" cy="238125"/>
            <a:chOff x="5745479" y="1345691"/>
            <a:chExt cx="236220" cy="238125"/>
          </a:xfrm>
        </p:grpSpPr>
        <p:sp>
          <p:nvSpPr>
            <p:cNvPr id="36" name="object 36"/>
            <p:cNvSpPr/>
            <p:nvPr/>
          </p:nvSpPr>
          <p:spPr>
            <a:xfrm>
              <a:off x="5758433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758433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6083808" y="1345691"/>
            <a:ext cx="236220" cy="238125"/>
            <a:chOff x="6083808" y="1345691"/>
            <a:chExt cx="236220" cy="238125"/>
          </a:xfrm>
        </p:grpSpPr>
        <p:sp>
          <p:nvSpPr>
            <p:cNvPr id="39" name="object 39"/>
            <p:cNvSpPr/>
            <p:nvPr/>
          </p:nvSpPr>
          <p:spPr>
            <a:xfrm>
              <a:off x="6096762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096762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6422135" y="1345691"/>
            <a:ext cx="238125" cy="238125"/>
            <a:chOff x="6422135" y="1345691"/>
            <a:chExt cx="238125" cy="238125"/>
          </a:xfrm>
        </p:grpSpPr>
        <p:sp>
          <p:nvSpPr>
            <p:cNvPr id="42" name="object 42"/>
            <p:cNvSpPr/>
            <p:nvPr/>
          </p:nvSpPr>
          <p:spPr>
            <a:xfrm>
              <a:off x="6435089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35089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6760464" y="1345691"/>
            <a:ext cx="238125" cy="238125"/>
            <a:chOff x="6760464" y="1345691"/>
            <a:chExt cx="238125" cy="238125"/>
          </a:xfrm>
        </p:grpSpPr>
        <p:sp>
          <p:nvSpPr>
            <p:cNvPr id="45" name="object 45"/>
            <p:cNvSpPr/>
            <p:nvPr/>
          </p:nvSpPr>
          <p:spPr>
            <a:xfrm>
              <a:off x="6773418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773418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7142988" y="1345691"/>
            <a:ext cx="238125" cy="238125"/>
            <a:chOff x="7142988" y="1345691"/>
            <a:chExt cx="238125" cy="238125"/>
          </a:xfrm>
        </p:grpSpPr>
        <p:sp>
          <p:nvSpPr>
            <p:cNvPr id="48" name="object 48"/>
            <p:cNvSpPr/>
            <p:nvPr/>
          </p:nvSpPr>
          <p:spPr>
            <a:xfrm>
              <a:off x="7155942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155942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7481316" y="1345691"/>
            <a:ext cx="238125" cy="238125"/>
            <a:chOff x="7481316" y="1345691"/>
            <a:chExt cx="238125" cy="238125"/>
          </a:xfrm>
        </p:grpSpPr>
        <p:sp>
          <p:nvSpPr>
            <p:cNvPr id="51" name="object 51"/>
            <p:cNvSpPr/>
            <p:nvPr/>
          </p:nvSpPr>
          <p:spPr>
            <a:xfrm>
              <a:off x="7494270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494270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7819643" y="1345691"/>
            <a:ext cx="238125" cy="238125"/>
            <a:chOff x="7819643" y="1345691"/>
            <a:chExt cx="238125" cy="238125"/>
          </a:xfrm>
        </p:grpSpPr>
        <p:sp>
          <p:nvSpPr>
            <p:cNvPr id="54" name="object 54"/>
            <p:cNvSpPr/>
            <p:nvPr/>
          </p:nvSpPr>
          <p:spPr>
            <a:xfrm>
              <a:off x="7832597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832597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/>
          <p:cNvGrpSpPr/>
          <p:nvPr/>
        </p:nvGrpSpPr>
        <p:grpSpPr>
          <a:xfrm>
            <a:off x="8159495" y="1345691"/>
            <a:ext cx="236220" cy="238125"/>
            <a:chOff x="8159495" y="1345691"/>
            <a:chExt cx="236220" cy="238125"/>
          </a:xfrm>
        </p:grpSpPr>
        <p:sp>
          <p:nvSpPr>
            <p:cNvPr id="57" name="object 57"/>
            <p:cNvSpPr/>
            <p:nvPr/>
          </p:nvSpPr>
          <p:spPr>
            <a:xfrm>
              <a:off x="8172449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172449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8497823" y="1345691"/>
            <a:ext cx="236220" cy="238125"/>
            <a:chOff x="8497823" y="1345691"/>
            <a:chExt cx="236220" cy="238125"/>
          </a:xfrm>
        </p:grpSpPr>
        <p:sp>
          <p:nvSpPr>
            <p:cNvPr id="60" name="object 60"/>
            <p:cNvSpPr/>
            <p:nvPr/>
          </p:nvSpPr>
          <p:spPr>
            <a:xfrm>
              <a:off x="8510777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510777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8833104" y="1345691"/>
            <a:ext cx="238125" cy="238125"/>
            <a:chOff x="8833104" y="1345691"/>
            <a:chExt cx="238125" cy="238125"/>
          </a:xfrm>
        </p:grpSpPr>
        <p:sp>
          <p:nvSpPr>
            <p:cNvPr id="63" name="object 63"/>
            <p:cNvSpPr/>
            <p:nvPr/>
          </p:nvSpPr>
          <p:spPr>
            <a:xfrm>
              <a:off x="8846058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846058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9171431" y="1345691"/>
            <a:ext cx="238125" cy="238125"/>
            <a:chOff x="9171431" y="1345691"/>
            <a:chExt cx="238125" cy="238125"/>
          </a:xfrm>
        </p:grpSpPr>
        <p:sp>
          <p:nvSpPr>
            <p:cNvPr id="66" name="object 66"/>
            <p:cNvSpPr/>
            <p:nvPr/>
          </p:nvSpPr>
          <p:spPr>
            <a:xfrm>
              <a:off x="9184385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184385" y="1358645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90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9511283" y="1345691"/>
            <a:ext cx="236220" cy="238125"/>
            <a:chOff x="9511283" y="1345691"/>
            <a:chExt cx="236220" cy="238125"/>
          </a:xfrm>
        </p:grpSpPr>
        <p:sp>
          <p:nvSpPr>
            <p:cNvPr id="69" name="object 69"/>
            <p:cNvSpPr/>
            <p:nvPr/>
          </p:nvSpPr>
          <p:spPr>
            <a:xfrm>
              <a:off x="9524237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9524237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9849611" y="1345691"/>
            <a:ext cx="236220" cy="238125"/>
            <a:chOff x="9849611" y="1345691"/>
            <a:chExt cx="236220" cy="238125"/>
          </a:xfrm>
        </p:grpSpPr>
        <p:sp>
          <p:nvSpPr>
            <p:cNvPr id="72" name="object 72"/>
            <p:cNvSpPr/>
            <p:nvPr/>
          </p:nvSpPr>
          <p:spPr>
            <a:xfrm>
              <a:off x="9862565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862565" y="1358645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90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/>
          <p:cNvGrpSpPr/>
          <p:nvPr/>
        </p:nvGrpSpPr>
        <p:grpSpPr>
          <a:xfrm>
            <a:off x="1987295" y="1697735"/>
            <a:ext cx="236220" cy="238125"/>
            <a:chOff x="1987295" y="1697735"/>
            <a:chExt cx="236220" cy="238125"/>
          </a:xfrm>
        </p:grpSpPr>
        <p:sp>
          <p:nvSpPr>
            <p:cNvPr id="75" name="object 75"/>
            <p:cNvSpPr/>
            <p:nvPr/>
          </p:nvSpPr>
          <p:spPr>
            <a:xfrm>
              <a:off x="2000249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000249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2325623" y="1697735"/>
            <a:ext cx="236220" cy="238125"/>
            <a:chOff x="2325623" y="1697735"/>
            <a:chExt cx="236220" cy="238125"/>
          </a:xfrm>
        </p:grpSpPr>
        <p:sp>
          <p:nvSpPr>
            <p:cNvPr id="78" name="object 78"/>
            <p:cNvSpPr/>
            <p:nvPr/>
          </p:nvSpPr>
          <p:spPr>
            <a:xfrm>
              <a:off x="2338577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338577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2663951" y="1697735"/>
            <a:ext cx="236220" cy="238125"/>
            <a:chOff x="2663951" y="1697735"/>
            <a:chExt cx="236220" cy="238125"/>
          </a:xfrm>
        </p:grpSpPr>
        <p:sp>
          <p:nvSpPr>
            <p:cNvPr id="81" name="object 81"/>
            <p:cNvSpPr/>
            <p:nvPr/>
          </p:nvSpPr>
          <p:spPr>
            <a:xfrm>
              <a:off x="2676905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676905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" name="object 83"/>
          <p:cNvGrpSpPr/>
          <p:nvPr/>
        </p:nvGrpSpPr>
        <p:grpSpPr>
          <a:xfrm>
            <a:off x="3002279" y="1697735"/>
            <a:ext cx="236220" cy="238125"/>
            <a:chOff x="3002279" y="1697735"/>
            <a:chExt cx="236220" cy="238125"/>
          </a:xfrm>
        </p:grpSpPr>
        <p:sp>
          <p:nvSpPr>
            <p:cNvPr id="84" name="object 84"/>
            <p:cNvSpPr/>
            <p:nvPr/>
          </p:nvSpPr>
          <p:spPr>
            <a:xfrm>
              <a:off x="3015233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015233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3340608" y="1697735"/>
            <a:ext cx="236220" cy="238125"/>
            <a:chOff x="3340608" y="1697735"/>
            <a:chExt cx="236220" cy="238125"/>
          </a:xfrm>
        </p:grpSpPr>
        <p:sp>
          <p:nvSpPr>
            <p:cNvPr id="87" name="object 87"/>
            <p:cNvSpPr/>
            <p:nvPr/>
          </p:nvSpPr>
          <p:spPr>
            <a:xfrm>
              <a:off x="3353562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3353562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9" name="object 89"/>
          <p:cNvGrpSpPr/>
          <p:nvPr/>
        </p:nvGrpSpPr>
        <p:grpSpPr>
          <a:xfrm>
            <a:off x="3723132" y="1697735"/>
            <a:ext cx="236220" cy="238125"/>
            <a:chOff x="3723132" y="1697735"/>
            <a:chExt cx="236220" cy="238125"/>
          </a:xfrm>
        </p:grpSpPr>
        <p:sp>
          <p:nvSpPr>
            <p:cNvPr id="90" name="object 90"/>
            <p:cNvSpPr/>
            <p:nvPr/>
          </p:nvSpPr>
          <p:spPr>
            <a:xfrm>
              <a:off x="3736086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736086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4061459" y="1697735"/>
            <a:ext cx="238125" cy="238125"/>
            <a:chOff x="4061459" y="1697735"/>
            <a:chExt cx="238125" cy="238125"/>
          </a:xfrm>
        </p:grpSpPr>
        <p:sp>
          <p:nvSpPr>
            <p:cNvPr id="93" name="object 93"/>
            <p:cNvSpPr/>
            <p:nvPr/>
          </p:nvSpPr>
          <p:spPr>
            <a:xfrm>
              <a:off x="4074413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074413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" name="object 95"/>
          <p:cNvGrpSpPr/>
          <p:nvPr/>
        </p:nvGrpSpPr>
        <p:grpSpPr>
          <a:xfrm>
            <a:off x="4399788" y="1697735"/>
            <a:ext cx="238125" cy="238125"/>
            <a:chOff x="4399788" y="1697735"/>
            <a:chExt cx="238125" cy="238125"/>
          </a:xfrm>
        </p:grpSpPr>
        <p:sp>
          <p:nvSpPr>
            <p:cNvPr id="96" name="object 96"/>
            <p:cNvSpPr/>
            <p:nvPr/>
          </p:nvSpPr>
          <p:spPr>
            <a:xfrm>
              <a:off x="4412742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412742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8" name="object 98"/>
          <p:cNvGrpSpPr/>
          <p:nvPr/>
        </p:nvGrpSpPr>
        <p:grpSpPr>
          <a:xfrm>
            <a:off x="4738115" y="1697735"/>
            <a:ext cx="238125" cy="238125"/>
            <a:chOff x="4738115" y="1697735"/>
            <a:chExt cx="238125" cy="238125"/>
          </a:xfrm>
        </p:grpSpPr>
        <p:sp>
          <p:nvSpPr>
            <p:cNvPr id="99" name="object 99"/>
            <p:cNvSpPr/>
            <p:nvPr/>
          </p:nvSpPr>
          <p:spPr>
            <a:xfrm>
              <a:off x="4751069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751069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1" name="object 101"/>
          <p:cNvGrpSpPr/>
          <p:nvPr/>
        </p:nvGrpSpPr>
        <p:grpSpPr>
          <a:xfrm>
            <a:off x="5076444" y="1697735"/>
            <a:ext cx="238125" cy="238125"/>
            <a:chOff x="5076444" y="1697735"/>
            <a:chExt cx="238125" cy="238125"/>
          </a:xfrm>
        </p:grpSpPr>
        <p:sp>
          <p:nvSpPr>
            <p:cNvPr id="102" name="object 102"/>
            <p:cNvSpPr/>
            <p:nvPr/>
          </p:nvSpPr>
          <p:spPr>
            <a:xfrm>
              <a:off x="5089398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089398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" name="object 104"/>
          <p:cNvGrpSpPr/>
          <p:nvPr/>
        </p:nvGrpSpPr>
        <p:grpSpPr>
          <a:xfrm>
            <a:off x="5407152" y="1697735"/>
            <a:ext cx="236220" cy="238125"/>
            <a:chOff x="5407152" y="1697735"/>
            <a:chExt cx="236220" cy="238125"/>
          </a:xfrm>
        </p:grpSpPr>
        <p:sp>
          <p:nvSpPr>
            <p:cNvPr id="105" name="object 105"/>
            <p:cNvSpPr/>
            <p:nvPr/>
          </p:nvSpPr>
          <p:spPr>
            <a:xfrm>
              <a:off x="5420106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5420106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" name="object 107"/>
          <p:cNvGrpSpPr/>
          <p:nvPr/>
        </p:nvGrpSpPr>
        <p:grpSpPr>
          <a:xfrm>
            <a:off x="5745479" y="1697735"/>
            <a:ext cx="236220" cy="238125"/>
            <a:chOff x="5745479" y="1697735"/>
            <a:chExt cx="236220" cy="238125"/>
          </a:xfrm>
        </p:grpSpPr>
        <p:sp>
          <p:nvSpPr>
            <p:cNvPr id="108" name="object 108"/>
            <p:cNvSpPr/>
            <p:nvPr/>
          </p:nvSpPr>
          <p:spPr>
            <a:xfrm>
              <a:off x="5758433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5758433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0" name="object 110"/>
          <p:cNvGrpSpPr/>
          <p:nvPr/>
        </p:nvGrpSpPr>
        <p:grpSpPr>
          <a:xfrm>
            <a:off x="6083808" y="1697735"/>
            <a:ext cx="236220" cy="238125"/>
            <a:chOff x="6083808" y="1697735"/>
            <a:chExt cx="236220" cy="238125"/>
          </a:xfrm>
        </p:grpSpPr>
        <p:sp>
          <p:nvSpPr>
            <p:cNvPr id="111" name="object 111"/>
            <p:cNvSpPr/>
            <p:nvPr/>
          </p:nvSpPr>
          <p:spPr>
            <a:xfrm>
              <a:off x="6096762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6096762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3" name="object 113"/>
          <p:cNvGrpSpPr/>
          <p:nvPr/>
        </p:nvGrpSpPr>
        <p:grpSpPr>
          <a:xfrm>
            <a:off x="6422135" y="1697735"/>
            <a:ext cx="238125" cy="238125"/>
            <a:chOff x="6422135" y="1697735"/>
            <a:chExt cx="238125" cy="238125"/>
          </a:xfrm>
        </p:grpSpPr>
        <p:sp>
          <p:nvSpPr>
            <p:cNvPr id="114" name="object 114"/>
            <p:cNvSpPr/>
            <p:nvPr/>
          </p:nvSpPr>
          <p:spPr>
            <a:xfrm>
              <a:off x="6435089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435089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" name="object 116"/>
          <p:cNvGrpSpPr/>
          <p:nvPr/>
        </p:nvGrpSpPr>
        <p:grpSpPr>
          <a:xfrm>
            <a:off x="6760464" y="1697735"/>
            <a:ext cx="238125" cy="238125"/>
            <a:chOff x="6760464" y="1697735"/>
            <a:chExt cx="238125" cy="238125"/>
          </a:xfrm>
        </p:grpSpPr>
        <p:sp>
          <p:nvSpPr>
            <p:cNvPr id="117" name="object 117"/>
            <p:cNvSpPr/>
            <p:nvPr/>
          </p:nvSpPr>
          <p:spPr>
            <a:xfrm>
              <a:off x="6773418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6773418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" name="object 119"/>
          <p:cNvGrpSpPr/>
          <p:nvPr/>
        </p:nvGrpSpPr>
        <p:grpSpPr>
          <a:xfrm>
            <a:off x="7142988" y="1697735"/>
            <a:ext cx="238125" cy="238125"/>
            <a:chOff x="7142988" y="1697735"/>
            <a:chExt cx="238125" cy="238125"/>
          </a:xfrm>
        </p:grpSpPr>
        <p:sp>
          <p:nvSpPr>
            <p:cNvPr id="120" name="object 120"/>
            <p:cNvSpPr/>
            <p:nvPr/>
          </p:nvSpPr>
          <p:spPr>
            <a:xfrm>
              <a:off x="7155942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155942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2" name="object 122"/>
          <p:cNvGrpSpPr/>
          <p:nvPr/>
        </p:nvGrpSpPr>
        <p:grpSpPr>
          <a:xfrm>
            <a:off x="7481316" y="1697735"/>
            <a:ext cx="238125" cy="238125"/>
            <a:chOff x="7481316" y="1697735"/>
            <a:chExt cx="238125" cy="238125"/>
          </a:xfrm>
        </p:grpSpPr>
        <p:sp>
          <p:nvSpPr>
            <p:cNvPr id="123" name="object 123"/>
            <p:cNvSpPr/>
            <p:nvPr/>
          </p:nvSpPr>
          <p:spPr>
            <a:xfrm>
              <a:off x="7494270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494270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5" name="object 125"/>
          <p:cNvGrpSpPr/>
          <p:nvPr/>
        </p:nvGrpSpPr>
        <p:grpSpPr>
          <a:xfrm>
            <a:off x="7819643" y="1697735"/>
            <a:ext cx="238125" cy="238125"/>
            <a:chOff x="7819643" y="1697735"/>
            <a:chExt cx="238125" cy="238125"/>
          </a:xfrm>
        </p:grpSpPr>
        <p:sp>
          <p:nvSpPr>
            <p:cNvPr id="126" name="object 126"/>
            <p:cNvSpPr/>
            <p:nvPr/>
          </p:nvSpPr>
          <p:spPr>
            <a:xfrm>
              <a:off x="7832597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832597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8" name="object 128"/>
          <p:cNvGrpSpPr/>
          <p:nvPr/>
        </p:nvGrpSpPr>
        <p:grpSpPr>
          <a:xfrm>
            <a:off x="8159495" y="1697735"/>
            <a:ext cx="236220" cy="238125"/>
            <a:chOff x="8159495" y="1697735"/>
            <a:chExt cx="236220" cy="238125"/>
          </a:xfrm>
        </p:grpSpPr>
        <p:sp>
          <p:nvSpPr>
            <p:cNvPr id="129" name="object 129"/>
            <p:cNvSpPr/>
            <p:nvPr/>
          </p:nvSpPr>
          <p:spPr>
            <a:xfrm>
              <a:off x="8172449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8172449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1" name="object 131"/>
          <p:cNvGrpSpPr/>
          <p:nvPr/>
        </p:nvGrpSpPr>
        <p:grpSpPr>
          <a:xfrm>
            <a:off x="8497823" y="1697735"/>
            <a:ext cx="236220" cy="238125"/>
            <a:chOff x="8497823" y="1697735"/>
            <a:chExt cx="236220" cy="238125"/>
          </a:xfrm>
        </p:grpSpPr>
        <p:sp>
          <p:nvSpPr>
            <p:cNvPr id="132" name="object 132"/>
            <p:cNvSpPr/>
            <p:nvPr/>
          </p:nvSpPr>
          <p:spPr>
            <a:xfrm>
              <a:off x="8510777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8510777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4" name="object 134"/>
          <p:cNvGrpSpPr/>
          <p:nvPr/>
        </p:nvGrpSpPr>
        <p:grpSpPr>
          <a:xfrm>
            <a:off x="8833104" y="1697735"/>
            <a:ext cx="238125" cy="238125"/>
            <a:chOff x="8833104" y="1697735"/>
            <a:chExt cx="238125" cy="238125"/>
          </a:xfrm>
        </p:grpSpPr>
        <p:sp>
          <p:nvSpPr>
            <p:cNvPr id="135" name="object 135"/>
            <p:cNvSpPr/>
            <p:nvPr/>
          </p:nvSpPr>
          <p:spPr>
            <a:xfrm>
              <a:off x="8846058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8846058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7" name="object 137"/>
          <p:cNvGrpSpPr/>
          <p:nvPr/>
        </p:nvGrpSpPr>
        <p:grpSpPr>
          <a:xfrm>
            <a:off x="9171431" y="1697735"/>
            <a:ext cx="238125" cy="238125"/>
            <a:chOff x="9171431" y="1697735"/>
            <a:chExt cx="238125" cy="238125"/>
          </a:xfrm>
        </p:grpSpPr>
        <p:sp>
          <p:nvSpPr>
            <p:cNvPr id="138" name="object 138"/>
            <p:cNvSpPr/>
            <p:nvPr/>
          </p:nvSpPr>
          <p:spPr>
            <a:xfrm>
              <a:off x="9184385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9184385" y="1710689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0" name="object 140"/>
          <p:cNvGrpSpPr/>
          <p:nvPr/>
        </p:nvGrpSpPr>
        <p:grpSpPr>
          <a:xfrm>
            <a:off x="9511283" y="1697735"/>
            <a:ext cx="236220" cy="238125"/>
            <a:chOff x="9511283" y="1697735"/>
            <a:chExt cx="236220" cy="238125"/>
          </a:xfrm>
        </p:grpSpPr>
        <p:sp>
          <p:nvSpPr>
            <p:cNvPr id="141" name="object 141"/>
            <p:cNvSpPr/>
            <p:nvPr/>
          </p:nvSpPr>
          <p:spPr>
            <a:xfrm>
              <a:off x="9524237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9524237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" name="object 143"/>
          <p:cNvGrpSpPr/>
          <p:nvPr/>
        </p:nvGrpSpPr>
        <p:grpSpPr>
          <a:xfrm>
            <a:off x="9849611" y="1697735"/>
            <a:ext cx="236220" cy="238125"/>
            <a:chOff x="9849611" y="1697735"/>
            <a:chExt cx="236220" cy="238125"/>
          </a:xfrm>
        </p:grpSpPr>
        <p:sp>
          <p:nvSpPr>
            <p:cNvPr id="144" name="object 144"/>
            <p:cNvSpPr/>
            <p:nvPr/>
          </p:nvSpPr>
          <p:spPr>
            <a:xfrm>
              <a:off x="9862565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9862565" y="1710689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6" name="object 146"/>
          <p:cNvGrpSpPr/>
          <p:nvPr/>
        </p:nvGrpSpPr>
        <p:grpSpPr>
          <a:xfrm>
            <a:off x="1982723" y="2049779"/>
            <a:ext cx="236220" cy="236220"/>
            <a:chOff x="1982723" y="2049779"/>
            <a:chExt cx="236220" cy="236220"/>
          </a:xfrm>
        </p:grpSpPr>
        <p:sp>
          <p:nvSpPr>
            <p:cNvPr id="147" name="object 147"/>
            <p:cNvSpPr/>
            <p:nvPr/>
          </p:nvSpPr>
          <p:spPr>
            <a:xfrm>
              <a:off x="1995677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995677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9" name="object 149"/>
          <p:cNvGrpSpPr/>
          <p:nvPr/>
        </p:nvGrpSpPr>
        <p:grpSpPr>
          <a:xfrm>
            <a:off x="2321051" y="2049779"/>
            <a:ext cx="236220" cy="236220"/>
            <a:chOff x="2321051" y="2049779"/>
            <a:chExt cx="236220" cy="236220"/>
          </a:xfrm>
        </p:grpSpPr>
        <p:sp>
          <p:nvSpPr>
            <p:cNvPr id="150" name="object 150"/>
            <p:cNvSpPr/>
            <p:nvPr/>
          </p:nvSpPr>
          <p:spPr>
            <a:xfrm>
              <a:off x="2334005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2334005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2" name="object 152"/>
          <p:cNvGrpSpPr/>
          <p:nvPr/>
        </p:nvGrpSpPr>
        <p:grpSpPr>
          <a:xfrm>
            <a:off x="2659379" y="2049779"/>
            <a:ext cx="236220" cy="236220"/>
            <a:chOff x="2659379" y="2049779"/>
            <a:chExt cx="236220" cy="236220"/>
          </a:xfrm>
        </p:grpSpPr>
        <p:sp>
          <p:nvSpPr>
            <p:cNvPr id="153" name="object 153"/>
            <p:cNvSpPr/>
            <p:nvPr/>
          </p:nvSpPr>
          <p:spPr>
            <a:xfrm>
              <a:off x="2672333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2672333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5" name="object 155"/>
          <p:cNvGrpSpPr/>
          <p:nvPr/>
        </p:nvGrpSpPr>
        <p:grpSpPr>
          <a:xfrm>
            <a:off x="2997707" y="2049779"/>
            <a:ext cx="236220" cy="236220"/>
            <a:chOff x="2997707" y="2049779"/>
            <a:chExt cx="236220" cy="236220"/>
          </a:xfrm>
        </p:grpSpPr>
        <p:sp>
          <p:nvSpPr>
            <p:cNvPr id="156" name="object 156"/>
            <p:cNvSpPr/>
            <p:nvPr/>
          </p:nvSpPr>
          <p:spPr>
            <a:xfrm>
              <a:off x="3010661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3010661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" name="object 158"/>
          <p:cNvGrpSpPr/>
          <p:nvPr/>
        </p:nvGrpSpPr>
        <p:grpSpPr>
          <a:xfrm>
            <a:off x="3336035" y="2049779"/>
            <a:ext cx="238125" cy="236220"/>
            <a:chOff x="3336035" y="2049779"/>
            <a:chExt cx="238125" cy="236220"/>
          </a:xfrm>
        </p:grpSpPr>
        <p:sp>
          <p:nvSpPr>
            <p:cNvPr id="159" name="object 159"/>
            <p:cNvSpPr/>
            <p:nvPr/>
          </p:nvSpPr>
          <p:spPr>
            <a:xfrm>
              <a:off x="3348989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3348989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" name="object 161"/>
          <p:cNvGrpSpPr/>
          <p:nvPr/>
        </p:nvGrpSpPr>
        <p:grpSpPr>
          <a:xfrm>
            <a:off x="3718559" y="2049779"/>
            <a:ext cx="238125" cy="236220"/>
            <a:chOff x="3718559" y="2049779"/>
            <a:chExt cx="238125" cy="236220"/>
          </a:xfrm>
        </p:grpSpPr>
        <p:sp>
          <p:nvSpPr>
            <p:cNvPr id="162" name="object 162"/>
            <p:cNvSpPr/>
            <p:nvPr/>
          </p:nvSpPr>
          <p:spPr>
            <a:xfrm>
              <a:off x="3731513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3731513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4" name="object 164"/>
          <p:cNvGrpSpPr/>
          <p:nvPr/>
        </p:nvGrpSpPr>
        <p:grpSpPr>
          <a:xfrm>
            <a:off x="4056888" y="2049779"/>
            <a:ext cx="238125" cy="236220"/>
            <a:chOff x="4056888" y="2049779"/>
            <a:chExt cx="238125" cy="236220"/>
          </a:xfrm>
        </p:grpSpPr>
        <p:sp>
          <p:nvSpPr>
            <p:cNvPr id="165" name="object 165"/>
            <p:cNvSpPr/>
            <p:nvPr/>
          </p:nvSpPr>
          <p:spPr>
            <a:xfrm>
              <a:off x="4069842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4069842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7" name="object 167"/>
          <p:cNvGrpSpPr/>
          <p:nvPr/>
        </p:nvGrpSpPr>
        <p:grpSpPr>
          <a:xfrm>
            <a:off x="4395215" y="2049779"/>
            <a:ext cx="238125" cy="236220"/>
            <a:chOff x="4395215" y="2049779"/>
            <a:chExt cx="238125" cy="236220"/>
          </a:xfrm>
        </p:grpSpPr>
        <p:sp>
          <p:nvSpPr>
            <p:cNvPr id="168" name="object 168"/>
            <p:cNvSpPr/>
            <p:nvPr/>
          </p:nvSpPr>
          <p:spPr>
            <a:xfrm>
              <a:off x="4408169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4408169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0" name="object 170"/>
          <p:cNvGrpSpPr/>
          <p:nvPr/>
        </p:nvGrpSpPr>
        <p:grpSpPr>
          <a:xfrm>
            <a:off x="4733544" y="2049779"/>
            <a:ext cx="238125" cy="236220"/>
            <a:chOff x="4733544" y="2049779"/>
            <a:chExt cx="238125" cy="236220"/>
          </a:xfrm>
        </p:grpSpPr>
        <p:sp>
          <p:nvSpPr>
            <p:cNvPr id="171" name="object 171"/>
            <p:cNvSpPr/>
            <p:nvPr/>
          </p:nvSpPr>
          <p:spPr>
            <a:xfrm>
              <a:off x="4746498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4746498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3" name="object 173"/>
          <p:cNvGrpSpPr/>
          <p:nvPr/>
        </p:nvGrpSpPr>
        <p:grpSpPr>
          <a:xfrm>
            <a:off x="5073396" y="2049779"/>
            <a:ext cx="236220" cy="236220"/>
            <a:chOff x="5073396" y="2049779"/>
            <a:chExt cx="236220" cy="236220"/>
          </a:xfrm>
        </p:grpSpPr>
        <p:sp>
          <p:nvSpPr>
            <p:cNvPr id="174" name="object 174"/>
            <p:cNvSpPr/>
            <p:nvPr/>
          </p:nvSpPr>
          <p:spPr>
            <a:xfrm>
              <a:off x="5086350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5086350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6" name="object 176"/>
          <p:cNvGrpSpPr/>
          <p:nvPr/>
        </p:nvGrpSpPr>
        <p:grpSpPr>
          <a:xfrm>
            <a:off x="5402579" y="2049779"/>
            <a:ext cx="236220" cy="236220"/>
            <a:chOff x="5402579" y="2049779"/>
            <a:chExt cx="236220" cy="236220"/>
          </a:xfrm>
        </p:grpSpPr>
        <p:sp>
          <p:nvSpPr>
            <p:cNvPr id="177" name="object 177"/>
            <p:cNvSpPr/>
            <p:nvPr/>
          </p:nvSpPr>
          <p:spPr>
            <a:xfrm>
              <a:off x="5415533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5415533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9" name="object 179"/>
          <p:cNvGrpSpPr/>
          <p:nvPr/>
        </p:nvGrpSpPr>
        <p:grpSpPr>
          <a:xfrm>
            <a:off x="5740908" y="2049779"/>
            <a:ext cx="236220" cy="236220"/>
            <a:chOff x="5740908" y="2049779"/>
            <a:chExt cx="236220" cy="236220"/>
          </a:xfrm>
        </p:grpSpPr>
        <p:sp>
          <p:nvSpPr>
            <p:cNvPr id="180" name="object 180"/>
            <p:cNvSpPr/>
            <p:nvPr/>
          </p:nvSpPr>
          <p:spPr>
            <a:xfrm>
              <a:off x="5753862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5753862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2" name="object 182"/>
          <p:cNvGrpSpPr/>
          <p:nvPr/>
        </p:nvGrpSpPr>
        <p:grpSpPr>
          <a:xfrm>
            <a:off x="6079235" y="2049779"/>
            <a:ext cx="238125" cy="236220"/>
            <a:chOff x="6079235" y="2049779"/>
            <a:chExt cx="238125" cy="236220"/>
          </a:xfrm>
        </p:grpSpPr>
        <p:sp>
          <p:nvSpPr>
            <p:cNvPr id="183" name="object 183"/>
            <p:cNvSpPr/>
            <p:nvPr/>
          </p:nvSpPr>
          <p:spPr>
            <a:xfrm>
              <a:off x="6092189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6092189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5" name="object 185"/>
          <p:cNvGrpSpPr/>
          <p:nvPr/>
        </p:nvGrpSpPr>
        <p:grpSpPr>
          <a:xfrm>
            <a:off x="6417564" y="2049779"/>
            <a:ext cx="238125" cy="236220"/>
            <a:chOff x="6417564" y="2049779"/>
            <a:chExt cx="238125" cy="236220"/>
          </a:xfrm>
        </p:grpSpPr>
        <p:sp>
          <p:nvSpPr>
            <p:cNvPr id="186" name="object 186"/>
            <p:cNvSpPr/>
            <p:nvPr/>
          </p:nvSpPr>
          <p:spPr>
            <a:xfrm>
              <a:off x="6430518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6430518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8" name="object 188"/>
          <p:cNvGrpSpPr/>
          <p:nvPr/>
        </p:nvGrpSpPr>
        <p:grpSpPr>
          <a:xfrm>
            <a:off x="6755892" y="2049779"/>
            <a:ext cx="238125" cy="236220"/>
            <a:chOff x="6755892" y="2049779"/>
            <a:chExt cx="238125" cy="236220"/>
          </a:xfrm>
        </p:grpSpPr>
        <p:sp>
          <p:nvSpPr>
            <p:cNvPr id="189" name="object 189"/>
            <p:cNvSpPr/>
            <p:nvPr/>
          </p:nvSpPr>
          <p:spPr>
            <a:xfrm>
              <a:off x="6768846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768846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1" name="object 191"/>
          <p:cNvGrpSpPr/>
          <p:nvPr/>
        </p:nvGrpSpPr>
        <p:grpSpPr>
          <a:xfrm>
            <a:off x="7138416" y="2049779"/>
            <a:ext cx="238125" cy="236220"/>
            <a:chOff x="7138416" y="2049779"/>
            <a:chExt cx="238125" cy="236220"/>
          </a:xfrm>
        </p:grpSpPr>
        <p:sp>
          <p:nvSpPr>
            <p:cNvPr id="192" name="object 192"/>
            <p:cNvSpPr/>
            <p:nvPr/>
          </p:nvSpPr>
          <p:spPr>
            <a:xfrm>
              <a:off x="7151370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7151370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4" name="object 194"/>
          <p:cNvGrpSpPr/>
          <p:nvPr/>
        </p:nvGrpSpPr>
        <p:grpSpPr>
          <a:xfrm>
            <a:off x="7476743" y="2049779"/>
            <a:ext cx="238125" cy="236220"/>
            <a:chOff x="7476743" y="2049779"/>
            <a:chExt cx="238125" cy="236220"/>
          </a:xfrm>
        </p:grpSpPr>
        <p:sp>
          <p:nvSpPr>
            <p:cNvPr id="195" name="object 195"/>
            <p:cNvSpPr/>
            <p:nvPr/>
          </p:nvSpPr>
          <p:spPr>
            <a:xfrm>
              <a:off x="7489697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7489697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7" name="object 197"/>
          <p:cNvGrpSpPr/>
          <p:nvPr/>
        </p:nvGrpSpPr>
        <p:grpSpPr>
          <a:xfrm>
            <a:off x="7816595" y="2049779"/>
            <a:ext cx="236220" cy="236220"/>
            <a:chOff x="7816595" y="2049779"/>
            <a:chExt cx="236220" cy="236220"/>
          </a:xfrm>
        </p:grpSpPr>
        <p:sp>
          <p:nvSpPr>
            <p:cNvPr id="198" name="object 198"/>
            <p:cNvSpPr/>
            <p:nvPr/>
          </p:nvSpPr>
          <p:spPr>
            <a:xfrm>
              <a:off x="7829549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7829549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0" name="object 200"/>
          <p:cNvGrpSpPr/>
          <p:nvPr/>
        </p:nvGrpSpPr>
        <p:grpSpPr>
          <a:xfrm>
            <a:off x="8154923" y="2049779"/>
            <a:ext cx="236220" cy="236220"/>
            <a:chOff x="8154923" y="2049779"/>
            <a:chExt cx="236220" cy="236220"/>
          </a:xfrm>
        </p:grpSpPr>
        <p:sp>
          <p:nvSpPr>
            <p:cNvPr id="201" name="object 201"/>
            <p:cNvSpPr/>
            <p:nvPr/>
          </p:nvSpPr>
          <p:spPr>
            <a:xfrm>
              <a:off x="8167877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8167877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3" name="object 203"/>
          <p:cNvGrpSpPr/>
          <p:nvPr/>
        </p:nvGrpSpPr>
        <p:grpSpPr>
          <a:xfrm>
            <a:off x="8493252" y="2049779"/>
            <a:ext cx="236220" cy="236220"/>
            <a:chOff x="8493252" y="2049779"/>
            <a:chExt cx="236220" cy="236220"/>
          </a:xfrm>
        </p:grpSpPr>
        <p:sp>
          <p:nvSpPr>
            <p:cNvPr id="204" name="object 204"/>
            <p:cNvSpPr/>
            <p:nvPr/>
          </p:nvSpPr>
          <p:spPr>
            <a:xfrm>
              <a:off x="8506206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8506206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6" name="object 206"/>
          <p:cNvGrpSpPr/>
          <p:nvPr/>
        </p:nvGrpSpPr>
        <p:grpSpPr>
          <a:xfrm>
            <a:off x="8828531" y="2049779"/>
            <a:ext cx="238125" cy="236220"/>
            <a:chOff x="8828531" y="2049779"/>
            <a:chExt cx="238125" cy="236220"/>
          </a:xfrm>
        </p:grpSpPr>
        <p:sp>
          <p:nvSpPr>
            <p:cNvPr id="207" name="object 207"/>
            <p:cNvSpPr/>
            <p:nvPr/>
          </p:nvSpPr>
          <p:spPr>
            <a:xfrm>
              <a:off x="8841485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8841485" y="2062733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9" name="object 209"/>
          <p:cNvGrpSpPr/>
          <p:nvPr/>
        </p:nvGrpSpPr>
        <p:grpSpPr>
          <a:xfrm>
            <a:off x="9168383" y="2049779"/>
            <a:ext cx="236220" cy="236220"/>
            <a:chOff x="9168383" y="2049779"/>
            <a:chExt cx="236220" cy="236220"/>
          </a:xfrm>
        </p:grpSpPr>
        <p:sp>
          <p:nvSpPr>
            <p:cNvPr id="210" name="object 210"/>
            <p:cNvSpPr/>
            <p:nvPr/>
          </p:nvSpPr>
          <p:spPr>
            <a:xfrm>
              <a:off x="9181337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9181337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2" name="object 212"/>
          <p:cNvGrpSpPr/>
          <p:nvPr/>
        </p:nvGrpSpPr>
        <p:grpSpPr>
          <a:xfrm>
            <a:off x="9506711" y="2049779"/>
            <a:ext cx="236220" cy="236220"/>
            <a:chOff x="9506711" y="2049779"/>
            <a:chExt cx="236220" cy="236220"/>
          </a:xfrm>
        </p:grpSpPr>
        <p:sp>
          <p:nvSpPr>
            <p:cNvPr id="213" name="object 213"/>
            <p:cNvSpPr/>
            <p:nvPr/>
          </p:nvSpPr>
          <p:spPr>
            <a:xfrm>
              <a:off x="9519665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9519665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5" name="object 215"/>
          <p:cNvGrpSpPr/>
          <p:nvPr/>
        </p:nvGrpSpPr>
        <p:grpSpPr>
          <a:xfrm>
            <a:off x="9845040" y="2049779"/>
            <a:ext cx="236220" cy="236220"/>
            <a:chOff x="9845040" y="2049779"/>
            <a:chExt cx="236220" cy="236220"/>
          </a:xfrm>
        </p:grpSpPr>
        <p:sp>
          <p:nvSpPr>
            <p:cNvPr id="216" name="object 216"/>
            <p:cNvSpPr/>
            <p:nvPr/>
          </p:nvSpPr>
          <p:spPr>
            <a:xfrm>
              <a:off x="9857994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9857994" y="206273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8" name="object 218"/>
          <p:cNvGrpSpPr/>
          <p:nvPr/>
        </p:nvGrpSpPr>
        <p:grpSpPr>
          <a:xfrm>
            <a:off x="1982723" y="2401823"/>
            <a:ext cx="236220" cy="236220"/>
            <a:chOff x="1982723" y="2401823"/>
            <a:chExt cx="236220" cy="236220"/>
          </a:xfrm>
        </p:grpSpPr>
        <p:sp>
          <p:nvSpPr>
            <p:cNvPr id="219" name="object 219"/>
            <p:cNvSpPr/>
            <p:nvPr/>
          </p:nvSpPr>
          <p:spPr>
            <a:xfrm>
              <a:off x="1995677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1995677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1" name="object 221"/>
          <p:cNvGrpSpPr/>
          <p:nvPr/>
        </p:nvGrpSpPr>
        <p:grpSpPr>
          <a:xfrm>
            <a:off x="2321051" y="2401823"/>
            <a:ext cx="236220" cy="236220"/>
            <a:chOff x="2321051" y="2401823"/>
            <a:chExt cx="236220" cy="236220"/>
          </a:xfrm>
        </p:grpSpPr>
        <p:sp>
          <p:nvSpPr>
            <p:cNvPr id="222" name="object 222"/>
            <p:cNvSpPr/>
            <p:nvPr/>
          </p:nvSpPr>
          <p:spPr>
            <a:xfrm>
              <a:off x="2334005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2334005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4" name="object 224"/>
          <p:cNvGrpSpPr/>
          <p:nvPr/>
        </p:nvGrpSpPr>
        <p:grpSpPr>
          <a:xfrm>
            <a:off x="2659379" y="2401823"/>
            <a:ext cx="236220" cy="236220"/>
            <a:chOff x="2659379" y="2401823"/>
            <a:chExt cx="236220" cy="236220"/>
          </a:xfrm>
        </p:grpSpPr>
        <p:sp>
          <p:nvSpPr>
            <p:cNvPr id="225" name="object 225"/>
            <p:cNvSpPr/>
            <p:nvPr/>
          </p:nvSpPr>
          <p:spPr>
            <a:xfrm>
              <a:off x="2672333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2672333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7" name="object 227"/>
          <p:cNvGrpSpPr/>
          <p:nvPr/>
        </p:nvGrpSpPr>
        <p:grpSpPr>
          <a:xfrm>
            <a:off x="2997707" y="2401823"/>
            <a:ext cx="236220" cy="236220"/>
            <a:chOff x="2997707" y="2401823"/>
            <a:chExt cx="236220" cy="236220"/>
          </a:xfrm>
        </p:grpSpPr>
        <p:sp>
          <p:nvSpPr>
            <p:cNvPr id="228" name="object 228"/>
            <p:cNvSpPr/>
            <p:nvPr/>
          </p:nvSpPr>
          <p:spPr>
            <a:xfrm>
              <a:off x="3010661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3010661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0" name="object 230"/>
          <p:cNvGrpSpPr/>
          <p:nvPr/>
        </p:nvGrpSpPr>
        <p:grpSpPr>
          <a:xfrm>
            <a:off x="3336035" y="2401823"/>
            <a:ext cx="238125" cy="236220"/>
            <a:chOff x="3336035" y="2401823"/>
            <a:chExt cx="238125" cy="236220"/>
          </a:xfrm>
        </p:grpSpPr>
        <p:sp>
          <p:nvSpPr>
            <p:cNvPr id="231" name="object 231"/>
            <p:cNvSpPr/>
            <p:nvPr/>
          </p:nvSpPr>
          <p:spPr>
            <a:xfrm>
              <a:off x="3348989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3348989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3" name="object 233"/>
          <p:cNvGrpSpPr/>
          <p:nvPr/>
        </p:nvGrpSpPr>
        <p:grpSpPr>
          <a:xfrm>
            <a:off x="3718559" y="2401823"/>
            <a:ext cx="238125" cy="236220"/>
            <a:chOff x="3718559" y="2401823"/>
            <a:chExt cx="238125" cy="236220"/>
          </a:xfrm>
        </p:grpSpPr>
        <p:sp>
          <p:nvSpPr>
            <p:cNvPr id="234" name="object 234"/>
            <p:cNvSpPr/>
            <p:nvPr/>
          </p:nvSpPr>
          <p:spPr>
            <a:xfrm>
              <a:off x="3731513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3731513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6" name="object 236"/>
          <p:cNvGrpSpPr/>
          <p:nvPr/>
        </p:nvGrpSpPr>
        <p:grpSpPr>
          <a:xfrm>
            <a:off x="4056888" y="2401823"/>
            <a:ext cx="238125" cy="236220"/>
            <a:chOff x="4056888" y="2401823"/>
            <a:chExt cx="238125" cy="236220"/>
          </a:xfrm>
        </p:grpSpPr>
        <p:sp>
          <p:nvSpPr>
            <p:cNvPr id="237" name="object 237"/>
            <p:cNvSpPr/>
            <p:nvPr/>
          </p:nvSpPr>
          <p:spPr>
            <a:xfrm>
              <a:off x="4069842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4069842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9" name="object 239"/>
          <p:cNvGrpSpPr/>
          <p:nvPr/>
        </p:nvGrpSpPr>
        <p:grpSpPr>
          <a:xfrm>
            <a:off x="4395215" y="2401823"/>
            <a:ext cx="238125" cy="236220"/>
            <a:chOff x="4395215" y="2401823"/>
            <a:chExt cx="238125" cy="236220"/>
          </a:xfrm>
        </p:grpSpPr>
        <p:sp>
          <p:nvSpPr>
            <p:cNvPr id="240" name="object 240"/>
            <p:cNvSpPr/>
            <p:nvPr/>
          </p:nvSpPr>
          <p:spPr>
            <a:xfrm>
              <a:off x="4408169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4408169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2" name="object 242"/>
          <p:cNvGrpSpPr/>
          <p:nvPr/>
        </p:nvGrpSpPr>
        <p:grpSpPr>
          <a:xfrm>
            <a:off x="4733544" y="2401823"/>
            <a:ext cx="238125" cy="236220"/>
            <a:chOff x="4733544" y="2401823"/>
            <a:chExt cx="238125" cy="236220"/>
          </a:xfrm>
        </p:grpSpPr>
        <p:sp>
          <p:nvSpPr>
            <p:cNvPr id="243" name="object 243"/>
            <p:cNvSpPr/>
            <p:nvPr/>
          </p:nvSpPr>
          <p:spPr>
            <a:xfrm>
              <a:off x="4746498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4746498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5" name="object 245"/>
          <p:cNvGrpSpPr/>
          <p:nvPr/>
        </p:nvGrpSpPr>
        <p:grpSpPr>
          <a:xfrm>
            <a:off x="5073396" y="2401823"/>
            <a:ext cx="236220" cy="236220"/>
            <a:chOff x="5073396" y="2401823"/>
            <a:chExt cx="236220" cy="236220"/>
          </a:xfrm>
        </p:grpSpPr>
        <p:sp>
          <p:nvSpPr>
            <p:cNvPr id="246" name="object 246"/>
            <p:cNvSpPr/>
            <p:nvPr/>
          </p:nvSpPr>
          <p:spPr>
            <a:xfrm>
              <a:off x="5086350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5086350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8" name="object 248"/>
          <p:cNvGrpSpPr/>
          <p:nvPr/>
        </p:nvGrpSpPr>
        <p:grpSpPr>
          <a:xfrm>
            <a:off x="5402579" y="2401823"/>
            <a:ext cx="236220" cy="236220"/>
            <a:chOff x="5402579" y="2401823"/>
            <a:chExt cx="236220" cy="236220"/>
          </a:xfrm>
        </p:grpSpPr>
        <p:sp>
          <p:nvSpPr>
            <p:cNvPr id="249" name="object 249"/>
            <p:cNvSpPr/>
            <p:nvPr/>
          </p:nvSpPr>
          <p:spPr>
            <a:xfrm>
              <a:off x="5415533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5415533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1" name="object 251"/>
          <p:cNvGrpSpPr/>
          <p:nvPr/>
        </p:nvGrpSpPr>
        <p:grpSpPr>
          <a:xfrm>
            <a:off x="5740908" y="2401823"/>
            <a:ext cx="236220" cy="236220"/>
            <a:chOff x="5740908" y="2401823"/>
            <a:chExt cx="236220" cy="236220"/>
          </a:xfrm>
        </p:grpSpPr>
        <p:sp>
          <p:nvSpPr>
            <p:cNvPr id="252" name="object 252"/>
            <p:cNvSpPr/>
            <p:nvPr/>
          </p:nvSpPr>
          <p:spPr>
            <a:xfrm>
              <a:off x="5753862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5753862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4" name="object 254"/>
          <p:cNvGrpSpPr/>
          <p:nvPr/>
        </p:nvGrpSpPr>
        <p:grpSpPr>
          <a:xfrm>
            <a:off x="6079235" y="2401823"/>
            <a:ext cx="238125" cy="236220"/>
            <a:chOff x="6079235" y="2401823"/>
            <a:chExt cx="238125" cy="236220"/>
          </a:xfrm>
        </p:grpSpPr>
        <p:sp>
          <p:nvSpPr>
            <p:cNvPr id="255" name="object 255"/>
            <p:cNvSpPr/>
            <p:nvPr/>
          </p:nvSpPr>
          <p:spPr>
            <a:xfrm>
              <a:off x="6092189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6092189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7" name="object 257"/>
          <p:cNvGrpSpPr/>
          <p:nvPr/>
        </p:nvGrpSpPr>
        <p:grpSpPr>
          <a:xfrm>
            <a:off x="6417564" y="2401823"/>
            <a:ext cx="238125" cy="236220"/>
            <a:chOff x="6417564" y="2401823"/>
            <a:chExt cx="238125" cy="236220"/>
          </a:xfrm>
        </p:grpSpPr>
        <p:sp>
          <p:nvSpPr>
            <p:cNvPr id="258" name="object 258"/>
            <p:cNvSpPr/>
            <p:nvPr/>
          </p:nvSpPr>
          <p:spPr>
            <a:xfrm>
              <a:off x="6430518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6430518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0" name="object 260"/>
          <p:cNvGrpSpPr/>
          <p:nvPr/>
        </p:nvGrpSpPr>
        <p:grpSpPr>
          <a:xfrm>
            <a:off x="6755892" y="2401823"/>
            <a:ext cx="238125" cy="236220"/>
            <a:chOff x="6755892" y="2401823"/>
            <a:chExt cx="238125" cy="236220"/>
          </a:xfrm>
        </p:grpSpPr>
        <p:sp>
          <p:nvSpPr>
            <p:cNvPr id="261" name="object 261"/>
            <p:cNvSpPr/>
            <p:nvPr/>
          </p:nvSpPr>
          <p:spPr>
            <a:xfrm>
              <a:off x="6768846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6768846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3" name="object 263"/>
          <p:cNvGrpSpPr/>
          <p:nvPr/>
        </p:nvGrpSpPr>
        <p:grpSpPr>
          <a:xfrm>
            <a:off x="7138416" y="2401823"/>
            <a:ext cx="238125" cy="236220"/>
            <a:chOff x="7138416" y="2401823"/>
            <a:chExt cx="238125" cy="236220"/>
          </a:xfrm>
        </p:grpSpPr>
        <p:sp>
          <p:nvSpPr>
            <p:cNvPr id="264" name="object 264"/>
            <p:cNvSpPr/>
            <p:nvPr/>
          </p:nvSpPr>
          <p:spPr>
            <a:xfrm>
              <a:off x="7151370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7151370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6" name="object 266"/>
          <p:cNvGrpSpPr/>
          <p:nvPr/>
        </p:nvGrpSpPr>
        <p:grpSpPr>
          <a:xfrm>
            <a:off x="7476743" y="2401823"/>
            <a:ext cx="238125" cy="236220"/>
            <a:chOff x="7476743" y="2401823"/>
            <a:chExt cx="238125" cy="236220"/>
          </a:xfrm>
        </p:grpSpPr>
        <p:sp>
          <p:nvSpPr>
            <p:cNvPr id="267" name="object 267"/>
            <p:cNvSpPr/>
            <p:nvPr/>
          </p:nvSpPr>
          <p:spPr>
            <a:xfrm>
              <a:off x="7489697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7489697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9" name="object 269"/>
          <p:cNvGrpSpPr/>
          <p:nvPr/>
        </p:nvGrpSpPr>
        <p:grpSpPr>
          <a:xfrm>
            <a:off x="7816595" y="2401823"/>
            <a:ext cx="236220" cy="236220"/>
            <a:chOff x="7816595" y="2401823"/>
            <a:chExt cx="236220" cy="236220"/>
          </a:xfrm>
        </p:grpSpPr>
        <p:sp>
          <p:nvSpPr>
            <p:cNvPr id="270" name="object 270"/>
            <p:cNvSpPr/>
            <p:nvPr/>
          </p:nvSpPr>
          <p:spPr>
            <a:xfrm>
              <a:off x="7829549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7829549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2" name="object 272"/>
          <p:cNvGrpSpPr/>
          <p:nvPr/>
        </p:nvGrpSpPr>
        <p:grpSpPr>
          <a:xfrm>
            <a:off x="8154923" y="2401823"/>
            <a:ext cx="236220" cy="236220"/>
            <a:chOff x="8154923" y="2401823"/>
            <a:chExt cx="236220" cy="236220"/>
          </a:xfrm>
        </p:grpSpPr>
        <p:sp>
          <p:nvSpPr>
            <p:cNvPr id="273" name="object 273"/>
            <p:cNvSpPr/>
            <p:nvPr/>
          </p:nvSpPr>
          <p:spPr>
            <a:xfrm>
              <a:off x="8167877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8167877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5" name="object 275"/>
          <p:cNvGrpSpPr/>
          <p:nvPr/>
        </p:nvGrpSpPr>
        <p:grpSpPr>
          <a:xfrm>
            <a:off x="8493252" y="2401823"/>
            <a:ext cx="236220" cy="236220"/>
            <a:chOff x="8493252" y="2401823"/>
            <a:chExt cx="236220" cy="236220"/>
          </a:xfrm>
        </p:grpSpPr>
        <p:sp>
          <p:nvSpPr>
            <p:cNvPr id="276" name="object 276"/>
            <p:cNvSpPr/>
            <p:nvPr/>
          </p:nvSpPr>
          <p:spPr>
            <a:xfrm>
              <a:off x="8506206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8506206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8" name="object 278"/>
          <p:cNvGrpSpPr/>
          <p:nvPr/>
        </p:nvGrpSpPr>
        <p:grpSpPr>
          <a:xfrm>
            <a:off x="8828531" y="2401823"/>
            <a:ext cx="238125" cy="236220"/>
            <a:chOff x="8828531" y="2401823"/>
            <a:chExt cx="238125" cy="236220"/>
          </a:xfrm>
        </p:grpSpPr>
        <p:sp>
          <p:nvSpPr>
            <p:cNvPr id="279" name="object 279"/>
            <p:cNvSpPr/>
            <p:nvPr/>
          </p:nvSpPr>
          <p:spPr>
            <a:xfrm>
              <a:off x="8841485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8841485" y="2414777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19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1" name="object 281"/>
          <p:cNvGrpSpPr/>
          <p:nvPr/>
        </p:nvGrpSpPr>
        <p:grpSpPr>
          <a:xfrm>
            <a:off x="9168383" y="2401823"/>
            <a:ext cx="236220" cy="236220"/>
            <a:chOff x="9168383" y="2401823"/>
            <a:chExt cx="236220" cy="236220"/>
          </a:xfrm>
        </p:grpSpPr>
        <p:sp>
          <p:nvSpPr>
            <p:cNvPr id="282" name="object 282"/>
            <p:cNvSpPr/>
            <p:nvPr/>
          </p:nvSpPr>
          <p:spPr>
            <a:xfrm>
              <a:off x="9181337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9181337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4" name="object 284"/>
          <p:cNvGrpSpPr/>
          <p:nvPr/>
        </p:nvGrpSpPr>
        <p:grpSpPr>
          <a:xfrm>
            <a:off x="9506711" y="2401823"/>
            <a:ext cx="236220" cy="236220"/>
            <a:chOff x="9506711" y="2401823"/>
            <a:chExt cx="236220" cy="236220"/>
          </a:xfrm>
        </p:grpSpPr>
        <p:sp>
          <p:nvSpPr>
            <p:cNvPr id="285" name="object 285"/>
            <p:cNvSpPr/>
            <p:nvPr/>
          </p:nvSpPr>
          <p:spPr>
            <a:xfrm>
              <a:off x="9519665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9519665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7" name="object 287"/>
          <p:cNvGrpSpPr/>
          <p:nvPr/>
        </p:nvGrpSpPr>
        <p:grpSpPr>
          <a:xfrm>
            <a:off x="9845040" y="2401823"/>
            <a:ext cx="236220" cy="236220"/>
            <a:chOff x="9845040" y="2401823"/>
            <a:chExt cx="236220" cy="236220"/>
          </a:xfrm>
        </p:grpSpPr>
        <p:sp>
          <p:nvSpPr>
            <p:cNvPr id="288" name="object 288"/>
            <p:cNvSpPr/>
            <p:nvPr/>
          </p:nvSpPr>
          <p:spPr>
            <a:xfrm>
              <a:off x="9857994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9857994" y="241477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0" name="object 290"/>
          <p:cNvGrpSpPr/>
          <p:nvPr/>
        </p:nvGrpSpPr>
        <p:grpSpPr>
          <a:xfrm>
            <a:off x="1982723" y="2752344"/>
            <a:ext cx="236220" cy="238125"/>
            <a:chOff x="1982723" y="2752344"/>
            <a:chExt cx="236220" cy="238125"/>
          </a:xfrm>
        </p:grpSpPr>
        <p:sp>
          <p:nvSpPr>
            <p:cNvPr id="291" name="object 291"/>
            <p:cNvSpPr/>
            <p:nvPr/>
          </p:nvSpPr>
          <p:spPr>
            <a:xfrm>
              <a:off x="1995677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1995677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3" name="object 293"/>
          <p:cNvGrpSpPr/>
          <p:nvPr/>
        </p:nvGrpSpPr>
        <p:grpSpPr>
          <a:xfrm>
            <a:off x="2321051" y="2752344"/>
            <a:ext cx="236220" cy="238125"/>
            <a:chOff x="2321051" y="2752344"/>
            <a:chExt cx="236220" cy="238125"/>
          </a:xfrm>
        </p:grpSpPr>
        <p:sp>
          <p:nvSpPr>
            <p:cNvPr id="294" name="object 294"/>
            <p:cNvSpPr/>
            <p:nvPr/>
          </p:nvSpPr>
          <p:spPr>
            <a:xfrm>
              <a:off x="2334005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2334005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6" name="object 296"/>
          <p:cNvGrpSpPr/>
          <p:nvPr/>
        </p:nvGrpSpPr>
        <p:grpSpPr>
          <a:xfrm>
            <a:off x="2659379" y="2752344"/>
            <a:ext cx="236220" cy="238125"/>
            <a:chOff x="2659379" y="2752344"/>
            <a:chExt cx="236220" cy="238125"/>
          </a:xfrm>
        </p:grpSpPr>
        <p:sp>
          <p:nvSpPr>
            <p:cNvPr id="297" name="object 297"/>
            <p:cNvSpPr/>
            <p:nvPr/>
          </p:nvSpPr>
          <p:spPr>
            <a:xfrm>
              <a:off x="2672333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2672333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9" name="object 299"/>
          <p:cNvGrpSpPr/>
          <p:nvPr/>
        </p:nvGrpSpPr>
        <p:grpSpPr>
          <a:xfrm>
            <a:off x="2997707" y="2752344"/>
            <a:ext cx="236220" cy="238125"/>
            <a:chOff x="2997707" y="2752344"/>
            <a:chExt cx="236220" cy="238125"/>
          </a:xfrm>
        </p:grpSpPr>
        <p:sp>
          <p:nvSpPr>
            <p:cNvPr id="300" name="object 300"/>
            <p:cNvSpPr/>
            <p:nvPr/>
          </p:nvSpPr>
          <p:spPr>
            <a:xfrm>
              <a:off x="3010661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3010661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2" name="object 302"/>
          <p:cNvGrpSpPr/>
          <p:nvPr/>
        </p:nvGrpSpPr>
        <p:grpSpPr>
          <a:xfrm>
            <a:off x="3336035" y="2752344"/>
            <a:ext cx="238125" cy="238125"/>
            <a:chOff x="3336035" y="2752344"/>
            <a:chExt cx="238125" cy="238125"/>
          </a:xfrm>
        </p:grpSpPr>
        <p:sp>
          <p:nvSpPr>
            <p:cNvPr id="303" name="object 303"/>
            <p:cNvSpPr/>
            <p:nvPr/>
          </p:nvSpPr>
          <p:spPr>
            <a:xfrm>
              <a:off x="3348989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3348989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5" name="object 305"/>
          <p:cNvGrpSpPr/>
          <p:nvPr/>
        </p:nvGrpSpPr>
        <p:grpSpPr>
          <a:xfrm>
            <a:off x="3718559" y="2752344"/>
            <a:ext cx="238125" cy="238125"/>
            <a:chOff x="3718559" y="2752344"/>
            <a:chExt cx="238125" cy="238125"/>
          </a:xfrm>
        </p:grpSpPr>
        <p:sp>
          <p:nvSpPr>
            <p:cNvPr id="306" name="object 306"/>
            <p:cNvSpPr/>
            <p:nvPr/>
          </p:nvSpPr>
          <p:spPr>
            <a:xfrm>
              <a:off x="3731513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3731513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8" name="object 308"/>
          <p:cNvGrpSpPr/>
          <p:nvPr/>
        </p:nvGrpSpPr>
        <p:grpSpPr>
          <a:xfrm>
            <a:off x="4056888" y="2752344"/>
            <a:ext cx="238125" cy="238125"/>
            <a:chOff x="4056888" y="2752344"/>
            <a:chExt cx="238125" cy="238125"/>
          </a:xfrm>
        </p:grpSpPr>
        <p:sp>
          <p:nvSpPr>
            <p:cNvPr id="309" name="object 309"/>
            <p:cNvSpPr/>
            <p:nvPr/>
          </p:nvSpPr>
          <p:spPr>
            <a:xfrm>
              <a:off x="4069842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4069842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1" name="object 311"/>
          <p:cNvGrpSpPr/>
          <p:nvPr/>
        </p:nvGrpSpPr>
        <p:grpSpPr>
          <a:xfrm>
            <a:off x="4395215" y="2752344"/>
            <a:ext cx="238125" cy="238125"/>
            <a:chOff x="4395215" y="2752344"/>
            <a:chExt cx="238125" cy="238125"/>
          </a:xfrm>
        </p:grpSpPr>
        <p:sp>
          <p:nvSpPr>
            <p:cNvPr id="312" name="object 312"/>
            <p:cNvSpPr/>
            <p:nvPr/>
          </p:nvSpPr>
          <p:spPr>
            <a:xfrm>
              <a:off x="4408169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4408169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4" name="object 314"/>
          <p:cNvGrpSpPr/>
          <p:nvPr/>
        </p:nvGrpSpPr>
        <p:grpSpPr>
          <a:xfrm>
            <a:off x="4733544" y="2752344"/>
            <a:ext cx="238125" cy="238125"/>
            <a:chOff x="4733544" y="2752344"/>
            <a:chExt cx="238125" cy="238125"/>
          </a:xfrm>
        </p:grpSpPr>
        <p:sp>
          <p:nvSpPr>
            <p:cNvPr id="315" name="object 315"/>
            <p:cNvSpPr/>
            <p:nvPr/>
          </p:nvSpPr>
          <p:spPr>
            <a:xfrm>
              <a:off x="4746498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4746498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7" name="object 317"/>
          <p:cNvGrpSpPr/>
          <p:nvPr/>
        </p:nvGrpSpPr>
        <p:grpSpPr>
          <a:xfrm>
            <a:off x="5073396" y="2752344"/>
            <a:ext cx="236220" cy="238125"/>
            <a:chOff x="5073396" y="2752344"/>
            <a:chExt cx="236220" cy="238125"/>
          </a:xfrm>
        </p:grpSpPr>
        <p:sp>
          <p:nvSpPr>
            <p:cNvPr id="318" name="object 318"/>
            <p:cNvSpPr/>
            <p:nvPr/>
          </p:nvSpPr>
          <p:spPr>
            <a:xfrm>
              <a:off x="5086350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5086350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0" name="object 320"/>
          <p:cNvGrpSpPr/>
          <p:nvPr/>
        </p:nvGrpSpPr>
        <p:grpSpPr>
          <a:xfrm>
            <a:off x="5402579" y="2752344"/>
            <a:ext cx="236220" cy="238125"/>
            <a:chOff x="5402579" y="2752344"/>
            <a:chExt cx="236220" cy="238125"/>
          </a:xfrm>
        </p:grpSpPr>
        <p:sp>
          <p:nvSpPr>
            <p:cNvPr id="321" name="object 321"/>
            <p:cNvSpPr/>
            <p:nvPr/>
          </p:nvSpPr>
          <p:spPr>
            <a:xfrm>
              <a:off x="5415533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5415533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3" name="object 323"/>
          <p:cNvGrpSpPr/>
          <p:nvPr/>
        </p:nvGrpSpPr>
        <p:grpSpPr>
          <a:xfrm>
            <a:off x="5740908" y="2752344"/>
            <a:ext cx="236220" cy="238125"/>
            <a:chOff x="5740908" y="2752344"/>
            <a:chExt cx="236220" cy="238125"/>
          </a:xfrm>
        </p:grpSpPr>
        <p:sp>
          <p:nvSpPr>
            <p:cNvPr id="324" name="object 324"/>
            <p:cNvSpPr/>
            <p:nvPr/>
          </p:nvSpPr>
          <p:spPr>
            <a:xfrm>
              <a:off x="5753862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5753862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6" name="object 326"/>
          <p:cNvGrpSpPr/>
          <p:nvPr/>
        </p:nvGrpSpPr>
        <p:grpSpPr>
          <a:xfrm>
            <a:off x="6079235" y="2752344"/>
            <a:ext cx="238125" cy="238125"/>
            <a:chOff x="6079235" y="2752344"/>
            <a:chExt cx="238125" cy="238125"/>
          </a:xfrm>
        </p:grpSpPr>
        <p:sp>
          <p:nvSpPr>
            <p:cNvPr id="327" name="object 327"/>
            <p:cNvSpPr/>
            <p:nvPr/>
          </p:nvSpPr>
          <p:spPr>
            <a:xfrm>
              <a:off x="6092189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6092189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9" name="object 329"/>
          <p:cNvGrpSpPr/>
          <p:nvPr/>
        </p:nvGrpSpPr>
        <p:grpSpPr>
          <a:xfrm>
            <a:off x="6417564" y="2752344"/>
            <a:ext cx="238125" cy="238125"/>
            <a:chOff x="6417564" y="2752344"/>
            <a:chExt cx="238125" cy="238125"/>
          </a:xfrm>
        </p:grpSpPr>
        <p:sp>
          <p:nvSpPr>
            <p:cNvPr id="330" name="object 330"/>
            <p:cNvSpPr/>
            <p:nvPr/>
          </p:nvSpPr>
          <p:spPr>
            <a:xfrm>
              <a:off x="6430518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6430518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2" name="object 332"/>
          <p:cNvGrpSpPr/>
          <p:nvPr/>
        </p:nvGrpSpPr>
        <p:grpSpPr>
          <a:xfrm>
            <a:off x="6755892" y="2752344"/>
            <a:ext cx="238125" cy="238125"/>
            <a:chOff x="6755892" y="2752344"/>
            <a:chExt cx="238125" cy="238125"/>
          </a:xfrm>
        </p:grpSpPr>
        <p:sp>
          <p:nvSpPr>
            <p:cNvPr id="333" name="object 333"/>
            <p:cNvSpPr/>
            <p:nvPr/>
          </p:nvSpPr>
          <p:spPr>
            <a:xfrm>
              <a:off x="6768846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6768846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5" name="object 335"/>
          <p:cNvGrpSpPr/>
          <p:nvPr/>
        </p:nvGrpSpPr>
        <p:grpSpPr>
          <a:xfrm>
            <a:off x="7138416" y="2752344"/>
            <a:ext cx="238125" cy="238125"/>
            <a:chOff x="7138416" y="2752344"/>
            <a:chExt cx="238125" cy="238125"/>
          </a:xfrm>
        </p:grpSpPr>
        <p:sp>
          <p:nvSpPr>
            <p:cNvPr id="336" name="object 336"/>
            <p:cNvSpPr/>
            <p:nvPr/>
          </p:nvSpPr>
          <p:spPr>
            <a:xfrm>
              <a:off x="7151370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7151370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8" name="object 338"/>
          <p:cNvGrpSpPr/>
          <p:nvPr/>
        </p:nvGrpSpPr>
        <p:grpSpPr>
          <a:xfrm>
            <a:off x="7476743" y="2752344"/>
            <a:ext cx="238125" cy="238125"/>
            <a:chOff x="7476743" y="2752344"/>
            <a:chExt cx="238125" cy="238125"/>
          </a:xfrm>
        </p:grpSpPr>
        <p:sp>
          <p:nvSpPr>
            <p:cNvPr id="339" name="object 339"/>
            <p:cNvSpPr/>
            <p:nvPr/>
          </p:nvSpPr>
          <p:spPr>
            <a:xfrm>
              <a:off x="7489697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7489697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1" name="object 341"/>
          <p:cNvGrpSpPr/>
          <p:nvPr/>
        </p:nvGrpSpPr>
        <p:grpSpPr>
          <a:xfrm>
            <a:off x="7816595" y="2752344"/>
            <a:ext cx="236220" cy="238125"/>
            <a:chOff x="7816595" y="2752344"/>
            <a:chExt cx="236220" cy="238125"/>
          </a:xfrm>
        </p:grpSpPr>
        <p:sp>
          <p:nvSpPr>
            <p:cNvPr id="342" name="object 342"/>
            <p:cNvSpPr/>
            <p:nvPr/>
          </p:nvSpPr>
          <p:spPr>
            <a:xfrm>
              <a:off x="7829549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7829549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4" name="object 344"/>
          <p:cNvGrpSpPr/>
          <p:nvPr/>
        </p:nvGrpSpPr>
        <p:grpSpPr>
          <a:xfrm>
            <a:off x="8154923" y="2752344"/>
            <a:ext cx="236220" cy="238125"/>
            <a:chOff x="8154923" y="2752344"/>
            <a:chExt cx="236220" cy="238125"/>
          </a:xfrm>
        </p:grpSpPr>
        <p:sp>
          <p:nvSpPr>
            <p:cNvPr id="345" name="object 345"/>
            <p:cNvSpPr/>
            <p:nvPr/>
          </p:nvSpPr>
          <p:spPr>
            <a:xfrm>
              <a:off x="8167877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8167877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7" name="object 347"/>
          <p:cNvGrpSpPr/>
          <p:nvPr/>
        </p:nvGrpSpPr>
        <p:grpSpPr>
          <a:xfrm>
            <a:off x="8493252" y="2752344"/>
            <a:ext cx="236220" cy="238125"/>
            <a:chOff x="8493252" y="2752344"/>
            <a:chExt cx="236220" cy="238125"/>
          </a:xfrm>
        </p:grpSpPr>
        <p:sp>
          <p:nvSpPr>
            <p:cNvPr id="348" name="object 348"/>
            <p:cNvSpPr/>
            <p:nvPr/>
          </p:nvSpPr>
          <p:spPr>
            <a:xfrm>
              <a:off x="8506206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8506206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0" name="object 350"/>
          <p:cNvGrpSpPr/>
          <p:nvPr/>
        </p:nvGrpSpPr>
        <p:grpSpPr>
          <a:xfrm>
            <a:off x="8828531" y="2752344"/>
            <a:ext cx="238125" cy="238125"/>
            <a:chOff x="8828531" y="2752344"/>
            <a:chExt cx="238125" cy="238125"/>
          </a:xfrm>
        </p:grpSpPr>
        <p:sp>
          <p:nvSpPr>
            <p:cNvPr id="351" name="object 351"/>
            <p:cNvSpPr/>
            <p:nvPr/>
          </p:nvSpPr>
          <p:spPr>
            <a:xfrm>
              <a:off x="8841485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8841485" y="276529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3" name="object 353"/>
          <p:cNvGrpSpPr/>
          <p:nvPr/>
        </p:nvGrpSpPr>
        <p:grpSpPr>
          <a:xfrm>
            <a:off x="9168383" y="2752344"/>
            <a:ext cx="236220" cy="238125"/>
            <a:chOff x="9168383" y="2752344"/>
            <a:chExt cx="236220" cy="238125"/>
          </a:xfrm>
        </p:grpSpPr>
        <p:sp>
          <p:nvSpPr>
            <p:cNvPr id="354" name="object 354"/>
            <p:cNvSpPr/>
            <p:nvPr/>
          </p:nvSpPr>
          <p:spPr>
            <a:xfrm>
              <a:off x="9181337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9181337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6" name="object 356"/>
          <p:cNvGrpSpPr/>
          <p:nvPr/>
        </p:nvGrpSpPr>
        <p:grpSpPr>
          <a:xfrm>
            <a:off x="9506711" y="2752344"/>
            <a:ext cx="236220" cy="238125"/>
            <a:chOff x="9506711" y="2752344"/>
            <a:chExt cx="236220" cy="238125"/>
          </a:xfrm>
        </p:grpSpPr>
        <p:sp>
          <p:nvSpPr>
            <p:cNvPr id="357" name="object 357"/>
            <p:cNvSpPr/>
            <p:nvPr/>
          </p:nvSpPr>
          <p:spPr>
            <a:xfrm>
              <a:off x="9519665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9519665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9" name="object 359"/>
          <p:cNvGrpSpPr/>
          <p:nvPr/>
        </p:nvGrpSpPr>
        <p:grpSpPr>
          <a:xfrm>
            <a:off x="9845040" y="2752344"/>
            <a:ext cx="236220" cy="238125"/>
            <a:chOff x="9845040" y="2752344"/>
            <a:chExt cx="236220" cy="238125"/>
          </a:xfrm>
        </p:grpSpPr>
        <p:sp>
          <p:nvSpPr>
            <p:cNvPr id="360" name="object 360"/>
            <p:cNvSpPr/>
            <p:nvPr/>
          </p:nvSpPr>
          <p:spPr>
            <a:xfrm>
              <a:off x="9857994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9857994" y="276529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2" name="object 362"/>
          <p:cNvGrpSpPr/>
          <p:nvPr/>
        </p:nvGrpSpPr>
        <p:grpSpPr>
          <a:xfrm>
            <a:off x="1982723" y="3104388"/>
            <a:ext cx="236220" cy="238125"/>
            <a:chOff x="1982723" y="3104388"/>
            <a:chExt cx="236220" cy="238125"/>
          </a:xfrm>
        </p:grpSpPr>
        <p:sp>
          <p:nvSpPr>
            <p:cNvPr id="363" name="object 363"/>
            <p:cNvSpPr/>
            <p:nvPr/>
          </p:nvSpPr>
          <p:spPr>
            <a:xfrm>
              <a:off x="1995677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1995677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5" name="object 365"/>
          <p:cNvGrpSpPr/>
          <p:nvPr/>
        </p:nvGrpSpPr>
        <p:grpSpPr>
          <a:xfrm>
            <a:off x="2321051" y="3104388"/>
            <a:ext cx="236220" cy="238125"/>
            <a:chOff x="2321051" y="3104388"/>
            <a:chExt cx="236220" cy="238125"/>
          </a:xfrm>
        </p:grpSpPr>
        <p:sp>
          <p:nvSpPr>
            <p:cNvPr id="366" name="object 366"/>
            <p:cNvSpPr/>
            <p:nvPr/>
          </p:nvSpPr>
          <p:spPr>
            <a:xfrm>
              <a:off x="2334005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2334005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8" name="object 368"/>
          <p:cNvGrpSpPr/>
          <p:nvPr/>
        </p:nvGrpSpPr>
        <p:grpSpPr>
          <a:xfrm>
            <a:off x="2659379" y="3104388"/>
            <a:ext cx="236220" cy="238125"/>
            <a:chOff x="2659379" y="3104388"/>
            <a:chExt cx="236220" cy="238125"/>
          </a:xfrm>
        </p:grpSpPr>
        <p:sp>
          <p:nvSpPr>
            <p:cNvPr id="369" name="object 369"/>
            <p:cNvSpPr/>
            <p:nvPr/>
          </p:nvSpPr>
          <p:spPr>
            <a:xfrm>
              <a:off x="2672333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2672333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1" name="object 371"/>
          <p:cNvGrpSpPr/>
          <p:nvPr/>
        </p:nvGrpSpPr>
        <p:grpSpPr>
          <a:xfrm>
            <a:off x="2997707" y="3104388"/>
            <a:ext cx="236220" cy="238125"/>
            <a:chOff x="2997707" y="3104388"/>
            <a:chExt cx="236220" cy="238125"/>
          </a:xfrm>
        </p:grpSpPr>
        <p:sp>
          <p:nvSpPr>
            <p:cNvPr id="372" name="object 372"/>
            <p:cNvSpPr/>
            <p:nvPr/>
          </p:nvSpPr>
          <p:spPr>
            <a:xfrm>
              <a:off x="3010661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3010661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4" name="object 374"/>
          <p:cNvGrpSpPr/>
          <p:nvPr/>
        </p:nvGrpSpPr>
        <p:grpSpPr>
          <a:xfrm>
            <a:off x="3336035" y="3104388"/>
            <a:ext cx="238125" cy="238125"/>
            <a:chOff x="3336035" y="3104388"/>
            <a:chExt cx="238125" cy="238125"/>
          </a:xfrm>
        </p:grpSpPr>
        <p:sp>
          <p:nvSpPr>
            <p:cNvPr id="375" name="object 375"/>
            <p:cNvSpPr/>
            <p:nvPr/>
          </p:nvSpPr>
          <p:spPr>
            <a:xfrm>
              <a:off x="3348989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3348989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7" name="object 377"/>
          <p:cNvGrpSpPr/>
          <p:nvPr/>
        </p:nvGrpSpPr>
        <p:grpSpPr>
          <a:xfrm>
            <a:off x="3718559" y="3104388"/>
            <a:ext cx="238125" cy="238125"/>
            <a:chOff x="3718559" y="3104388"/>
            <a:chExt cx="238125" cy="238125"/>
          </a:xfrm>
        </p:grpSpPr>
        <p:sp>
          <p:nvSpPr>
            <p:cNvPr id="378" name="object 378"/>
            <p:cNvSpPr/>
            <p:nvPr/>
          </p:nvSpPr>
          <p:spPr>
            <a:xfrm>
              <a:off x="3731513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3731513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0" name="object 380"/>
          <p:cNvGrpSpPr/>
          <p:nvPr/>
        </p:nvGrpSpPr>
        <p:grpSpPr>
          <a:xfrm>
            <a:off x="4056888" y="3104388"/>
            <a:ext cx="238125" cy="238125"/>
            <a:chOff x="4056888" y="3104388"/>
            <a:chExt cx="238125" cy="238125"/>
          </a:xfrm>
        </p:grpSpPr>
        <p:sp>
          <p:nvSpPr>
            <p:cNvPr id="381" name="object 381"/>
            <p:cNvSpPr/>
            <p:nvPr/>
          </p:nvSpPr>
          <p:spPr>
            <a:xfrm>
              <a:off x="4069842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4069842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3" name="object 383"/>
          <p:cNvGrpSpPr/>
          <p:nvPr/>
        </p:nvGrpSpPr>
        <p:grpSpPr>
          <a:xfrm>
            <a:off x="4395215" y="3104388"/>
            <a:ext cx="238125" cy="238125"/>
            <a:chOff x="4395215" y="3104388"/>
            <a:chExt cx="238125" cy="238125"/>
          </a:xfrm>
        </p:grpSpPr>
        <p:sp>
          <p:nvSpPr>
            <p:cNvPr id="384" name="object 384"/>
            <p:cNvSpPr/>
            <p:nvPr/>
          </p:nvSpPr>
          <p:spPr>
            <a:xfrm>
              <a:off x="4408169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4408169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6" name="object 386"/>
          <p:cNvGrpSpPr/>
          <p:nvPr/>
        </p:nvGrpSpPr>
        <p:grpSpPr>
          <a:xfrm>
            <a:off x="4733544" y="3104388"/>
            <a:ext cx="238125" cy="238125"/>
            <a:chOff x="4733544" y="3104388"/>
            <a:chExt cx="238125" cy="238125"/>
          </a:xfrm>
        </p:grpSpPr>
        <p:sp>
          <p:nvSpPr>
            <p:cNvPr id="387" name="object 387"/>
            <p:cNvSpPr/>
            <p:nvPr/>
          </p:nvSpPr>
          <p:spPr>
            <a:xfrm>
              <a:off x="4746498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4746498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9" name="object 389"/>
          <p:cNvGrpSpPr/>
          <p:nvPr/>
        </p:nvGrpSpPr>
        <p:grpSpPr>
          <a:xfrm>
            <a:off x="5073396" y="3104388"/>
            <a:ext cx="236220" cy="238125"/>
            <a:chOff x="5073396" y="3104388"/>
            <a:chExt cx="236220" cy="238125"/>
          </a:xfrm>
        </p:grpSpPr>
        <p:sp>
          <p:nvSpPr>
            <p:cNvPr id="390" name="object 390"/>
            <p:cNvSpPr/>
            <p:nvPr/>
          </p:nvSpPr>
          <p:spPr>
            <a:xfrm>
              <a:off x="5086350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5086350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2" name="object 392"/>
          <p:cNvGrpSpPr/>
          <p:nvPr/>
        </p:nvGrpSpPr>
        <p:grpSpPr>
          <a:xfrm>
            <a:off x="5402579" y="3104388"/>
            <a:ext cx="236220" cy="238125"/>
            <a:chOff x="5402579" y="3104388"/>
            <a:chExt cx="236220" cy="238125"/>
          </a:xfrm>
        </p:grpSpPr>
        <p:sp>
          <p:nvSpPr>
            <p:cNvPr id="393" name="object 393"/>
            <p:cNvSpPr/>
            <p:nvPr/>
          </p:nvSpPr>
          <p:spPr>
            <a:xfrm>
              <a:off x="5415533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5415533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5" name="object 395"/>
          <p:cNvGrpSpPr/>
          <p:nvPr/>
        </p:nvGrpSpPr>
        <p:grpSpPr>
          <a:xfrm>
            <a:off x="5740908" y="3104388"/>
            <a:ext cx="236220" cy="238125"/>
            <a:chOff x="5740908" y="3104388"/>
            <a:chExt cx="236220" cy="238125"/>
          </a:xfrm>
        </p:grpSpPr>
        <p:sp>
          <p:nvSpPr>
            <p:cNvPr id="396" name="object 396"/>
            <p:cNvSpPr/>
            <p:nvPr/>
          </p:nvSpPr>
          <p:spPr>
            <a:xfrm>
              <a:off x="5753862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5753862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8" name="object 398"/>
          <p:cNvGrpSpPr/>
          <p:nvPr/>
        </p:nvGrpSpPr>
        <p:grpSpPr>
          <a:xfrm>
            <a:off x="6079235" y="3104388"/>
            <a:ext cx="238125" cy="238125"/>
            <a:chOff x="6079235" y="3104388"/>
            <a:chExt cx="238125" cy="238125"/>
          </a:xfrm>
        </p:grpSpPr>
        <p:sp>
          <p:nvSpPr>
            <p:cNvPr id="399" name="object 399"/>
            <p:cNvSpPr/>
            <p:nvPr/>
          </p:nvSpPr>
          <p:spPr>
            <a:xfrm>
              <a:off x="6092189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6092189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1" name="object 401"/>
          <p:cNvGrpSpPr/>
          <p:nvPr/>
        </p:nvGrpSpPr>
        <p:grpSpPr>
          <a:xfrm>
            <a:off x="6417564" y="3104388"/>
            <a:ext cx="238125" cy="238125"/>
            <a:chOff x="6417564" y="3104388"/>
            <a:chExt cx="238125" cy="238125"/>
          </a:xfrm>
        </p:grpSpPr>
        <p:sp>
          <p:nvSpPr>
            <p:cNvPr id="402" name="object 402"/>
            <p:cNvSpPr/>
            <p:nvPr/>
          </p:nvSpPr>
          <p:spPr>
            <a:xfrm>
              <a:off x="6430518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6430518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4" name="object 404"/>
          <p:cNvGrpSpPr/>
          <p:nvPr/>
        </p:nvGrpSpPr>
        <p:grpSpPr>
          <a:xfrm>
            <a:off x="6755892" y="3104388"/>
            <a:ext cx="238125" cy="238125"/>
            <a:chOff x="6755892" y="3104388"/>
            <a:chExt cx="238125" cy="238125"/>
          </a:xfrm>
        </p:grpSpPr>
        <p:sp>
          <p:nvSpPr>
            <p:cNvPr id="405" name="object 405"/>
            <p:cNvSpPr/>
            <p:nvPr/>
          </p:nvSpPr>
          <p:spPr>
            <a:xfrm>
              <a:off x="6768846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6768846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7" name="object 407"/>
          <p:cNvGrpSpPr/>
          <p:nvPr/>
        </p:nvGrpSpPr>
        <p:grpSpPr>
          <a:xfrm>
            <a:off x="7138416" y="3104388"/>
            <a:ext cx="238125" cy="238125"/>
            <a:chOff x="7138416" y="3104388"/>
            <a:chExt cx="238125" cy="238125"/>
          </a:xfrm>
        </p:grpSpPr>
        <p:sp>
          <p:nvSpPr>
            <p:cNvPr id="408" name="object 408"/>
            <p:cNvSpPr/>
            <p:nvPr/>
          </p:nvSpPr>
          <p:spPr>
            <a:xfrm>
              <a:off x="7151370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7151370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0" name="object 410"/>
          <p:cNvGrpSpPr/>
          <p:nvPr/>
        </p:nvGrpSpPr>
        <p:grpSpPr>
          <a:xfrm>
            <a:off x="7476743" y="3104388"/>
            <a:ext cx="238125" cy="238125"/>
            <a:chOff x="7476743" y="3104388"/>
            <a:chExt cx="238125" cy="238125"/>
          </a:xfrm>
        </p:grpSpPr>
        <p:sp>
          <p:nvSpPr>
            <p:cNvPr id="411" name="object 411"/>
            <p:cNvSpPr/>
            <p:nvPr/>
          </p:nvSpPr>
          <p:spPr>
            <a:xfrm>
              <a:off x="7489697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7489697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3" name="object 413"/>
          <p:cNvGrpSpPr/>
          <p:nvPr/>
        </p:nvGrpSpPr>
        <p:grpSpPr>
          <a:xfrm>
            <a:off x="7816595" y="3104388"/>
            <a:ext cx="236220" cy="238125"/>
            <a:chOff x="7816595" y="3104388"/>
            <a:chExt cx="236220" cy="238125"/>
          </a:xfrm>
        </p:grpSpPr>
        <p:sp>
          <p:nvSpPr>
            <p:cNvPr id="414" name="object 414"/>
            <p:cNvSpPr/>
            <p:nvPr/>
          </p:nvSpPr>
          <p:spPr>
            <a:xfrm>
              <a:off x="7829549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7829549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6" name="object 416"/>
          <p:cNvGrpSpPr/>
          <p:nvPr/>
        </p:nvGrpSpPr>
        <p:grpSpPr>
          <a:xfrm>
            <a:off x="8154923" y="3104388"/>
            <a:ext cx="236220" cy="238125"/>
            <a:chOff x="8154923" y="3104388"/>
            <a:chExt cx="236220" cy="238125"/>
          </a:xfrm>
        </p:grpSpPr>
        <p:sp>
          <p:nvSpPr>
            <p:cNvPr id="417" name="object 417"/>
            <p:cNvSpPr/>
            <p:nvPr/>
          </p:nvSpPr>
          <p:spPr>
            <a:xfrm>
              <a:off x="8167877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8167877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9" name="object 419"/>
          <p:cNvGrpSpPr/>
          <p:nvPr/>
        </p:nvGrpSpPr>
        <p:grpSpPr>
          <a:xfrm>
            <a:off x="8493252" y="3104388"/>
            <a:ext cx="236220" cy="238125"/>
            <a:chOff x="8493252" y="3104388"/>
            <a:chExt cx="236220" cy="238125"/>
          </a:xfrm>
        </p:grpSpPr>
        <p:sp>
          <p:nvSpPr>
            <p:cNvPr id="420" name="object 420"/>
            <p:cNvSpPr/>
            <p:nvPr/>
          </p:nvSpPr>
          <p:spPr>
            <a:xfrm>
              <a:off x="8506206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8506206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2" name="object 422"/>
          <p:cNvGrpSpPr/>
          <p:nvPr/>
        </p:nvGrpSpPr>
        <p:grpSpPr>
          <a:xfrm>
            <a:off x="8828531" y="3104388"/>
            <a:ext cx="238125" cy="238125"/>
            <a:chOff x="8828531" y="3104388"/>
            <a:chExt cx="238125" cy="238125"/>
          </a:xfrm>
        </p:grpSpPr>
        <p:sp>
          <p:nvSpPr>
            <p:cNvPr id="423" name="object 423"/>
            <p:cNvSpPr/>
            <p:nvPr/>
          </p:nvSpPr>
          <p:spPr>
            <a:xfrm>
              <a:off x="8841485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8841485" y="3117342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5" name="object 425"/>
          <p:cNvGrpSpPr/>
          <p:nvPr/>
        </p:nvGrpSpPr>
        <p:grpSpPr>
          <a:xfrm>
            <a:off x="9168383" y="3104388"/>
            <a:ext cx="236220" cy="238125"/>
            <a:chOff x="9168383" y="3104388"/>
            <a:chExt cx="236220" cy="238125"/>
          </a:xfrm>
        </p:grpSpPr>
        <p:sp>
          <p:nvSpPr>
            <p:cNvPr id="426" name="object 426"/>
            <p:cNvSpPr/>
            <p:nvPr/>
          </p:nvSpPr>
          <p:spPr>
            <a:xfrm>
              <a:off x="9181337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9181337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8" name="object 428"/>
          <p:cNvGrpSpPr/>
          <p:nvPr/>
        </p:nvGrpSpPr>
        <p:grpSpPr>
          <a:xfrm>
            <a:off x="9506711" y="3104388"/>
            <a:ext cx="236220" cy="238125"/>
            <a:chOff x="9506711" y="3104388"/>
            <a:chExt cx="236220" cy="238125"/>
          </a:xfrm>
        </p:grpSpPr>
        <p:sp>
          <p:nvSpPr>
            <p:cNvPr id="429" name="object 429"/>
            <p:cNvSpPr/>
            <p:nvPr/>
          </p:nvSpPr>
          <p:spPr>
            <a:xfrm>
              <a:off x="9519665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9519665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1" name="object 431"/>
          <p:cNvGrpSpPr/>
          <p:nvPr/>
        </p:nvGrpSpPr>
        <p:grpSpPr>
          <a:xfrm>
            <a:off x="9845040" y="3104388"/>
            <a:ext cx="236220" cy="238125"/>
            <a:chOff x="9845040" y="3104388"/>
            <a:chExt cx="236220" cy="238125"/>
          </a:xfrm>
        </p:grpSpPr>
        <p:sp>
          <p:nvSpPr>
            <p:cNvPr id="432" name="object 432"/>
            <p:cNvSpPr/>
            <p:nvPr/>
          </p:nvSpPr>
          <p:spPr>
            <a:xfrm>
              <a:off x="9857994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9857994" y="3117342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4" name="object 434"/>
          <p:cNvGrpSpPr/>
          <p:nvPr/>
        </p:nvGrpSpPr>
        <p:grpSpPr>
          <a:xfrm>
            <a:off x="1978151" y="3456432"/>
            <a:ext cx="236220" cy="236220"/>
            <a:chOff x="1978151" y="3456432"/>
            <a:chExt cx="236220" cy="236220"/>
          </a:xfrm>
        </p:grpSpPr>
        <p:sp>
          <p:nvSpPr>
            <p:cNvPr id="435" name="object 435"/>
            <p:cNvSpPr/>
            <p:nvPr/>
          </p:nvSpPr>
          <p:spPr>
            <a:xfrm>
              <a:off x="1991105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1991105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7" name="object 437"/>
          <p:cNvGrpSpPr/>
          <p:nvPr/>
        </p:nvGrpSpPr>
        <p:grpSpPr>
          <a:xfrm>
            <a:off x="2316479" y="3456432"/>
            <a:ext cx="236220" cy="236220"/>
            <a:chOff x="2316479" y="3456432"/>
            <a:chExt cx="236220" cy="236220"/>
          </a:xfrm>
        </p:grpSpPr>
        <p:sp>
          <p:nvSpPr>
            <p:cNvPr id="438" name="object 438"/>
            <p:cNvSpPr/>
            <p:nvPr/>
          </p:nvSpPr>
          <p:spPr>
            <a:xfrm>
              <a:off x="2329433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2329433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0" name="object 440"/>
          <p:cNvGrpSpPr/>
          <p:nvPr/>
        </p:nvGrpSpPr>
        <p:grpSpPr>
          <a:xfrm>
            <a:off x="2654807" y="3456432"/>
            <a:ext cx="236220" cy="236220"/>
            <a:chOff x="2654807" y="3456432"/>
            <a:chExt cx="236220" cy="236220"/>
          </a:xfrm>
        </p:grpSpPr>
        <p:sp>
          <p:nvSpPr>
            <p:cNvPr id="441" name="object 441"/>
            <p:cNvSpPr/>
            <p:nvPr/>
          </p:nvSpPr>
          <p:spPr>
            <a:xfrm>
              <a:off x="2667761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2667761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3" name="object 443"/>
          <p:cNvGrpSpPr/>
          <p:nvPr/>
        </p:nvGrpSpPr>
        <p:grpSpPr>
          <a:xfrm>
            <a:off x="2993135" y="3456432"/>
            <a:ext cx="238125" cy="236220"/>
            <a:chOff x="2993135" y="3456432"/>
            <a:chExt cx="238125" cy="236220"/>
          </a:xfrm>
        </p:grpSpPr>
        <p:sp>
          <p:nvSpPr>
            <p:cNvPr id="444" name="object 444"/>
            <p:cNvSpPr/>
            <p:nvPr/>
          </p:nvSpPr>
          <p:spPr>
            <a:xfrm>
              <a:off x="3006089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3006089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6" name="object 446"/>
          <p:cNvGrpSpPr/>
          <p:nvPr/>
        </p:nvGrpSpPr>
        <p:grpSpPr>
          <a:xfrm>
            <a:off x="3331464" y="3456432"/>
            <a:ext cx="238125" cy="236220"/>
            <a:chOff x="3331464" y="3456432"/>
            <a:chExt cx="238125" cy="236220"/>
          </a:xfrm>
        </p:grpSpPr>
        <p:sp>
          <p:nvSpPr>
            <p:cNvPr id="447" name="object 447"/>
            <p:cNvSpPr/>
            <p:nvPr/>
          </p:nvSpPr>
          <p:spPr>
            <a:xfrm>
              <a:off x="3344418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3344418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9" name="object 449"/>
          <p:cNvGrpSpPr/>
          <p:nvPr/>
        </p:nvGrpSpPr>
        <p:grpSpPr>
          <a:xfrm>
            <a:off x="3713988" y="3456432"/>
            <a:ext cx="238125" cy="236220"/>
            <a:chOff x="3713988" y="3456432"/>
            <a:chExt cx="238125" cy="236220"/>
          </a:xfrm>
        </p:grpSpPr>
        <p:sp>
          <p:nvSpPr>
            <p:cNvPr id="450" name="object 450"/>
            <p:cNvSpPr/>
            <p:nvPr/>
          </p:nvSpPr>
          <p:spPr>
            <a:xfrm>
              <a:off x="3726942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3726942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2" name="object 452"/>
          <p:cNvGrpSpPr/>
          <p:nvPr/>
        </p:nvGrpSpPr>
        <p:grpSpPr>
          <a:xfrm>
            <a:off x="4052315" y="3456432"/>
            <a:ext cx="238125" cy="236220"/>
            <a:chOff x="4052315" y="3456432"/>
            <a:chExt cx="238125" cy="236220"/>
          </a:xfrm>
        </p:grpSpPr>
        <p:sp>
          <p:nvSpPr>
            <p:cNvPr id="453" name="object 453"/>
            <p:cNvSpPr/>
            <p:nvPr/>
          </p:nvSpPr>
          <p:spPr>
            <a:xfrm>
              <a:off x="4065269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4065269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5" name="object 455"/>
          <p:cNvGrpSpPr/>
          <p:nvPr/>
        </p:nvGrpSpPr>
        <p:grpSpPr>
          <a:xfrm>
            <a:off x="4390644" y="3456432"/>
            <a:ext cx="238125" cy="236220"/>
            <a:chOff x="4390644" y="3456432"/>
            <a:chExt cx="238125" cy="236220"/>
          </a:xfrm>
        </p:grpSpPr>
        <p:sp>
          <p:nvSpPr>
            <p:cNvPr id="456" name="object 456"/>
            <p:cNvSpPr/>
            <p:nvPr/>
          </p:nvSpPr>
          <p:spPr>
            <a:xfrm>
              <a:off x="4403598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4403598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8" name="object 458"/>
          <p:cNvGrpSpPr/>
          <p:nvPr/>
        </p:nvGrpSpPr>
        <p:grpSpPr>
          <a:xfrm>
            <a:off x="4730496" y="3456432"/>
            <a:ext cx="236220" cy="236220"/>
            <a:chOff x="4730496" y="3456432"/>
            <a:chExt cx="236220" cy="236220"/>
          </a:xfrm>
        </p:grpSpPr>
        <p:sp>
          <p:nvSpPr>
            <p:cNvPr id="459" name="object 459"/>
            <p:cNvSpPr/>
            <p:nvPr/>
          </p:nvSpPr>
          <p:spPr>
            <a:xfrm>
              <a:off x="4743450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4743450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1" name="object 461"/>
          <p:cNvGrpSpPr/>
          <p:nvPr/>
        </p:nvGrpSpPr>
        <p:grpSpPr>
          <a:xfrm>
            <a:off x="5068823" y="3456432"/>
            <a:ext cx="236220" cy="236220"/>
            <a:chOff x="5068823" y="3456432"/>
            <a:chExt cx="236220" cy="236220"/>
          </a:xfrm>
        </p:grpSpPr>
        <p:sp>
          <p:nvSpPr>
            <p:cNvPr id="462" name="object 462"/>
            <p:cNvSpPr/>
            <p:nvPr/>
          </p:nvSpPr>
          <p:spPr>
            <a:xfrm>
              <a:off x="5081777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5081777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4" name="object 464"/>
          <p:cNvGrpSpPr/>
          <p:nvPr/>
        </p:nvGrpSpPr>
        <p:grpSpPr>
          <a:xfrm>
            <a:off x="5398008" y="3456432"/>
            <a:ext cx="236220" cy="236220"/>
            <a:chOff x="5398008" y="3456432"/>
            <a:chExt cx="236220" cy="236220"/>
          </a:xfrm>
        </p:grpSpPr>
        <p:sp>
          <p:nvSpPr>
            <p:cNvPr id="465" name="object 465"/>
            <p:cNvSpPr/>
            <p:nvPr/>
          </p:nvSpPr>
          <p:spPr>
            <a:xfrm>
              <a:off x="5410962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5410962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7" name="object 467"/>
          <p:cNvGrpSpPr/>
          <p:nvPr/>
        </p:nvGrpSpPr>
        <p:grpSpPr>
          <a:xfrm>
            <a:off x="5736335" y="3456432"/>
            <a:ext cx="238125" cy="236220"/>
            <a:chOff x="5736335" y="3456432"/>
            <a:chExt cx="238125" cy="236220"/>
          </a:xfrm>
        </p:grpSpPr>
        <p:sp>
          <p:nvSpPr>
            <p:cNvPr id="468" name="object 468"/>
            <p:cNvSpPr/>
            <p:nvPr/>
          </p:nvSpPr>
          <p:spPr>
            <a:xfrm>
              <a:off x="5749289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5749289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0" name="object 470"/>
          <p:cNvGrpSpPr/>
          <p:nvPr/>
        </p:nvGrpSpPr>
        <p:grpSpPr>
          <a:xfrm>
            <a:off x="6074664" y="3456432"/>
            <a:ext cx="238125" cy="236220"/>
            <a:chOff x="6074664" y="3456432"/>
            <a:chExt cx="238125" cy="236220"/>
          </a:xfrm>
        </p:grpSpPr>
        <p:sp>
          <p:nvSpPr>
            <p:cNvPr id="471" name="object 471"/>
            <p:cNvSpPr/>
            <p:nvPr/>
          </p:nvSpPr>
          <p:spPr>
            <a:xfrm>
              <a:off x="6087618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6087618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3" name="object 473"/>
          <p:cNvGrpSpPr/>
          <p:nvPr/>
        </p:nvGrpSpPr>
        <p:grpSpPr>
          <a:xfrm>
            <a:off x="6412991" y="3456432"/>
            <a:ext cx="238125" cy="236220"/>
            <a:chOff x="6412991" y="3456432"/>
            <a:chExt cx="238125" cy="236220"/>
          </a:xfrm>
        </p:grpSpPr>
        <p:sp>
          <p:nvSpPr>
            <p:cNvPr id="474" name="object 474"/>
            <p:cNvSpPr/>
            <p:nvPr/>
          </p:nvSpPr>
          <p:spPr>
            <a:xfrm>
              <a:off x="6425945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6425945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6" name="object 476"/>
          <p:cNvGrpSpPr/>
          <p:nvPr/>
        </p:nvGrpSpPr>
        <p:grpSpPr>
          <a:xfrm>
            <a:off x="6751319" y="3456432"/>
            <a:ext cx="238125" cy="236220"/>
            <a:chOff x="6751319" y="3456432"/>
            <a:chExt cx="238125" cy="236220"/>
          </a:xfrm>
        </p:grpSpPr>
        <p:sp>
          <p:nvSpPr>
            <p:cNvPr id="477" name="object 477"/>
            <p:cNvSpPr/>
            <p:nvPr/>
          </p:nvSpPr>
          <p:spPr>
            <a:xfrm>
              <a:off x="6764273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6764273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9" name="object 479"/>
          <p:cNvGrpSpPr/>
          <p:nvPr/>
        </p:nvGrpSpPr>
        <p:grpSpPr>
          <a:xfrm>
            <a:off x="7133843" y="3456432"/>
            <a:ext cx="238125" cy="236220"/>
            <a:chOff x="7133843" y="3456432"/>
            <a:chExt cx="238125" cy="236220"/>
          </a:xfrm>
        </p:grpSpPr>
        <p:sp>
          <p:nvSpPr>
            <p:cNvPr id="480" name="object 480"/>
            <p:cNvSpPr/>
            <p:nvPr/>
          </p:nvSpPr>
          <p:spPr>
            <a:xfrm>
              <a:off x="7146797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7146797" y="3469386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2" name="object 482"/>
          <p:cNvGrpSpPr/>
          <p:nvPr/>
        </p:nvGrpSpPr>
        <p:grpSpPr>
          <a:xfrm>
            <a:off x="7473695" y="3456432"/>
            <a:ext cx="236220" cy="236220"/>
            <a:chOff x="7473695" y="3456432"/>
            <a:chExt cx="236220" cy="236220"/>
          </a:xfrm>
        </p:grpSpPr>
        <p:sp>
          <p:nvSpPr>
            <p:cNvPr id="483" name="object 483"/>
            <p:cNvSpPr/>
            <p:nvPr/>
          </p:nvSpPr>
          <p:spPr>
            <a:xfrm>
              <a:off x="7486649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7486649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5" name="object 485"/>
          <p:cNvGrpSpPr/>
          <p:nvPr/>
        </p:nvGrpSpPr>
        <p:grpSpPr>
          <a:xfrm>
            <a:off x="7812023" y="3456432"/>
            <a:ext cx="236220" cy="236220"/>
            <a:chOff x="7812023" y="3456432"/>
            <a:chExt cx="236220" cy="236220"/>
          </a:xfrm>
        </p:grpSpPr>
        <p:sp>
          <p:nvSpPr>
            <p:cNvPr id="486" name="object 486"/>
            <p:cNvSpPr/>
            <p:nvPr/>
          </p:nvSpPr>
          <p:spPr>
            <a:xfrm>
              <a:off x="7824977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7824977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8" name="object 488"/>
          <p:cNvGrpSpPr/>
          <p:nvPr/>
        </p:nvGrpSpPr>
        <p:grpSpPr>
          <a:xfrm>
            <a:off x="8150352" y="3456432"/>
            <a:ext cx="236220" cy="236220"/>
            <a:chOff x="8150352" y="3456432"/>
            <a:chExt cx="236220" cy="236220"/>
          </a:xfrm>
        </p:grpSpPr>
        <p:sp>
          <p:nvSpPr>
            <p:cNvPr id="489" name="object 489"/>
            <p:cNvSpPr/>
            <p:nvPr/>
          </p:nvSpPr>
          <p:spPr>
            <a:xfrm>
              <a:off x="8163306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8163306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1" name="object 491"/>
          <p:cNvGrpSpPr/>
          <p:nvPr/>
        </p:nvGrpSpPr>
        <p:grpSpPr>
          <a:xfrm>
            <a:off x="8488680" y="3456432"/>
            <a:ext cx="236220" cy="236220"/>
            <a:chOff x="8488680" y="3456432"/>
            <a:chExt cx="236220" cy="236220"/>
          </a:xfrm>
        </p:grpSpPr>
        <p:sp>
          <p:nvSpPr>
            <p:cNvPr id="492" name="object 492"/>
            <p:cNvSpPr/>
            <p:nvPr/>
          </p:nvSpPr>
          <p:spPr>
            <a:xfrm>
              <a:off x="8501634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8501634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4" name="object 494"/>
          <p:cNvGrpSpPr/>
          <p:nvPr/>
        </p:nvGrpSpPr>
        <p:grpSpPr>
          <a:xfrm>
            <a:off x="8825483" y="3456432"/>
            <a:ext cx="236220" cy="236220"/>
            <a:chOff x="8825483" y="3456432"/>
            <a:chExt cx="236220" cy="236220"/>
          </a:xfrm>
        </p:grpSpPr>
        <p:sp>
          <p:nvSpPr>
            <p:cNvPr id="495" name="object 495"/>
            <p:cNvSpPr/>
            <p:nvPr/>
          </p:nvSpPr>
          <p:spPr>
            <a:xfrm>
              <a:off x="8838437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8838437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7" name="object 497"/>
          <p:cNvGrpSpPr/>
          <p:nvPr/>
        </p:nvGrpSpPr>
        <p:grpSpPr>
          <a:xfrm>
            <a:off x="9163811" y="3456432"/>
            <a:ext cx="236220" cy="236220"/>
            <a:chOff x="9163811" y="3456432"/>
            <a:chExt cx="236220" cy="236220"/>
          </a:xfrm>
        </p:grpSpPr>
        <p:sp>
          <p:nvSpPr>
            <p:cNvPr id="498" name="object 498"/>
            <p:cNvSpPr/>
            <p:nvPr/>
          </p:nvSpPr>
          <p:spPr>
            <a:xfrm>
              <a:off x="9176765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9176765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0" name="object 500"/>
          <p:cNvGrpSpPr/>
          <p:nvPr/>
        </p:nvGrpSpPr>
        <p:grpSpPr>
          <a:xfrm>
            <a:off x="9502140" y="3456432"/>
            <a:ext cx="236220" cy="236220"/>
            <a:chOff x="9502140" y="3456432"/>
            <a:chExt cx="236220" cy="236220"/>
          </a:xfrm>
        </p:grpSpPr>
        <p:sp>
          <p:nvSpPr>
            <p:cNvPr id="501" name="object 501"/>
            <p:cNvSpPr/>
            <p:nvPr/>
          </p:nvSpPr>
          <p:spPr>
            <a:xfrm>
              <a:off x="9515094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9515094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3" name="object 503"/>
          <p:cNvGrpSpPr/>
          <p:nvPr/>
        </p:nvGrpSpPr>
        <p:grpSpPr>
          <a:xfrm>
            <a:off x="9840468" y="3456432"/>
            <a:ext cx="236220" cy="236220"/>
            <a:chOff x="9840468" y="3456432"/>
            <a:chExt cx="236220" cy="236220"/>
          </a:xfrm>
        </p:grpSpPr>
        <p:sp>
          <p:nvSpPr>
            <p:cNvPr id="504" name="object 504"/>
            <p:cNvSpPr/>
            <p:nvPr/>
          </p:nvSpPr>
          <p:spPr>
            <a:xfrm>
              <a:off x="9853422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9853422" y="3469386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6" name="object 506"/>
          <p:cNvGrpSpPr/>
          <p:nvPr/>
        </p:nvGrpSpPr>
        <p:grpSpPr>
          <a:xfrm>
            <a:off x="1978151" y="3808476"/>
            <a:ext cx="236220" cy="236220"/>
            <a:chOff x="1978151" y="3808476"/>
            <a:chExt cx="236220" cy="236220"/>
          </a:xfrm>
        </p:grpSpPr>
        <p:sp>
          <p:nvSpPr>
            <p:cNvPr id="507" name="object 507"/>
            <p:cNvSpPr/>
            <p:nvPr/>
          </p:nvSpPr>
          <p:spPr>
            <a:xfrm>
              <a:off x="1991105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1991105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9" name="object 509"/>
          <p:cNvGrpSpPr/>
          <p:nvPr/>
        </p:nvGrpSpPr>
        <p:grpSpPr>
          <a:xfrm>
            <a:off x="2316479" y="3808476"/>
            <a:ext cx="236220" cy="236220"/>
            <a:chOff x="2316479" y="3808476"/>
            <a:chExt cx="236220" cy="236220"/>
          </a:xfrm>
        </p:grpSpPr>
        <p:sp>
          <p:nvSpPr>
            <p:cNvPr id="510" name="object 510"/>
            <p:cNvSpPr/>
            <p:nvPr/>
          </p:nvSpPr>
          <p:spPr>
            <a:xfrm>
              <a:off x="2329433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2329433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2" name="object 512"/>
          <p:cNvGrpSpPr/>
          <p:nvPr/>
        </p:nvGrpSpPr>
        <p:grpSpPr>
          <a:xfrm>
            <a:off x="2654807" y="3808476"/>
            <a:ext cx="236220" cy="236220"/>
            <a:chOff x="2654807" y="3808476"/>
            <a:chExt cx="236220" cy="236220"/>
          </a:xfrm>
        </p:grpSpPr>
        <p:sp>
          <p:nvSpPr>
            <p:cNvPr id="513" name="object 513"/>
            <p:cNvSpPr/>
            <p:nvPr/>
          </p:nvSpPr>
          <p:spPr>
            <a:xfrm>
              <a:off x="2667761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2667761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5" name="object 515"/>
          <p:cNvGrpSpPr/>
          <p:nvPr/>
        </p:nvGrpSpPr>
        <p:grpSpPr>
          <a:xfrm>
            <a:off x="2993135" y="3808476"/>
            <a:ext cx="238125" cy="236220"/>
            <a:chOff x="2993135" y="3808476"/>
            <a:chExt cx="238125" cy="236220"/>
          </a:xfrm>
        </p:grpSpPr>
        <p:sp>
          <p:nvSpPr>
            <p:cNvPr id="516" name="object 516"/>
            <p:cNvSpPr/>
            <p:nvPr/>
          </p:nvSpPr>
          <p:spPr>
            <a:xfrm>
              <a:off x="3006089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3006089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8" name="object 518"/>
          <p:cNvGrpSpPr/>
          <p:nvPr/>
        </p:nvGrpSpPr>
        <p:grpSpPr>
          <a:xfrm>
            <a:off x="3331464" y="3808476"/>
            <a:ext cx="238125" cy="236220"/>
            <a:chOff x="3331464" y="3808476"/>
            <a:chExt cx="238125" cy="236220"/>
          </a:xfrm>
        </p:grpSpPr>
        <p:sp>
          <p:nvSpPr>
            <p:cNvPr id="519" name="object 519"/>
            <p:cNvSpPr/>
            <p:nvPr/>
          </p:nvSpPr>
          <p:spPr>
            <a:xfrm>
              <a:off x="3344418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3344418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1" name="object 521"/>
          <p:cNvGrpSpPr/>
          <p:nvPr/>
        </p:nvGrpSpPr>
        <p:grpSpPr>
          <a:xfrm>
            <a:off x="3713988" y="3808476"/>
            <a:ext cx="238125" cy="236220"/>
            <a:chOff x="3713988" y="3808476"/>
            <a:chExt cx="238125" cy="236220"/>
          </a:xfrm>
        </p:grpSpPr>
        <p:sp>
          <p:nvSpPr>
            <p:cNvPr id="522" name="object 522"/>
            <p:cNvSpPr/>
            <p:nvPr/>
          </p:nvSpPr>
          <p:spPr>
            <a:xfrm>
              <a:off x="3726942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/>
            <p:cNvSpPr/>
            <p:nvPr/>
          </p:nvSpPr>
          <p:spPr>
            <a:xfrm>
              <a:off x="3726942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4" name="object 524"/>
          <p:cNvGrpSpPr/>
          <p:nvPr/>
        </p:nvGrpSpPr>
        <p:grpSpPr>
          <a:xfrm>
            <a:off x="4052315" y="3808476"/>
            <a:ext cx="238125" cy="236220"/>
            <a:chOff x="4052315" y="3808476"/>
            <a:chExt cx="238125" cy="236220"/>
          </a:xfrm>
        </p:grpSpPr>
        <p:sp>
          <p:nvSpPr>
            <p:cNvPr id="525" name="object 525"/>
            <p:cNvSpPr/>
            <p:nvPr/>
          </p:nvSpPr>
          <p:spPr>
            <a:xfrm>
              <a:off x="4065269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4065269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7" name="object 527"/>
          <p:cNvGrpSpPr/>
          <p:nvPr/>
        </p:nvGrpSpPr>
        <p:grpSpPr>
          <a:xfrm>
            <a:off x="4390644" y="3808476"/>
            <a:ext cx="238125" cy="236220"/>
            <a:chOff x="4390644" y="3808476"/>
            <a:chExt cx="238125" cy="236220"/>
          </a:xfrm>
        </p:grpSpPr>
        <p:sp>
          <p:nvSpPr>
            <p:cNvPr id="528" name="object 528"/>
            <p:cNvSpPr/>
            <p:nvPr/>
          </p:nvSpPr>
          <p:spPr>
            <a:xfrm>
              <a:off x="4403598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4403598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0" name="object 530"/>
          <p:cNvGrpSpPr/>
          <p:nvPr/>
        </p:nvGrpSpPr>
        <p:grpSpPr>
          <a:xfrm>
            <a:off x="4730496" y="3808476"/>
            <a:ext cx="236220" cy="236220"/>
            <a:chOff x="4730496" y="3808476"/>
            <a:chExt cx="236220" cy="236220"/>
          </a:xfrm>
        </p:grpSpPr>
        <p:sp>
          <p:nvSpPr>
            <p:cNvPr id="531" name="object 531"/>
            <p:cNvSpPr/>
            <p:nvPr/>
          </p:nvSpPr>
          <p:spPr>
            <a:xfrm>
              <a:off x="4743450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4743450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3" name="object 533"/>
          <p:cNvGrpSpPr/>
          <p:nvPr/>
        </p:nvGrpSpPr>
        <p:grpSpPr>
          <a:xfrm>
            <a:off x="5068823" y="3808476"/>
            <a:ext cx="236220" cy="236220"/>
            <a:chOff x="5068823" y="3808476"/>
            <a:chExt cx="236220" cy="236220"/>
          </a:xfrm>
        </p:grpSpPr>
        <p:sp>
          <p:nvSpPr>
            <p:cNvPr id="534" name="object 534"/>
            <p:cNvSpPr/>
            <p:nvPr/>
          </p:nvSpPr>
          <p:spPr>
            <a:xfrm>
              <a:off x="5081777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5081777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6" name="object 536"/>
          <p:cNvGrpSpPr/>
          <p:nvPr/>
        </p:nvGrpSpPr>
        <p:grpSpPr>
          <a:xfrm>
            <a:off x="5398008" y="3808476"/>
            <a:ext cx="236220" cy="236220"/>
            <a:chOff x="5398008" y="3808476"/>
            <a:chExt cx="236220" cy="236220"/>
          </a:xfrm>
        </p:grpSpPr>
        <p:sp>
          <p:nvSpPr>
            <p:cNvPr id="537" name="object 537"/>
            <p:cNvSpPr/>
            <p:nvPr/>
          </p:nvSpPr>
          <p:spPr>
            <a:xfrm>
              <a:off x="5410962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5410962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9" name="object 539"/>
          <p:cNvGrpSpPr/>
          <p:nvPr/>
        </p:nvGrpSpPr>
        <p:grpSpPr>
          <a:xfrm>
            <a:off x="5736335" y="3808476"/>
            <a:ext cx="238125" cy="236220"/>
            <a:chOff x="5736335" y="3808476"/>
            <a:chExt cx="238125" cy="236220"/>
          </a:xfrm>
        </p:grpSpPr>
        <p:sp>
          <p:nvSpPr>
            <p:cNvPr id="540" name="object 540"/>
            <p:cNvSpPr/>
            <p:nvPr/>
          </p:nvSpPr>
          <p:spPr>
            <a:xfrm>
              <a:off x="5749289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5749289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2" name="object 542"/>
          <p:cNvGrpSpPr/>
          <p:nvPr/>
        </p:nvGrpSpPr>
        <p:grpSpPr>
          <a:xfrm>
            <a:off x="6074664" y="3808476"/>
            <a:ext cx="238125" cy="236220"/>
            <a:chOff x="6074664" y="3808476"/>
            <a:chExt cx="238125" cy="236220"/>
          </a:xfrm>
        </p:grpSpPr>
        <p:sp>
          <p:nvSpPr>
            <p:cNvPr id="543" name="object 543"/>
            <p:cNvSpPr/>
            <p:nvPr/>
          </p:nvSpPr>
          <p:spPr>
            <a:xfrm>
              <a:off x="6087618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6087618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5" name="object 545"/>
          <p:cNvGrpSpPr/>
          <p:nvPr/>
        </p:nvGrpSpPr>
        <p:grpSpPr>
          <a:xfrm>
            <a:off x="6412991" y="3808476"/>
            <a:ext cx="238125" cy="236220"/>
            <a:chOff x="6412991" y="3808476"/>
            <a:chExt cx="238125" cy="236220"/>
          </a:xfrm>
        </p:grpSpPr>
        <p:sp>
          <p:nvSpPr>
            <p:cNvPr id="546" name="object 546"/>
            <p:cNvSpPr/>
            <p:nvPr/>
          </p:nvSpPr>
          <p:spPr>
            <a:xfrm>
              <a:off x="6425945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/>
            <p:cNvSpPr/>
            <p:nvPr/>
          </p:nvSpPr>
          <p:spPr>
            <a:xfrm>
              <a:off x="6425945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8" name="object 548"/>
          <p:cNvGrpSpPr/>
          <p:nvPr/>
        </p:nvGrpSpPr>
        <p:grpSpPr>
          <a:xfrm>
            <a:off x="6751319" y="3808476"/>
            <a:ext cx="238125" cy="236220"/>
            <a:chOff x="6751319" y="3808476"/>
            <a:chExt cx="238125" cy="236220"/>
          </a:xfrm>
        </p:grpSpPr>
        <p:sp>
          <p:nvSpPr>
            <p:cNvPr id="549" name="object 549"/>
            <p:cNvSpPr/>
            <p:nvPr/>
          </p:nvSpPr>
          <p:spPr>
            <a:xfrm>
              <a:off x="6764273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6764273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1" name="object 551"/>
          <p:cNvGrpSpPr/>
          <p:nvPr/>
        </p:nvGrpSpPr>
        <p:grpSpPr>
          <a:xfrm>
            <a:off x="7133843" y="3808476"/>
            <a:ext cx="238125" cy="236220"/>
            <a:chOff x="7133843" y="3808476"/>
            <a:chExt cx="238125" cy="236220"/>
          </a:xfrm>
        </p:grpSpPr>
        <p:sp>
          <p:nvSpPr>
            <p:cNvPr id="552" name="object 552"/>
            <p:cNvSpPr/>
            <p:nvPr/>
          </p:nvSpPr>
          <p:spPr>
            <a:xfrm>
              <a:off x="7146797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7146797" y="3821430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4" name="object 554"/>
          <p:cNvGrpSpPr/>
          <p:nvPr/>
        </p:nvGrpSpPr>
        <p:grpSpPr>
          <a:xfrm>
            <a:off x="7473695" y="3808476"/>
            <a:ext cx="236220" cy="236220"/>
            <a:chOff x="7473695" y="3808476"/>
            <a:chExt cx="236220" cy="236220"/>
          </a:xfrm>
        </p:grpSpPr>
        <p:sp>
          <p:nvSpPr>
            <p:cNvPr id="555" name="object 555"/>
            <p:cNvSpPr/>
            <p:nvPr/>
          </p:nvSpPr>
          <p:spPr>
            <a:xfrm>
              <a:off x="7486649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7486649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7" name="object 557"/>
          <p:cNvGrpSpPr/>
          <p:nvPr/>
        </p:nvGrpSpPr>
        <p:grpSpPr>
          <a:xfrm>
            <a:off x="7812023" y="3808476"/>
            <a:ext cx="236220" cy="236220"/>
            <a:chOff x="7812023" y="3808476"/>
            <a:chExt cx="236220" cy="236220"/>
          </a:xfrm>
        </p:grpSpPr>
        <p:sp>
          <p:nvSpPr>
            <p:cNvPr id="558" name="object 558"/>
            <p:cNvSpPr/>
            <p:nvPr/>
          </p:nvSpPr>
          <p:spPr>
            <a:xfrm>
              <a:off x="7824977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7824977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0" name="object 560"/>
          <p:cNvGrpSpPr/>
          <p:nvPr/>
        </p:nvGrpSpPr>
        <p:grpSpPr>
          <a:xfrm>
            <a:off x="8150352" y="3808476"/>
            <a:ext cx="236220" cy="236220"/>
            <a:chOff x="8150352" y="3808476"/>
            <a:chExt cx="236220" cy="236220"/>
          </a:xfrm>
        </p:grpSpPr>
        <p:sp>
          <p:nvSpPr>
            <p:cNvPr id="561" name="object 561"/>
            <p:cNvSpPr/>
            <p:nvPr/>
          </p:nvSpPr>
          <p:spPr>
            <a:xfrm>
              <a:off x="8163306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8163306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3" name="object 563"/>
          <p:cNvGrpSpPr/>
          <p:nvPr/>
        </p:nvGrpSpPr>
        <p:grpSpPr>
          <a:xfrm>
            <a:off x="8488680" y="3808476"/>
            <a:ext cx="236220" cy="236220"/>
            <a:chOff x="8488680" y="3808476"/>
            <a:chExt cx="236220" cy="236220"/>
          </a:xfrm>
        </p:grpSpPr>
        <p:sp>
          <p:nvSpPr>
            <p:cNvPr id="564" name="object 564"/>
            <p:cNvSpPr/>
            <p:nvPr/>
          </p:nvSpPr>
          <p:spPr>
            <a:xfrm>
              <a:off x="8501634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8501634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6" name="object 566"/>
          <p:cNvGrpSpPr/>
          <p:nvPr/>
        </p:nvGrpSpPr>
        <p:grpSpPr>
          <a:xfrm>
            <a:off x="8825483" y="3808476"/>
            <a:ext cx="236220" cy="236220"/>
            <a:chOff x="8825483" y="3808476"/>
            <a:chExt cx="236220" cy="236220"/>
          </a:xfrm>
        </p:grpSpPr>
        <p:sp>
          <p:nvSpPr>
            <p:cNvPr id="567" name="object 567"/>
            <p:cNvSpPr/>
            <p:nvPr/>
          </p:nvSpPr>
          <p:spPr>
            <a:xfrm>
              <a:off x="8838437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8838437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9" name="object 569"/>
          <p:cNvGrpSpPr/>
          <p:nvPr/>
        </p:nvGrpSpPr>
        <p:grpSpPr>
          <a:xfrm>
            <a:off x="9163811" y="3808476"/>
            <a:ext cx="236220" cy="236220"/>
            <a:chOff x="9163811" y="3808476"/>
            <a:chExt cx="236220" cy="236220"/>
          </a:xfrm>
        </p:grpSpPr>
        <p:sp>
          <p:nvSpPr>
            <p:cNvPr id="570" name="object 570"/>
            <p:cNvSpPr/>
            <p:nvPr/>
          </p:nvSpPr>
          <p:spPr>
            <a:xfrm>
              <a:off x="9176765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9176765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2" name="object 572"/>
          <p:cNvGrpSpPr/>
          <p:nvPr/>
        </p:nvGrpSpPr>
        <p:grpSpPr>
          <a:xfrm>
            <a:off x="9502140" y="3808476"/>
            <a:ext cx="236220" cy="236220"/>
            <a:chOff x="9502140" y="3808476"/>
            <a:chExt cx="236220" cy="236220"/>
          </a:xfrm>
        </p:grpSpPr>
        <p:sp>
          <p:nvSpPr>
            <p:cNvPr id="573" name="object 573"/>
            <p:cNvSpPr/>
            <p:nvPr/>
          </p:nvSpPr>
          <p:spPr>
            <a:xfrm>
              <a:off x="9515094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9515094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5" name="object 575"/>
          <p:cNvGrpSpPr/>
          <p:nvPr/>
        </p:nvGrpSpPr>
        <p:grpSpPr>
          <a:xfrm>
            <a:off x="9840468" y="3808476"/>
            <a:ext cx="236220" cy="236220"/>
            <a:chOff x="9840468" y="3808476"/>
            <a:chExt cx="236220" cy="236220"/>
          </a:xfrm>
        </p:grpSpPr>
        <p:sp>
          <p:nvSpPr>
            <p:cNvPr id="576" name="object 576"/>
            <p:cNvSpPr/>
            <p:nvPr/>
          </p:nvSpPr>
          <p:spPr>
            <a:xfrm>
              <a:off x="9853422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9853422" y="3821430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8" name="object 578"/>
          <p:cNvGrpSpPr/>
          <p:nvPr/>
        </p:nvGrpSpPr>
        <p:grpSpPr>
          <a:xfrm>
            <a:off x="1978151" y="4160520"/>
            <a:ext cx="236220" cy="236220"/>
            <a:chOff x="1978151" y="4160520"/>
            <a:chExt cx="236220" cy="236220"/>
          </a:xfrm>
        </p:grpSpPr>
        <p:sp>
          <p:nvSpPr>
            <p:cNvPr id="579" name="object 579"/>
            <p:cNvSpPr/>
            <p:nvPr/>
          </p:nvSpPr>
          <p:spPr>
            <a:xfrm>
              <a:off x="1991105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1991105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1" name="object 581"/>
          <p:cNvGrpSpPr/>
          <p:nvPr/>
        </p:nvGrpSpPr>
        <p:grpSpPr>
          <a:xfrm>
            <a:off x="2316479" y="4160520"/>
            <a:ext cx="236220" cy="236220"/>
            <a:chOff x="2316479" y="4160520"/>
            <a:chExt cx="236220" cy="236220"/>
          </a:xfrm>
        </p:grpSpPr>
        <p:sp>
          <p:nvSpPr>
            <p:cNvPr id="582" name="object 582"/>
            <p:cNvSpPr/>
            <p:nvPr/>
          </p:nvSpPr>
          <p:spPr>
            <a:xfrm>
              <a:off x="2329433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2329433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4" name="object 584"/>
          <p:cNvGrpSpPr/>
          <p:nvPr/>
        </p:nvGrpSpPr>
        <p:grpSpPr>
          <a:xfrm>
            <a:off x="2654807" y="4160520"/>
            <a:ext cx="236220" cy="236220"/>
            <a:chOff x="2654807" y="4160520"/>
            <a:chExt cx="236220" cy="236220"/>
          </a:xfrm>
        </p:grpSpPr>
        <p:sp>
          <p:nvSpPr>
            <p:cNvPr id="585" name="object 585"/>
            <p:cNvSpPr/>
            <p:nvPr/>
          </p:nvSpPr>
          <p:spPr>
            <a:xfrm>
              <a:off x="2667761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2667761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7" name="object 587"/>
          <p:cNvGrpSpPr/>
          <p:nvPr/>
        </p:nvGrpSpPr>
        <p:grpSpPr>
          <a:xfrm>
            <a:off x="2993135" y="4160520"/>
            <a:ext cx="238125" cy="236220"/>
            <a:chOff x="2993135" y="4160520"/>
            <a:chExt cx="238125" cy="236220"/>
          </a:xfrm>
        </p:grpSpPr>
        <p:sp>
          <p:nvSpPr>
            <p:cNvPr id="588" name="object 588"/>
            <p:cNvSpPr/>
            <p:nvPr/>
          </p:nvSpPr>
          <p:spPr>
            <a:xfrm>
              <a:off x="3006089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3006089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0" name="object 590"/>
          <p:cNvGrpSpPr/>
          <p:nvPr/>
        </p:nvGrpSpPr>
        <p:grpSpPr>
          <a:xfrm>
            <a:off x="3331464" y="4160520"/>
            <a:ext cx="238125" cy="236220"/>
            <a:chOff x="3331464" y="4160520"/>
            <a:chExt cx="238125" cy="236220"/>
          </a:xfrm>
        </p:grpSpPr>
        <p:sp>
          <p:nvSpPr>
            <p:cNvPr id="591" name="object 591"/>
            <p:cNvSpPr/>
            <p:nvPr/>
          </p:nvSpPr>
          <p:spPr>
            <a:xfrm>
              <a:off x="3344418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3344418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3" name="object 593"/>
          <p:cNvGrpSpPr/>
          <p:nvPr/>
        </p:nvGrpSpPr>
        <p:grpSpPr>
          <a:xfrm>
            <a:off x="3713988" y="4160520"/>
            <a:ext cx="238125" cy="236220"/>
            <a:chOff x="3713988" y="4160520"/>
            <a:chExt cx="238125" cy="236220"/>
          </a:xfrm>
        </p:grpSpPr>
        <p:sp>
          <p:nvSpPr>
            <p:cNvPr id="594" name="object 594"/>
            <p:cNvSpPr/>
            <p:nvPr/>
          </p:nvSpPr>
          <p:spPr>
            <a:xfrm>
              <a:off x="3726942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3726942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6" name="object 596"/>
          <p:cNvGrpSpPr/>
          <p:nvPr/>
        </p:nvGrpSpPr>
        <p:grpSpPr>
          <a:xfrm>
            <a:off x="4052315" y="4160520"/>
            <a:ext cx="238125" cy="236220"/>
            <a:chOff x="4052315" y="4160520"/>
            <a:chExt cx="238125" cy="236220"/>
          </a:xfrm>
        </p:grpSpPr>
        <p:sp>
          <p:nvSpPr>
            <p:cNvPr id="597" name="object 597"/>
            <p:cNvSpPr/>
            <p:nvPr/>
          </p:nvSpPr>
          <p:spPr>
            <a:xfrm>
              <a:off x="4065269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4065269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9" name="object 599"/>
          <p:cNvGrpSpPr/>
          <p:nvPr/>
        </p:nvGrpSpPr>
        <p:grpSpPr>
          <a:xfrm>
            <a:off x="4390644" y="4160520"/>
            <a:ext cx="238125" cy="236220"/>
            <a:chOff x="4390644" y="4160520"/>
            <a:chExt cx="238125" cy="236220"/>
          </a:xfrm>
        </p:grpSpPr>
        <p:sp>
          <p:nvSpPr>
            <p:cNvPr id="600" name="object 600"/>
            <p:cNvSpPr/>
            <p:nvPr/>
          </p:nvSpPr>
          <p:spPr>
            <a:xfrm>
              <a:off x="4403598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4403598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2" name="object 602"/>
          <p:cNvGrpSpPr/>
          <p:nvPr/>
        </p:nvGrpSpPr>
        <p:grpSpPr>
          <a:xfrm>
            <a:off x="4730496" y="4160520"/>
            <a:ext cx="236220" cy="236220"/>
            <a:chOff x="4730496" y="4160520"/>
            <a:chExt cx="236220" cy="236220"/>
          </a:xfrm>
        </p:grpSpPr>
        <p:sp>
          <p:nvSpPr>
            <p:cNvPr id="603" name="object 603"/>
            <p:cNvSpPr/>
            <p:nvPr/>
          </p:nvSpPr>
          <p:spPr>
            <a:xfrm>
              <a:off x="4743450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4743450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5" name="object 605"/>
          <p:cNvGrpSpPr/>
          <p:nvPr/>
        </p:nvGrpSpPr>
        <p:grpSpPr>
          <a:xfrm>
            <a:off x="5068823" y="4160520"/>
            <a:ext cx="236220" cy="236220"/>
            <a:chOff x="5068823" y="4160520"/>
            <a:chExt cx="236220" cy="236220"/>
          </a:xfrm>
        </p:grpSpPr>
        <p:sp>
          <p:nvSpPr>
            <p:cNvPr id="606" name="object 606"/>
            <p:cNvSpPr/>
            <p:nvPr/>
          </p:nvSpPr>
          <p:spPr>
            <a:xfrm>
              <a:off x="5081777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5081777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8" name="object 608"/>
          <p:cNvGrpSpPr/>
          <p:nvPr/>
        </p:nvGrpSpPr>
        <p:grpSpPr>
          <a:xfrm>
            <a:off x="5398008" y="4160520"/>
            <a:ext cx="236220" cy="236220"/>
            <a:chOff x="5398008" y="4160520"/>
            <a:chExt cx="236220" cy="236220"/>
          </a:xfrm>
        </p:grpSpPr>
        <p:sp>
          <p:nvSpPr>
            <p:cNvPr id="609" name="object 609"/>
            <p:cNvSpPr/>
            <p:nvPr/>
          </p:nvSpPr>
          <p:spPr>
            <a:xfrm>
              <a:off x="5410962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5410962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1" name="object 611"/>
          <p:cNvGrpSpPr/>
          <p:nvPr/>
        </p:nvGrpSpPr>
        <p:grpSpPr>
          <a:xfrm>
            <a:off x="5736335" y="4160520"/>
            <a:ext cx="238125" cy="236220"/>
            <a:chOff x="5736335" y="4160520"/>
            <a:chExt cx="238125" cy="236220"/>
          </a:xfrm>
        </p:grpSpPr>
        <p:sp>
          <p:nvSpPr>
            <p:cNvPr id="612" name="object 612"/>
            <p:cNvSpPr/>
            <p:nvPr/>
          </p:nvSpPr>
          <p:spPr>
            <a:xfrm>
              <a:off x="5749289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5749289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4" name="object 614"/>
          <p:cNvGrpSpPr/>
          <p:nvPr/>
        </p:nvGrpSpPr>
        <p:grpSpPr>
          <a:xfrm>
            <a:off x="6074664" y="4160520"/>
            <a:ext cx="238125" cy="236220"/>
            <a:chOff x="6074664" y="4160520"/>
            <a:chExt cx="238125" cy="236220"/>
          </a:xfrm>
        </p:grpSpPr>
        <p:sp>
          <p:nvSpPr>
            <p:cNvPr id="615" name="object 615"/>
            <p:cNvSpPr/>
            <p:nvPr/>
          </p:nvSpPr>
          <p:spPr>
            <a:xfrm>
              <a:off x="6087618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6087618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7" name="object 617"/>
          <p:cNvGrpSpPr/>
          <p:nvPr/>
        </p:nvGrpSpPr>
        <p:grpSpPr>
          <a:xfrm>
            <a:off x="6412991" y="4160520"/>
            <a:ext cx="238125" cy="236220"/>
            <a:chOff x="6412991" y="4160520"/>
            <a:chExt cx="238125" cy="236220"/>
          </a:xfrm>
        </p:grpSpPr>
        <p:sp>
          <p:nvSpPr>
            <p:cNvPr id="618" name="object 618"/>
            <p:cNvSpPr/>
            <p:nvPr/>
          </p:nvSpPr>
          <p:spPr>
            <a:xfrm>
              <a:off x="6425945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6425945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0" name="object 620"/>
          <p:cNvGrpSpPr/>
          <p:nvPr/>
        </p:nvGrpSpPr>
        <p:grpSpPr>
          <a:xfrm>
            <a:off x="6751319" y="4160520"/>
            <a:ext cx="238125" cy="236220"/>
            <a:chOff x="6751319" y="4160520"/>
            <a:chExt cx="238125" cy="236220"/>
          </a:xfrm>
        </p:grpSpPr>
        <p:sp>
          <p:nvSpPr>
            <p:cNvPr id="621" name="object 621"/>
            <p:cNvSpPr/>
            <p:nvPr/>
          </p:nvSpPr>
          <p:spPr>
            <a:xfrm>
              <a:off x="6764273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6764273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3" name="object 623"/>
          <p:cNvGrpSpPr/>
          <p:nvPr/>
        </p:nvGrpSpPr>
        <p:grpSpPr>
          <a:xfrm>
            <a:off x="7133843" y="4160520"/>
            <a:ext cx="238125" cy="236220"/>
            <a:chOff x="7133843" y="4160520"/>
            <a:chExt cx="238125" cy="236220"/>
          </a:xfrm>
        </p:grpSpPr>
        <p:sp>
          <p:nvSpPr>
            <p:cNvPr id="624" name="object 624"/>
            <p:cNvSpPr/>
            <p:nvPr/>
          </p:nvSpPr>
          <p:spPr>
            <a:xfrm>
              <a:off x="7146797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7146797" y="4173474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6" name="object 626"/>
          <p:cNvGrpSpPr/>
          <p:nvPr/>
        </p:nvGrpSpPr>
        <p:grpSpPr>
          <a:xfrm>
            <a:off x="7473695" y="4160520"/>
            <a:ext cx="236220" cy="236220"/>
            <a:chOff x="7473695" y="4160520"/>
            <a:chExt cx="236220" cy="236220"/>
          </a:xfrm>
        </p:grpSpPr>
        <p:sp>
          <p:nvSpPr>
            <p:cNvPr id="627" name="object 627"/>
            <p:cNvSpPr/>
            <p:nvPr/>
          </p:nvSpPr>
          <p:spPr>
            <a:xfrm>
              <a:off x="7486649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7486649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9" name="object 629"/>
          <p:cNvGrpSpPr/>
          <p:nvPr/>
        </p:nvGrpSpPr>
        <p:grpSpPr>
          <a:xfrm>
            <a:off x="7812023" y="4160520"/>
            <a:ext cx="236220" cy="236220"/>
            <a:chOff x="7812023" y="4160520"/>
            <a:chExt cx="236220" cy="236220"/>
          </a:xfrm>
        </p:grpSpPr>
        <p:sp>
          <p:nvSpPr>
            <p:cNvPr id="630" name="object 630"/>
            <p:cNvSpPr/>
            <p:nvPr/>
          </p:nvSpPr>
          <p:spPr>
            <a:xfrm>
              <a:off x="7824977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7824977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2" name="object 632"/>
          <p:cNvGrpSpPr/>
          <p:nvPr/>
        </p:nvGrpSpPr>
        <p:grpSpPr>
          <a:xfrm>
            <a:off x="8150352" y="4160520"/>
            <a:ext cx="236220" cy="236220"/>
            <a:chOff x="8150352" y="4160520"/>
            <a:chExt cx="236220" cy="236220"/>
          </a:xfrm>
        </p:grpSpPr>
        <p:sp>
          <p:nvSpPr>
            <p:cNvPr id="633" name="object 633"/>
            <p:cNvSpPr/>
            <p:nvPr/>
          </p:nvSpPr>
          <p:spPr>
            <a:xfrm>
              <a:off x="8163306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8163306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5" name="object 635"/>
          <p:cNvGrpSpPr/>
          <p:nvPr/>
        </p:nvGrpSpPr>
        <p:grpSpPr>
          <a:xfrm>
            <a:off x="8488680" y="4160520"/>
            <a:ext cx="236220" cy="236220"/>
            <a:chOff x="8488680" y="4160520"/>
            <a:chExt cx="236220" cy="236220"/>
          </a:xfrm>
        </p:grpSpPr>
        <p:sp>
          <p:nvSpPr>
            <p:cNvPr id="636" name="object 636"/>
            <p:cNvSpPr/>
            <p:nvPr/>
          </p:nvSpPr>
          <p:spPr>
            <a:xfrm>
              <a:off x="8501634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8501634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8" name="object 638"/>
          <p:cNvGrpSpPr/>
          <p:nvPr/>
        </p:nvGrpSpPr>
        <p:grpSpPr>
          <a:xfrm>
            <a:off x="8825483" y="4160520"/>
            <a:ext cx="236220" cy="236220"/>
            <a:chOff x="8825483" y="4160520"/>
            <a:chExt cx="236220" cy="236220"/>
          </a:xfrm>
        </p:grpSpPr>
        <p:sp>
          <p:nvSpPr>
            <p:cNvPr id="639" name="object 639"/>
            <p:cNvSpPr/>
            <p:nvPr/>
          </p:nvSpPr>
          <p:spPr>
            <a:xfrm>
              <a:off x="8838437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8838437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1" name="object 641"/>
          <p:cNvGrpSpPr/>
          <p:nvPr/>
        </p:nvGrpSpPr>
        <p:grpSpPr>
          <a:xfrm>
            <a:off x="9163811" y="4160520"/>
            <a:ext cx="236220" cy="236220"/>
            <a:chOff x="9163811" y="4160520"/>
            <a:chExt cx="236220" cy="236220"/>
          </a:xfrm>
        </p:grpSpPr>
        <p:sp>
          <p:nvSpPr>
            <p:cNvPr id="642" name="object 642"/>
            <p:cNvSpPr/>
            <p:nvPr/>
          </p:nvSpPr>
          <p:spPr>
            <a:xfrm>
              <a:off x="9176765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9176765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4" name="object 644"/>
          <p:cNvGrpSpPr/>
          <p:nvPr/>
        </p:nvGrpSpPr>
        <p:grpSpPr>
          <a:xfrm>
            <a:off x="9502140" y="4160520"/>
            <a:ext cx="236220" cy="236220"/>
            <a:chOff x="9502140" y="4160520"/>
            <a:chExt cx="236220" cy="236220"/>
          </a:xfrm>
        </p:grpSpPr>
        <p:sp>
          <p:nvSpPr>
            <p:cNvPr id="645" name="object 645"/>
            <p:cNvSpPr/>
            <p:nvPr/>
          </p:nvSpPr>
          <p:spPr>
            <a:xfrm>
              <a:off x="9515094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9515094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7" name="object 647"/>
          <p:cNvGrpSpPr/>
          <p:nvPr/>
        </p:nvGrpSpPr>
        <p:grpSpPr>
          <a:xfrm>
            <a:off x="9840468" y="4160520"/>
            <a:ext cx="236220" cy="236220"/>
            <a:chOff x="9840468" y="4160520"/>
            <a:chExt cx="236220" cy="236220"/>
          </a:xfrm>
        </p:grpSpPr>
        <p:sp>
          <p:nvSpPr>
            <p:cNvPr id="648" name="object 648"/>
            <p:cNvSpPr/>
            <p:nvPr/>
          </p:nvSpPr>
          <p:spPr>
            <a:xfrm>
              <a:off x="9853422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9853422" y="4173474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0" name="object 650"/>
          <p:cNvGrpSpPr/>
          <p:nvPr/>
        </p:nvGrpSpPr>
        <p:grpSpPr>
          <a:xfrm>
            <a:off x="1978151" y="4511040"/>
            <a:ext cx="236220" cy="238125"/>
            <a:chOff x="1978151" y="4511040"/>
            <a:chExt cx="236220" cy="238125"/>
          </a:xfrm>
        </p:grpSpPr>
        <p:sp>
          <p:nvSpPr>
            <p:cNvPr id="651" name="object 651"/>
            <p:cNvSpPr/>
            <p:nvPr/>
          </p:nvSpPr>
          <p:spPr>
            <a:xfrm>
              <a:off x="1991105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2" y="211835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1991105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3" name="object 653"/>
          <p:cNvGrpSpPr/>
          <p:nvPr/>
        </p:nvGrpSpPr>
        <p:grpSpPr>
          <a:xfrm>
            <a:off x="2316479" y="4511040"/>
            <a:ext cx="236220" cy="238125"/>
            <a:chOff x="2316479" y="4511040"/>
            <a:chExt cx="236220" cy="238125"/>
          </a:xfrm>
        </p:grpSpPr>
        <p:sp>
          <p:nvSpPr>
            <p:cNvPr id="654" name="object 654"/>
            <p:cNvSpPr/>
            <p:nvPr/>
          </p:nvSpPr>
          <p:spPr>
            <a:xfrm>
              <a:off x="2329433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2" y="211835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2329433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6" name="object 656"/>
          <p:cNvGrpSpPr/>
          <p:nvPr/>
        </p:nvGrpSpPr>
        <p:grpSpPr>
          <a:xfrm>
            <a:off x="2654807" y="4511040"/>
            <a:ext cx="236220" cy="238125"/>
            <a:chOff x="2654807" y="4511040"/>
            <a:chExt cx="236220" cy="238125"/>
          </a:xfrm>
        </p:grpSpPr>
        <p:sp>
          <p:nvSpPr>
            <p:cNvPr id="657" name="object 657"/>
            <p:cNvSpPr/>
            <p:nvPr/>
          </p:nvSpPr>
          <p:spPr>
            <a:xfrm>
              <a:off x="2667761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2" y="211835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2667761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9" name="object 659"/>
          <p:cNvGrpSpPr/>
          <p:nvPr/>
        </p:nvGrpSpPr>
        <p:grpSpPr>
          <a:xfrm>
            <a:off x="2993135" y="4511040"/>
            <a:ext cx="238125" cy="238125"/>
            <a:chOff x="2993135" y="4511040"/>
            <a:chExt cx="238125" cy="238125"/>
          </a:xfrm>
        </p:grpSpPr>
        <p:sp>
          <p:nvSpPr>
            <p:cNvPr id="660" name="object 660"/>
            <p:cNvSpPr/>
            <p:nvPr/>
          </p:nvSpPr>
          <p:spPr>
            <a:xfrm>
              <a:off x="3006089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6" y="211835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3006089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2" name="object 662"/>
          <p:cNvGrpSpPr/>
          <p:nvPr/>
        </p:nvGrpSpPr>
        <p:grpSpPr>
          <a:xfrm>
            <a:off x="3331464" y="4511040"/>
            <a:ext cx="238125" cy="238125"/>
            <a:chOff x="3331464" y="4511040"/>
            <a:chExt cx="238125" cy="238125"/>
          </a:xfrm>
        </p:grpSpPr>
        <p:sp>
          <p:nvSpPr>
            <p:cNvPr id="663" name="object 663"/>
            <p:cNvSpPr/>
            <p:nvPr/>
          </p:nvSpPr>
          <p:spPr>
            <a:xfrm>
              <a:off x="3344418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6" y="211835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3344418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5" name="object 665"/>
          <p:cNvGrpSpPr/>
          <p:nvPr/>
        </p:nvGrpSpPr>
        <p:grpSpPr>
          <a:xfrm>
            <a:off x="3713988" y="4511040"/>
            <a:ext cx="238125" cy="238125"/>
            <a:chOff x="3713988" y="4511040"/>
            <a:chExt cx="238125" cy="238125"/>
          </a:xfrm>
        </p:grpSpPr>
        <p:sp>
          <p:nvSpPr>
            <p:cNvPr id="666" name="object 666"/>
            <p:cNvSpPr/>
            <p:nvPr/>
          </p:nvSpPr>
          <p:spPr>
            <a:xfrm>
              <a:off x="3726942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6" y="211835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3726942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8" name="object 668"/>
          <p:cNvGrpSpPr/>
          <p:nvPr/>
        </p:nvGrpSpPr>
        <p:grpSpPr>
          <a:xfrm>
            <a:off x="4052315" y="4511040"/>
            <a:ext cx="238125" cy="238125"/>
            <a:chOff x="4052315" y="4511040"/>
            <a:chExt cx="238125" cy="238125"/>
          </a:xfrm>
        </p:grpSpPr>
        <p:sp>
          <p:nvSpPr>
            <p:cNvPr id="669" name="object 669"/>
            <p:cNvSpPr/>
            <p:nvPr/>
          </p:nvSpPr>
          <p:spPr>
            <a:xfrm>
              <a:off x="4065269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6" y="211835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4065269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1" name="object 671"/>
          <p:cNvGrpSpPr/>
          <p:nvPr/>
        </p:nvGrpSpPr>
        <p:grpSpPr>
          <a:xfrm>
            <a:off x="4390644" y="4511040"/>
            <a:ext cx="238125" cy="238125"/>
            <a:chOff x="4390644" y="4511040"/>
            <a:chExt cx="238125" cy="238125"/>
          </a:xfrm>
        </p:grpSpPr>
        <p:sp>
          <p:nvSpPr>
            <p:cNvPr id="672" name="object 672"/>
            <p:cNvSpPr/>
            <p:nvPr/>
          </p:nvSpPr>
          <p:spPr>
            <a:xfrm>
              <a:off x="4403598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6" y="211835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4403598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4" name="object 674"/>
          <p:cNvGrpSpPr/>
          <p:nvPr/>
        </p:nvGrpSpPr>
        <p:grpSpPr>
          <a:xfrm>
            <a:off x="4730496" y="4511040"/>
            <a:ext cx="236220" cy="238125"/>
            <a:chOff x="4730496" y="4511040"/>
            <a:chExt cx="236220" cy="238125"/>
          </a:xfrm>
        </p:grpSpPr>
        <p:sp>
          <p:nvSpPr>
            <p:cNvPr id="675" name="object 675"/>
            <p:cNvSpPr/>
            <p:nvPr/>
          </p:nvSpPr>
          <p:spPr>
            <a:xfrm>
              <a:off x="4743450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2" y="211835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4743450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7" name="object 677"/>
          <p:cNvGrpSpPr/>
          <p:nvPr/>
        </p:nvGrpSpPr>
        <p:grpSpPr>
          <a:xfrm>
            <a:off x="5068823" y="4511040"/>
            <a:ext cx="236220" cy="238125"/>
            <a:chOff x="5068823" y="4511040"/>
            <a:chExt cx="236220" cy="238125"/>
          </a:xfrm>
        </p:grpSpPr>
        <p:sp>
          <p:nvSpPr>
            <p:cNvPr id="678" name="object 678"/>
            <p:cNvSpPr/>
            <p:nvPr/>
          </p:nvSpPr>
          <p:spPr>
            <a:xfrm>
              <a:off x="5081777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2" y="211835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5081777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0" name="object 680"/>
          <p:cNvGrpSpPr/>
          <p:nvPr/>
        </p:nvGrpSpPr>
        <p:grpSpPr>
          <a:xfrm>
            <a:off x="5398008" y="4511040"/>
            <a:ext cx="236220" cy="238125"/>
            <a:chOff x="5398008" y="4511040"/>
            <a:chExt cx="236220" cy="238125"/>
          </a:xfrm>
        </p:grpSpPr>
        <p:sp>
          <p:nvSpPr>
            <p:cNvPr id="681" name="object 681"/>
            <p:cNvSpPr/>
            <p:nvPr/>
          </p:nvSpPr>
          <p:spPr>
            <a:xfrm>
              <a:off x="5410962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2" y="211835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5410962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3" name="object 683"/>
          <p:cNvGrpSpPr/>
          <p:nvPr/>
        </p:nvGrpSpPr>
        <p:grpSpPr>
          <a:xfrm>
            <a:off x="5736335" y="4511040"/>
            <a:ext cx="238125" cy="238125"/>
            <a:chOff x="5736335" y="4511040"/>
            <a:chExt cx="238125" cy="238125"/>
          </a:xfrm>
        </p:grpSpPr>
        <p:sp>
          <p:nvSpPr>
            <p:cNvPr id="684" name="object 684"/>
            <p:cNvSpPr/>
            <p:nvPr/>
          </p:nvSpPr>
          <p:spPr>
            <a:xfrm>
              <a:off x="5749289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6" y="211835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5749289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6" name="object 686"/>
          <p:cNvGrpSpPr/>
          <p:nvPr/>
        </p:nvGrpSpPr>
        <p:grpSpPr>
          <a:xfrm>
            <a:off x="6074664" y="4511040"/>
            <a:ext cx="238125" cy="238125"/>
            <a:chOff x="6074664" y="4511040"/>
            <a:chExt cx="238125" cy="238125"/>
          </a:xfrm>
        </p:grpSpPr>
        <p:sp>
          <p:nvSpPr>
            <p:cNvPr id="687" name="object 687"/>
            <p:cNvSpPr/>
            <p:nvPr/>
          </p:nvSpPr>
          <p:spPr>
            <a:xfrm>
              <a:off x="6087618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6" y="211835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6087618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9" name="object 689"/>
          <p:cNvGrpSpPr/>
          <p:nvPr/>
        </p:nvGrpSpPr>
        <p:grpSpPr>
          <a:xfrm>
            <a:off x="6412991" y="4511040"/>
            <a:ext cx="238125" cy="238125"/>
            <a:chOff x="6412991" y="4511040"/>
            <a:chExt cx="238125" cy="238125"/>
          </a:xfrm>
        </p:grpSpPr>
        <p:sp>
          <p:nvSpPr>
            <p:cNvPr id="690" name="object 690"/>
            <p:cNvSpPr/>
            <p:nvPr/>
          </p:nvSpPr>
          <p:spPr>
            <a:xfrm>
              <a:off x="6425945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5" y="211835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6425945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2" name="object 692"/>
          <p:cNvGrpSpPr/>
          <p:nvPr/>
        </p:nvGrpSpPr>
        <p:grpSpPr>
          <a:xfrm>
            <a:off x="6751319" y="4511040"/>
            <a:ext cx="238125" cy="238125"/>
            <a:chOff x="6751319" y="4511040"/>
            <a:chExt cx="238125" cy="238125"/>
          </a:xfrm>
        </p:grpSpPr>
        <p:sp>
          <p:nvSpPr>
            <p:cNvPr id="693" name="object 693"/>
            <p:cNvSpPr/>
            <p:nvPr/>
          </p:nvSpPr>
          <p:spPr>
            <a:xfrm>
              <a:off x="6764273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5" y="211835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6764273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5" name="object 695"/>
          <p:cNvGrpSpPr/>
          <p:nvPr/>
        </p:nvGrpSpPr>
        <p:grpSpPr>
          <a:xfrm>
            <a:off x="7133843" y="4511040"/>
            <a:ext cx="238125" cy="238125"/>
            <a:chOff x="7133843" y="4511040"/>
            <a:chExt cx="238125" cy="238125"/>
          </a:xfrm>
        </p:grpSpPr>
        <p:sp>
          <p:nvSpPr>
            <p:cNvPr id="696" name="object 696"/>
            <p:cNvSpPr/>
            <p:nvPr/>
          </p:nvSpPr>
          <p:spPr>
            <a:xfrm>
              <a:off x="7146797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1835" y="211835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7146797" y="4523994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8" name="object 698"/>
          <p:cNvGrpSpPr/>
          <p:nvPr/>
        </p:nvGrpSpPr>
        <p:grpSpPr>
          <a:xfrm>
            <a:off x="7473695" y="4511040"/>
            <a:ext cx="236220" cy="238125"/>
            <a:chOff x="7473695" y="4511040"/>
            <a:chExt cx="236220" cy="238125"/>
          </a:xfrm>
        </p:grpSpPr>
        <p:sp>
          <p:nvSpPr>
            <p:cNvPr id="699" name="object 699"/>
            <p:cNvSpPr/>
            <p:nvPr/>
          </p:nvSpPr>
          <p:spPr>
            <a:xfrm>
              <a:off x="7486649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1" y="211835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7486649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1" name="object 701"/>
          <p:cNvGrpSpPr/>
          <p:nvPr/>
        </p:nvGrpSpPr>
        <p:grpSpPr>
          <a:xfrm>
            <a:off x="7812023" y="4511040"/>
            <a:ext cx="236220" cy="238125"/>
            <a:chOff x="7812023" y="4511040"/>
            <a:chExt cx="236220" cy="238125"/>
          </a:xfrm>
        </p:grpSpPr>
        <p:sp>
          <p:nvSpPr>
            <p:cNvPr id="702" name="object 702"/>
            <p:cNvSpPr/>
            <p:nvPr/>
          </p:nvSpPr>
          <p:spPr>
            <a:xfrm>
              <a:off x="7824977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1" y="211835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7824977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4" name="object 704"/>
          <p:cNvGrpSpPr/>
          <p:nvPr/>
        </p:nvGrpSpPr>
        <p:grpSpPr>
          <a:xfrm>
            <a:off x="8150352" y="4511040"/>
            <a:ext cx="236220" cy="238125"/>
            <a:chOff x="8150352" y="4511040"/>
            <a:chExt cx="236220" cy="238125"/>
          </a:xfrm>
        </p:grpSpPr>
        <p:sp>
          <p:nvSpPr>
            <p:cNvPr id="705" name="object 705"/>
            <p:cNvSpPr/>
            <p:nvPr/>
          </p:nvSpPr>
          <p:spPr>
            <a:xfrm>
              <a:off x="8163306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1" y="211835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8163306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7" name="object 707"/>
          <p:cNvGrpSpPr/>
          <p:nvPr/>
        </p:nvGrpSpPr>
        <p:grpSpPr>
          <a:xfrm>
            <a:off x="8488680" y="4511040"/>
            <a:ext cx="236220" cy="238125"/>
            <a:chOff x="8488680" y="4511040"/>
            <a:chExt cx="236220" cy="238125"/>
          </a:xfrm>
        </p:grpSpPr>
        <p:sp>
          <p:nvSpPr>
            <p:cNvPr id="708" name="object 708"/>
            <p:cNvSpPr/>
            <p:nvPr/>
          </p:nvSpPr>
          <p:spPr>
            <a:xfrm>
              <a:off x="8501634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1" y="211835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8501634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0" name="object 710"/>
          <p:cNvGrpSpPr/>
          <p:nvPr/>
        </p:nvGrpSpPr>
        <p:grpSpPr>
          <a:xfrm>
            <a:off x="8825483" y="4511040"/>
            <a:ext cx="236220" cy="238125"/>
            <a:chOff x="8825483" y="4511040"/>
            <a:chExt cx="236220" cy="238125"/>
          </a:xfrm>
        </p:grpSpPr>
        <p:sp>
          <p:nvSpPr>
            <p:cNvPr id="711" name="object 711"/>
            <p:cNvSpPr/>
            <p:nvPr/>
          </p:nvSpPr>
          <p:spPr>
            <a:xfrm>
              <a:off x="8838437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1" y="211835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8838437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3" name="object 713"/>
          <p:cNvGrpSpPr/>
          <p:nvPr/>
        </p:nvGrpSpPr>
        <p:grpSpPr>
          <a:xfrm>
            <a:off x="9163811" y="4511040"/>
            <a:ext cx="236220" cy="238125"/>
            <a:chOff x="9163811" y="4511040"/>
            <a:chExt cx="236220" cy="238125"/>
          </a:xfrm>
        </p:grpSpPr>
        <p:sp>
          <p:nvSpPr>
            <p:cNvPr id="714" name="object 714"/>
            <p:cNvSpPr/>
            <p:nvPr/>
          </p:nvSpPr>
          <p:spPr>
            <a:xfrm>
              <a:off x="9176765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1" y="211835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9176765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6" name="object 716"/>
          <p:cNvGrpSpPr/>
          <p:nvPr/>
        </p:nvGrpSpPr>
        <p:grpSpPr>
          <a:xfrm>
            <a:off x="9502140" y="4511040"/>
            <a:ext cx="236220" cy="238125"/>
            <a:chOff x="9502140" y="4511040"/>
            <a:chExt cx="236220" cy="238125"/>
          </a:xfrm>
        </p:grpSpPr>
        <p:sp>
          <p:nvSpPr>
            <p:cNvPr id="717" name="object 717"/>
            <p:cNvSpPr/>
            <p:nvPr/>
          </p:nvSpPr>
          <p:spPr>
            <a:xfrm>
              <a:off x="9515094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1" y="211835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9515094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9" name="object 719"/>
          <p:cNvGrpSpPr/>
          <p:nvPr/>
        </p:nvGrpSpPr>
        <p:grpSpPr>
          <a:xfrm>
            <a:off x="9840468" y="4511040"/>
            <a:ext cx="236220" cy="238125"/>
            <a:chOff x="9840468" y="4511040"/>
            <a:chExt cx="236220" cy="238125"/>
          </a:xfrm>
        </p:grpSpPr>
        <p:sp>
          <p:nvSpPr>
            <p:cNvPr id="720" name="object 720"/>
            <p:cNvSpPr/>
            <p:nvPr/>
          </p:nvSpPr>
          <p:spPr>
            <a:xfrm>
              <a:off x="9853422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10311" y="211835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9853422" y="4523994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5"/>
                  </a:lnTo>
                  <a:lnTo>
                    <a:pt x="0" y="21183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2" name="object 722"/>
          <p:cNvGrpSpPr/>
          <p:nvPr/>
        </p:nvGrpSpPr>
        <p:grpSpPr>
          <a:xfrm>
            <a:off x="1973579" y="4863084"/>
            <a:ext cx="236220" cy="238125"/>
            <a:chOff x="1973579" y="4863084"/>
            <a:chExt cx="236220" cy="238125"/>
          </a:xfrm>
        </p:grpSpPr>
        <p:sp>
          <p:nvSpPr>
            <p:cNvPr id="723" name="object 723"/>
            <p:cNvSpPr/>
            <p:nvPr/>
          </p:nvSpPr>
          <p:spPr>
            <a:xfrm>
              <a:off x="1986533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1986533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5" name="object 725"/>
          <p:cNvGrpSpPr/>
          <p:nvPr/>
        </p:nvGrpSpPr>
        <p:grpSpPr>
          <a:xfrm>
            <a:off x="2311907" y="4863084"/>
            <a:ext cx="236220" cy="238125"/>
            <a:chOff x="2311907" y="4863084"/>
            <a:chExt cx="236220" cy="238125"/>
          </a:xfrm>
        </p:grpSpPr>
        <p:sp>
          <p:nvSpPr>
            <p:cNvPr id="726" name="object 726"/>
            <p:cNvSpPr/>
            <p:nvPr/>
          </p:nvSpPr>
          <p:spPr>
            <a:xfrm>
              <a:off x="2324861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2324861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19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8" name="object 728"/>
          <p:cNvGrpSpPr/>
          <p:nvPr/>
        </p:nvGrpSpPr>
        <p:grpSpPr>
          <a:xfrm>
            <a:off x="2650235" y="4863084"/>
            <a:ext cx="238125" cy="238125"/>
            <a:chOff x="2650235" y="4863084"/>
            <a:chExt cx="238125" cy="238125"/>
          </a:xfrm>
        </p:grpSpPr>
        <p:sp>
          <p:nvSpPr>
            <p:cNvPr id="729" name="object 729"/>
            <p:cNvSpPr/>
            <p:nvPr/>
          </p:nvSpPr>
          <p:spPr>
            <a:xfrm>
              <a:off x="2663189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2663189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1" name="object 731"/>
          <p:cNvGrpSpPr/>
          <p:nvPr/>
        </p:nvGrpSpPr>
        <p:grpSpPr>
          <a:xfrm>
            <a:off x="2988564" y="4863084"/>
            <a:ext cx="238125" cy="238125"/>
            <a:chOff x="2988564" y="4863084"/>
            <a:chExt cx="238125" cy="238125"/>
          </a:xfrm>
        </p:grpSpPr>
        <p:sp>
          <p:nvSpPr>
            <p:cNvPr id="732" name="object 732"/>
            <p:cNvSpPr/>
            <p:nvPr/>
          </p:nvSpPr>
          <p:spPr>
            <a:xfrm>
              <a:off x="3001518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3001518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4" name="object 734"/>
          <p:cNvGrpSpPr/>
          <p:nvPr/>
        </p:nvGrpSpPr>
        <p:grpSpPr>
          <a:xfrm>
            <a:off x="3326891" y="4863084"/>
            <a:ext cx="238125" cy="238125"/>
            <a:chOff x="3326891" y="4863084"/>
            <a:chExt cx="238125" cy="238125"/>
          </a:xfrm>
        </p:grpSpPr>
        <p:sp>
          <p:nvSpPr>
            <p:cNvPr id="735" name="object 735"/>
            <p:cNvSpPr/>
            <p:nvPr/>
          </p:nvSpPr>
          <p:spPr>
            <a:xfrm>
              <a:off x="3339845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3339845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7" name="object 737"/>
          <p:cNvGrpSpPr/>
          <p:nvPr/>
        </p:nvGrpSpPr>
        <p:grpSpPr>
          <a:xfrm>
            <a:off x="3709415" y="4863084"/>
            <a:ext cx="238125" cy="238125"/>
            <a:chOff x="3709415" y="4863084"/>
            <a:chExt cx="238125" cy="238125"/>
          </a:xfrm>
        </p:grpSpPr>
        <p:sp>
          <p:nvSpPr>
            <p:cNvPr id="738" name="object 738"/>
            <p:cNvSpPr/>
            <p:nvPr/>
          </p:nvSpPr>
          <p:spPr>
            <a:xfrm>
              <a:off x="3722369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3722369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0" name="object 740"/>
          <p:cNvGrpSpPr/>
          <p:nvPr/>
        </p:nvGrpSpPr>
        <p:grpSpPr>
          <a:xfrm>
            <a:off x="4047744" y="4863084"/>
            <a:ext cx="238125" cy="238125"/>
            <a:chOff x="4047744" y="4863084"/>
            <a:chExt cx="238125" cy="238125"/>
          </a:xfrm>
        </p:grpSpPr>
        <p:sp>
          <p:nvSpPr>
            <p:cNvPr id="741" name="object 741"/>
            <p:cNvSpPr/>
            <p:nvPr/>
          </p:nvSpPr>
          <p:spPr>
            <a:xfrm>
              <a:off x="4060698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4060698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3" name="object 743"/>
          <p:cNvGrpSpPr/>
          <p:nvPr/>
        </p:nvGrpSpPr>
        <p:grpSpPr>
          <a:xfrm>
            <a:off x="4387596" y="4863084"/>
            <a:ext cx="236220" cy="238125"/>
            <a:chOff x="4387596" y="4863084"/>
            <a:chExt cx="236220" cy="238125"/>
          </a:xfrm>
        </p:grpSpPr>
        <p:sp>
          <p:nvSpPr>
            <p:cNvPr id="744" name="object 744"/>
            <p:cNvSpPr/>
            <p:nvPr/>
          </p:nvSpPr>
          <p:spPr>
            <a:xfrm>
              <a:off x="4400550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/>
            <p:cNvSpPr/>
            <p:nvPr/>
          </p:nvSpPr>
          <p:spPr>
            <a:xfrm>
              <a:off x="4400550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6" name="object 746"/>
          <p:cNvGrpSpPr/>
          <p:nvPr/>
        </p:nvGrpSpPr>
        <p:grpSpPr>
          <a:xfrm>
            <a:off x="4725923" y="4863084"/>
            <a:ext cx="236220" cy="238125"/>
            <a:chOff x="4725923" y="4863084"/>
            <a:chExt cx="236220" cy="238125"/>
          </a:xfrm>
        </p:grpSpPr>
        <p:sp>
          <p:nvSpPr>
            <p:cNvPr id="747" name="object 747"/>
            <p:cNvSpPr/>
            <p:nvPr/>
          </p:nvSpPr>
          <p:spPr>
            <a:xfrm>
              <a:off x="4738877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/>
            <p:cNvSpPr/>
            <p:nvPr/>
          </p:nvSpPr>
          <p:spPr>
            <a:xfrm>
              <a:off x="4738877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9" name="object 749"/>
          <p:cNvGrpSpPr/>
          <p:nvPr/>
        </p:nvGrpSpPr>
        <p:grpSpPr>
          <a:xfrm>
            <a:off x="5064252" y="4863084"/>
            <a:ext cx="236220" cy="238125"/>
            <a:chOff x="5064252" y="4863084"/>
            <a:chExt cx="236220" cy="238125"/>
          </a:xfrm>
        </p:grpSpPr>
        <p:sp>
          <p:nvSpPr>
            <p:cNvPr id="750" name="object 750"/>
            <p:cNvSpPr/>
            <p:nvPr/>
          </p:nvSpPr>
          <p:spPr>
            <a:xfrm>
              <a:off x="5077206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2" y="211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5077206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2" y="0"/>
                  </a:lnTo>
                  <a:lnTo>
                    <a:pt x="210312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2" name="object 752"/>
          <p:cNvGrpSpPr/>
          <p:nvPr/>
        </p:nvGrpSpPr>
        <p:grpSpPr>
          <a:xfrm>
            <a:off x="5393435" y="4863084"/>
            <a:ext cx="238125" cy="238125"/>
            <a:chOff x="5393435" y="4863084"/>
            <a:chExt cx="238125" cy="238125"/>
          </a:xfrm>
        </p:grpSpPr>
        <p:sp>
          <p:nvSpPr>
            <p:cNvPr id="753" name="object 753"/>
            <p:cNvSpPr/>
            <p:nvPr/>
          </p:nvSpPr>
          <p:spPr>
            <a:xfrm>
              <a:off x="5406389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5406389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5" name="object 755"/>
          <p:cNvGrpSpPr/>
          <p:nvPr/>
        </p:nvGrpSpPr>
        <p:grpSpPr>
          <a:xfrm>
            <a:off x="5731764" y="4863084"/>
            <a:ext cx="238125" cy="238125"/>
            <a:chOff x="5731764" y="4863084"/>
            <a:chExt cx="238125" cy="238125"/>
          </a:xfrm>
        </p:grpSpPr>
        <p:sp>
          <p:nvSpPr>
            <p:cNvPr id="756" name="object 756"/>
            <p:cNvSpPr/>
            <p:nvPr/>
          </p:nvSpPr>
          <p:spPr>
            <a:xfrm>
              <a:off x="5744718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5744718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8" name="object 758"/>
          <p:cNvGrpSpPr/>
          <p:nvPr/>
        </p:nvGrpSpPr>
        <p:grpSpPr>
          <a:xfrm>
            <a:off x="6070091" y="4863084"/>
            <a:ext cx="238125" cy="238125"/>
            <a:chOff x="6070091" y="4863084"/>
            <a:chExt cx="238125" cy="238125"/>
          </a:xfrm>
        </p:grpSpPr>
        <p:sp>
          <p:nvSpPr>
            <p:cNvPr id="759" name="object 759"/>
            <p:cNvSpPr/>
            <p:nvPr/>
          </p:nvSpPr>
          <p:spPr>
            <a:xfrm>
              <a:off x="6083045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21183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6" y="2118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6083045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89" h="212089">
                  <a:moveTo>
                    <a:pt x="0" y="0"/>
                  </a:moveTo>
                  <a:lnTo>
                    <a:pt x="211836" y="0"/>
                  </a:lnTo>
                  <a:lnTo>
                    <a:pt x="211836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1" name="object 761"/>
          <p:cNvGrpSpPr/>
          <p:nvPr/>
        </p:nvGrpSpPr>
        <p:grpSpPr>
          <a:xfrm>
            <a:off x="6408420" y="4863084"/>
            <a:ext cx="238125" cy="238125"/>
            <a:chOff x="6408420" y="4863084"/>
            <a:chExt cx="238125" cy="238125"/>
          </a:xfrm>
        </p:grpSpPr>
        <p:sp>
          <p:nvSpPr>
            <p:cNvPr id="762" name="object 762"/>
            <p:cNvSpPr/>
            <p:nvPr/>
          </p:nvSpPr>
          <p:spPr>
            <a:xfrm>
              <a:off x="6421374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21183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1835" y="211836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6421374" y="4876038"/>
              <a:ext cx="212090" cy="212090"/>
            </a:xfrm>
            <a:custGeom>
              <a:avLst/>
              <a:gdLst/>
              <a:ahLst/>
              <a:cxnLst/>
              <a:rect l="l" t="t" r="r" b="b"/>
              <a:pathLst>
                <a:path w="212090" h="212089">
                  <a:moveTo>
                    <a:pt x="0" y="0"/>
                  </a:moveTo>
                  <a:lnTo>
                    <a:pt x="211835" y="0"/>
                  </a:lnTo>
                  <a:lnTo>
                    <a:pt x="211835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4" name="object 764"/>
          <p:cNvGrpSpPr/>
          <p:nvPr/>
        </p:nvGrpSpPr>
        <p:grpSpPr>
          <a:xfrm>
            <a:off x="6748271" y="4863084"/>
            <a:ext cx="236220" cy="238125"/>
            <a:chOff x="6748271" y="4863084"/>
            <a:chExt cx="236220" cy="238125"/>
          </a:xfrm>
        </p:grpSpPr>
        <p:sp>
          <p:nvSpPr>
            <p:cNvPr id="765" name="object 765"/>
            <p:cNvSpPr/>
            <p:nvPr/>
          </p:nvSpPr>
          <p:spPr>
            <a:xfrm>
              <a:off x="6761225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6761225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7" name="object 767"/>
          <p:cNvGrpSpPr/>
          <p:nvPr/>
        </p:nvGrpSpPr>
        <p:grpSpPr>
          <a:xfrm>
            <a:off x="7130795" y="4863084"/>
            <a:ext cx="236220" cy="238125"/>
            <a:chOff x="7130795" y="4863084"/>
            <a:chExt cx="236220" cy="238125"/>
          </a:xfrm>
        </p:grpSpPr>
        <p:sp>
          <p:nvSpPr>
            <p:cNvPr id="768" name="object 768"/>
            <p:cNvSpPr/>
            <p:nvPr/>
          </p:nvSpPr>
          <p:spPr>
            <a:xfrm>
              <a:off x="7143749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7143749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0" name="object 770"/>
          <p:cNvGrpSpPr/>
          <p:nvPr/>
        </p:nvGrpSpPr>
        <p:grpSpPr>
          <a:xfrm>
            <a:off x="7469123" y="4863084"/>
            <a:ext cx="236220" cy="238125"/>
            <a:chOff x="7469123" y="4863084"/>
            <a:chExt cx="236220" cy="238125"/>
          </a:xfrm>
        </p:grpSpPr>
        <p:sp>
          <p:nvSpPr>
            <p:cNvPr id="771" name="object 771"/>
            <p:cNvSpPr/>
            <p:nvPr/>
          </p:nvSpPr>
          <p:spPr>
            <a:xfrm>
              <a:off x="7482077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7482077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3" name="object 773"/>
          <p:cNvGrpSpPr/>
          <p:nvPr/>
        </p:nvGrpSpPr>
        <p:grpSpPr>
          <a:xfrm>
            <a:off x="7807452" y="4863084"/>
            <a:ext cx="236220" cy="238125"/>
            <a:chOff x="7807452" y="4863084"/>
            <a:chExt cx="236220" cy="238125"/>
          </a:xfrm>
        </p:grpSpPr>
        <p:sp>
          <p:nvSpPr>
            <p:cNvPr id="774" name="object 774"/>
            <p:cNvSpPr/>
            <p:nvPr/>
          </p:nvSpPr>
          <p:spPr>
            <a:xfrm>
              <a:off x="7820406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7820406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6" name="object 776"/>
          <p:cNvGrpSpPr/>
          <p:nvPr/>
        </p:nvGrpSpPr>
        <p:grpSpPr>
          <a:xfrm>
            <a:off x="8145780" y="4863084"/>
            <a:ext cx="236220" cy="238125"/>
            <a:chOff x="8145780" y="4863084"/>
            <a:chExt cx="236220" cy="238125"/>
          </a:xfrm>
        </p:grpSpPr>
        <p:sp>
          <p:nvSpPr>
            <p:cNvPr id="777" name="object 777"/>
            <p:cNvSpPr/>
            <p:nvPr/>
          </p:nvSpPr>
          <p:spPr>
            <a:xfrm>
              <a:off x="8158734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8158734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9" name="object 779"/>
          <p:cNvGrpSpPr/>
          <p:nvPr/>
        </p:nvGrpSpPr>
        <p:grpSpPr>
          <a:xfrm>
            <a:off x="8484107" y="4863084"/>
            <a:ext cx="236220" cy="238125"/>
            <a:chOff x="8484107" y="4863084"/>
            <a:chExt cx="236220" cy="238125"/>
          </a:xfrm>
        </p:grpSpPr>
        <p:sp>
          <p:nvSpPr>
            <p:cNvPr id="780" name="object 780"/>
            <p:cNvSpPr/>
            <p:nvPr/>
          </p:nvSpPr>
          <p:spPr>
            <a:xfrm>
              <a:off x="8497061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8497061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2" name="object 782"/>
          <p:cNvGrpSpPr/>
          <p:nvPr/>
        </p:nvGrpSpPr>
        <p:grpSpPr>
          <a:xfrm>
            <a:off x="8820911" y="4863084"/>
            <a:ext cx="236220" cy="238125"/>
            <a:chOff x="8820911" y="4863084"/>
            <a:chExt cx="236220" cy="238125"/>
          </a:xfrm>
        </p:grpSpPr>
        <p:sp>
          <p:nvSpPr>
            <p:cNvPr id="783" name="object 783"/>
            <p:cNvSpPr/>
            <p:nvPr/>
          </p:nvSpPr>
          <p:spPr>
            <a:xfrm>
              <a:off x="8833865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/>
            <p:cNvSpPr/>
            <p:nvPr/>
          </p:nvSpPr>
          <p:spPr>
            <a:xfrm>
              <a:off x="8833865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5" name="object 785"/>
          <p:cNvGrpSpPr/>
          <p:nvPr/>
        </p:nvGrpSpPr>
        <p:grpSpPr>
          <a:xfrm>
            <a:off x="9159240" y="4863084"/>
            <a:ext cx="236220" cy="238125"/>
            <a:chOff x="9159240" y="4863084"/>
            <a:chExt cx="236220" cy="238125"/>
          </a:xfrm>
        </p:grpSpPr>
        <p:sp>
          <p:nvSpPr>
            <p:cNvPr id="786" name="object 786"/>
            <p:cNvSpPr/>
            <p:nvPr/>
          </p:nvSpPr>
          <p:spPr>
            <a:xfrm>
              <a:off x="9172194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/>
            <p:cNvSpPr/>
            <p:nvPr/>
          </p:nvSpPr>
          <p:spPr>
            <a:xfrm>
              <a:off x="9172194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8" name="object 788"/>
          <p:cNvGrpSpPr/>
          <p:nvPr/>
        </p:nvGrpSpPr>
        <p:grpSpPr>
          <a:xfrm>
            <a:off x="9497568" y="4863084"/>
            <a:ext cx="236220" cy="238125"/>
            <a:chOff x="9497568" y="4863084"/>
            <a:chExt cx="236220" cy="238125"/>
          </a:xfrm>
        </p:grpSpPr>
        <p:sp>
          <p:nvSpPr>
            <p:cNvPr id="789" name="object 789"/>
            <p:cNvSpPr/>
            <p:nvPr/>
          </p:nvSpPr>
          <p:spPr>
            <a:xfrm>
              <a:off x="9510522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9510522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1" name="object 791"/>
          <p:cNvGrpSpPr/>
          <p:nvPr/>
        </p:nvGrpSpPr>
        <p:grpSpPr>
          <a:xfrm>
            <a:off x="9835895" y="4863084"/>
            <a:ext cx="236220" cy="238125"/>
            <a:chOff x="9835895" y="4863084"/>
            <a:chExt cx="236220" cy="238125"/>
          </a:xfrm>
        </p:grpSpPr>
        <p:sp>
          <p:nvSpPr>
            <p:cNvPr id="792" name="object 792"/>
            <p:cNvSpPr/>
            <p:nvPr/>
          </p:nvSpPr>
          <p:spPr>
            <a:xfrm>
              <a:off x="9848849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210311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10311" y="211836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/>
            <p:cNvSpPr/>
            <p:nvPr/>
          </p:nvSpPr>
          <p:spPr>
            <a:xfrm>
              <a:off x="9848849" y="4876038"/>
              <a:ext cx="210820" cy="212090"/>
            </a:xfrm>
            <a:custGeom>
              <a:avLst/>
              <a:gdLst/>
              <a:ahLst/>
              <a:cxnLst/>
              <a:rect l="l" t="t" r="r" b="b"/>
              <a:pathLst>
                <a:path w="210820" h="212089">
                  <a:moveTo>
                    <a:pt x="0" y="0"/>
                  </a:moveTo>
                  <a:lnTo>
                    <a:pt x="210311" y="0"/>
                  </a:lnTo>
                  <a:lnTo>
                    <a:pt x="210311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4" name="object 794"/>
          <p:cNvGrpSpPr/>
          <p:nvPr/>
        </p:nvGrpSpPr>
        <p:grpSpPr>
          <a:xfrm>
            <a:off x="1973579" y="5215128"/>
            <a:ext cx="236220" cy="236220"/>
            <a:chOff x="1973579" y="5215128"/>
            <a:chExt cx="236220" cy="236220"/>
          </a:xfrm>
        </p:grpSpPr>
        <p:sp>
          <p:nvSpPr>
            <p:cNvPr id="795" name="object 795"/>
            <p:cNvSpPr/>
            <p:nvPr/>
          </p:nvSpPr>
          <p:spPr>
            <a:xfrm>
              <a:off x="1986533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/>
            <p:cNvSpPr/>
            <p:nvPr/>
          </p:nvSpPr>
          <p:spPr>
            <a:xfrm>
              <a:off x="1986533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7" name="object 797"/>
          <p:cNvGrpSpPr/>
          <p:nvPr/>
        </p:nvGrpSpPr>
        <p:grpSpPr>
          <a:xfrm>
            <a:off x="2311907" y="5215128"/>
            <a:ext cx="236220" cy="236220"/>
            <a:chOff x="2311907" y="5215128"/>
            <a:chExt cx="236220" cy="236220"/>
          </a:xfrm>
        </p:grpSpPr>
        <p:sp>
          <p:nvSpPr>
            <p:cNvPr id="798" name="object 798"/>
            <p:cNvSpPr/>
            <p:nvPr/>
          </p:nvSpPr>
          <p:spPr>
            <a:xfrm>
              <a:off x="2324861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/>
            <p:cNvSpPr/>
            <p:nvPr/>
          </p:nvSpPr>
          <p:spPr>
            <a:xfrm>
              <a:off x="2324861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19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0" name="object 800"/>
          <p:cNvGrpSpPr/>
          <p:nvPr/>
        </p:nvGrpSpPr>
        <p:grpSpPr>
          <a:xfrm>
            <a:off x="2650235" y="5215128"/>
            <a:ext cx="238125" cy="236220"/>
            <a:chOff x="2650235" y="5215128"/>
            <a:chExt cx="238125" cy="236220"/>
          </a:xfrm>
        </p:grpSpPr>
        <p:sp>
          <p:nvSpPr>
            <p:cNvPr id="801" name="object 801"/>
            <p:cNvSpPr/>
            <p:nvPr/>
          </p:nvSpPr>
          <p:spPr>
            <a:xfrm>
              <a:off x="2663189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2663189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3" name="object 803"/>
          <p:cNvGrpSpPr/>
          <p:nvPr/>
        </p:nvGrpSpPr>
        <p:grpSpPr>
          <a:xfrm>
            <a:off x="2988564" y="5215128"/>
            <a:ext cx="238125" cy="236220"/>
            <a:chOff x="2988564" y="5215128"/>
            <a:chExt cx="238125" cy="236220"/>
          </a:xfrm>
        </p:grpSpPr>
        <p:sp>
          <p:nvSpPr>
            <p:cNvPr id="804" name="object 804"/>
            <p:cNvSpPr/>
            <p:nvPr/>
          </p:nvSpPr>
          <p:spPr>
            <a:xfrm>
              <a:off x="3001518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3001518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6" name="object 806"/>
          <p:cNvGrpSpPr/>
          <p:nvPr/>
        </p:nvGrpSpPr>
        <p:grpSpPr>
          <a:xfrm>
            <a:off x="3326891" y="5215128"/>
            <a:ext cx="238125" cy="236220"/>
            <a:chOff x="3326891" y="5215128"/>
            <a:chExt cx="238125" cy="236220"/>
          </a:xfrm>
        </p:grpSpPr>
        <p:sp>
          <p:nvSpPr>
            <p:cNvPr id="807" name="object 807"/>
            <p:cNvSpPr/>
            <p:nvPr/>
          </p:nvSpPr>
          <p:spPr>
            <a:xfrm>
              <a:off x="3339845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3339845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9" name="object 809"/>
          <p:cNvGrpSpPr/>
          <p:nvPr/>
        </p:nvGrpSpPr>
        <p:grpSpPr>
          <a:xfrm>
            <a:off x="3709415" y="5215128"/>
            <a:ext cx="238125" cy="236220"/>
            <a:chOff x="3709415" y="5215128"/>
            <a:chExt cx="238125" cy="236220"/>
          </a:xfrm>
        </p:grpSpPr>
        <p:sp>
          <p:nvSpPr>
            <p:cNvPr id="810" name="object 810"/>
            <p:cNvSpPr/>
            <p:nvPr/>
          </p:nvSpPr>
          <p:spPr>
            <a:xfrm>
              <a:off x="3722369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/>
            <p:cNvSpPr/>
            <p:nvPr/>
          </p:nvSpPr>
          <p:spPr>
            <a:xfrm>
              <a:off x="3722369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2" name="object 812"/>
          <p:cNvGrpSpPr/>
          <p:nvPr/>
        </p:nvGrpSpPr>
        <p:grpSpPr>
          <a:xfrm>
            <a:off x="4047744" y="5215128"/>
            <a:ext cx="238125" cy="236220"/>
            <a:chOff x="4047744" y="5215128"/>
            <a:chExt cx="238125" cy="236220"/>
          </a:xfrm>
        </p:grpSpPr>
        <p:sp>
          <p:nvSpPr>
            <p:cNvPr id="813" name="object 813"/>
            <p:cNvSpPr/>
            <p:nvPr/>
          </p:nvSpPr>
          <p:spPr>
            <a:xfrm>
              <a:off x="4060698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/>
            <p:cNvSpPr/>
            <p:nvPr/>
          </p:nvSpPr>
          <p:spPr>
            <a:xfrm>
              <a:off x="4060698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5" name="object 815"/>
          <p:cNvGrpSpPr/>
          <p:nvPr/>
        </p:nvGrpSpPr>
        <p:grpSpPr>
          <a:xfrm>
            <a:off x="4387596" y="5215128"/>
            <a:ext cx="236220" cy="236220"/>
            <a:chOff x="4387596" y="5215128"/>
            <a:chExt cx="236220" cy="236220"/>
          </a:xfrm>
        </p:grpSpPr>
        <p:sp>
          <p:nvSpPr>
            <p:cNvPr id="816" name="object 816"/>
            <p:cNvSpPr/>
            <p:nvPr/>
          </p:nvSpPr>
          <p:spPr>
            <a:xfrm>
              <a:off x="4400550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7" name="object 817"/>
            <p:cNvSpPr/>
            <p:nvPr/>
          </p:nvSpPr>
          <p:spPr>
            <a:xfrm>
              <a:off x="4400550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8" name="object 818"/>
          <p:cNvGrpSpPr/>
          <p:nvPr/>
        </p:nvGrpSpPr>
        <p:grpSpPr>
          <a:xfrm>
            <a:off x="4725923" y="5215128"/>
            <a:ext cx="236220" cy="236220"/>
            <a:chOff x="4725923" y="5215128"/>
            <a:chExt cx="236220" cy="236220"/>
          </a:xfrm>
        </p:grpSpPr>
        <p:sp>
          <p:nvSpPr>
            <p:cNvPr id="819" name="object 819"/>
            <p:cNvSpPr/>
            <p:nvPr/>
          </p:nvSpPr>
          <p:spPr>
            <a:xfrm>
              <a:off x="4738877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0" name="object 820"/>
            <p:cNvSpPr/>
            <p:nvPr/>
          </p:nvSpPr>
          <p:spPr>
            <a:xfrm>
              <a:off x="4738877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1" name="object 821"/>
          <p:cNvGrpSpPr/>
          <p:nvPr/>
        </p:nvGrpSpPr>
        <p:grpSpPr>
          <a:xfrm>
            <a:off x="5064252" y="5215128"/>
            <a:ext cx="236220" cy="236220"/>
            <a:chOff x="5064252" y="5215128"/>
            <a:chExt cx="236220" cy="236220"/>
          </a:xfrm>
        </p:grpSpPr>
        <p:sp>
          <p:nvSpPr>
            <p:cNvPr id="822" name="object 822"/>
            <p:cNvSpPr/>
            <p:nvPr/>
          </p:nvSpPr>
          <p:spPr>
            <a:xfrm>
              <a:off x="5077206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2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2" y="210312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3" name="object 823"/>
            <p:cNvSpPr/>
            <p:nvPr/>
          </p:nvSpPr>
          <p:spPr>
            <a:xfrm>
              <a:off x="5077206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2" y="0"/>
                  </a:lnTo>
                  <a:lnTo>
                    <a:pt x="210312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4" name="object 824"/>
          <p:cNvGrpSpPr/>
          <p:nvPr/>
        </p:nvGrpSpPr>
        <p:grpSpPr>
          <a:xfrm>
            <a:off x="5393435" y="5215128"/>
            <a:ext cx="238125" cy="236220"/>
            <a:chOff x="5393435" y="5215128"/>
            <a:chExt cx="238125" cy="236220"/>
          </a:xfrm>
        </p:grpSpPr>
        <p:sp>
          <p:nvSpPr>
            <p:cNvPr id="825" name="object 825"/>
            <p:cNvSpPr/>
            <p:nvPr/>
          </p:nvSpPr>
          <p:spPr>
            <a:xfrm>
              <a:off x="5406389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6" name="object 826"/>
            <p:cNvSpPr/>
            <p:nvPr/>
          </p:nvSpPr>
          <p:spPr>
            <a:xfrm>
              <a:off x="5406389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7" name="object 827"/>
          <p:cNvGrpSpPr/>
          <p:nvPr/>
        </p:nvGrpSpPr>
        <p:grpSpPr>
          <a:xfrm>
            <a:off x="5731764" y="5215128"/>
            <a:ext cx="238125" cy="236220"/>
            <a:chOff x="5731764" y="5215128"/>
            <a:chExt cx="238125" cy="236220"/>
          </a:xfrm>
        </p:grpSpPr>
        <p:sp>
          <p:nvSpPr>
            <p:cNvPr id="828" name="object 828"/>
            <p:cNvSpPr/>
            <p:nvPr/>
          </p:nvSpPr>
          <p:spPr>
            <a:xfrm>
              <a:off x="5744718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9" name="object 829"/>
            <p:cNvSpPr/>
            <p:nvPr/>
          </p:nvSpPr>
          <p:spPr>
            <a:xfrm>
              <a:off x="5744718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0" name="object 830"/>
          <p:cNvGrpSpPr/>
          <p:nvPr/>
        </p:nvGrpSpPr>
        <p:grpSpPr>
          <a:xfrm>
            <a:off x="6070091" y="5215128"/>
            <a:ext cx="238125" cy="236220"/>
            <a:chOff x="6070091" y="5215128"/>
            <a:chExt cx="238125" cy="236220"/>
          </a:xfrm>
        </p:grpSpPr>
        <p:sp>
          <p:nvSpPr>
            <p:cNvPr id="831" name="object 831"/>
            <p:cNvSpPr/>
            <p:nvPr/>
          </p:nvSpPr>
          <p:spPr>
            <a:xfrm>
              <a:off x="6083045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2118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6" y="210312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2" name="object 832"/>
            <p:cNvSpPr/>
            <p:nvPr/>
          </p:nvSpPr>
          <p:spPr>
            <a:xfrm>
              <a:off x="6083045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89" h="210820">
                  <a:moveTo>
                    <a:pt x="0" y="0"/>
                  </a:moveTo>
                  <a:lnTo>
                    <a:pt x="211836" y="0"/>
                  </a:lnTo>
                  <a:lnTo>
                    <a:pt x="211836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3" name="object 833"/>
          <p:cNvGrpSpPr/>
          <p:nvPr/>
        </p:nvGrpSpPr>
        <p:grpSpPr>
          <a:xfrm>
            <a:off x="6408420" y="5215128"/>
            <a:ext cx="238125" cy="236220"/>
            <a:chOff x="6408420" y="5215128"/>
            <a:chExt cx="238125" cy="236220"/>
          </a:xfrm>
        </p:grpSpPr>
        <p:sp>
          <p:nvSpPr>
            <p:cNvPr id="834" name="object 834"/>
            <p:cNvSpPr/>
            <p:nvPr/>
          </p:nvSpPr>
          <p:spPr>
            <a:xfrm>
              <a:off x="6421374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2118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1835" y="21031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/>
            <p:cNvSpPr/>
            <p:nvPr/>
          </p:nvSpPr>
          <p:spPr>
            <a:xfrm>
              <a:off x="6421374" y="5228082"/>
              <a:ext cx="212090" cy="210820"/>
            </a:xfrm>
            <a:custGeom>
              <a:avLst/>
              <a:gdLst/>
              <a:ahLst/>
              <a:cxnLst/>
              <a:rect l="l" t="t" r="r" b="b"/>
              <a:pathLst>
                <a:path w="212090" h="210820">
                  <a:moveTo>
                    <a:pt x="0" y="0"/>
                  </a:moveTo>
                  <a:lnTo>
                    <a:pt x="211835" y="0"/>
                  </a:lnTo>
                  <a:lnTo>
                    <a:pt x="211835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6" name="object 836"/>
          <p:cNvGrpSpPr/>
          <p:nvPr/>
        </p:nvGrpSpPr>
        <p:grpSpPr>
          <a:xfrm>
            <a:off x="6748271" y="5215128"/>
            <a:ext cx="236220" cy="236220"/>
            <a:chOff x="6748271" y="5215128"/>
            <a:chExt cx="236220" cy="236220"/>
          </a:xfrm>
        </p:grpSpPr>
        <p:sp>
          <p:nvSpPr>
            <p:cNvPr id="837" name="object 837"/>
            <p:cNvSpPr/>
            <p:nvPr/>
          </p:nvSpPr>
          <p:spPr>
            <a:xfrm>
              <a:off x="6761225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8" name="object 838"/>
            <p:cNvSpPr/>
            <p:nvPr/>
          </p:nvSpPr>
          <p:spPr>
            <a:xfrm>
              <a:off x="6761225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9" name="object 839"/>
          <p:cNvGrpSpPr/>
          <p:nvPr/>
        </p:nvGrpSpPr>
        <p:grpSpPr>
          <a:xfrm>
            <a:off x="7130795" y="5215128"/>
            <a:ext cx="236220" cy="236220"/>
            <a:chOff x="7130795" y="5215128"/>
            <a:chExt cx="236220" cy="236220"/>
          </a:xfrm>
        </p:grpSpPr>
        <p:sp>
          <p:nvSpPr>
            <p:cNvPr id="840" name="object 840"/>
            <p:cNvSpPr/>
            <p:nvPr/>
          </p:nvSpPr>
          <p:spPr>
            <a:xfrm>
              <a:off x="7143749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1" name="object 841"/>
            <p:cNvSpPr/>
            <p:nvPr/>
          </p:nvSpPr>
          <p:spPr>
            <a:xfrm>
              <a:off x="7143749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2" name="object 842"/>
          <p:cNvGrpSpPr/>
          <p:nvPr/>
        </p:nvGrpSpPr>
        <p:grpSpPr>
          <a:xfrm>
            <a:off x="7469123" y="5215128"/>
            <a:ext cx="236220" cy="236220"/>
            <a:chOff x="7469123" y="5215128"/>
            <a:chExt cx="236220" cy="236220"/>
          </a:xfrm>
        </p:grpSpPr>
        <p:sp>
          <p:nvSpPr>
            <p:cNvPr id="843" name="object 843"/>
            <p:cNvSpPr/>
            <p:nvPr/>
          </p:nvSpPr>
          <p:spPr>
            <a:xfrm>
              <a:off x="7482077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/>
            <p:cNvSpPr/>
            <p:nvPr/>
          </p:nvSpPr>
          <p:spPr>
            <a:xfrm>
              <a:off x="7482077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5" name="object 845"/>
          <p:cNvGrpSpPr/>
          <p:nvPr/>
        </p:nvGrpSpPr>
        <p:grpSpPr>
          <a:xfrm>
            <a:off x="7807452" y="5215128"/>
            <a:ext cx="236220" cy="236220"/>
            <a:chOff x="7807452" y="5215128"/>
            <a:chExt cx="236220" cy="236220"/>
          </a:xfrm>
        </p:grpSpPr>
        <p:sp>
          <p:nvSpPr>
            <p:cNvPr id="846" name="object 846"/>
            <p:cNvSpPr/>
            <p:nvPr/>
          </p:nvSpPr>
          <p:spPr>
            <a:xfrm>
              <a:off x="7820406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/>
            <p:cNvSpPr/>
            <p:nvPr/>
          </p:nvSpPr>
          <p:spPr>
            <a:xfrm>
              <a:off x="7820406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8" name="object 848"/>
          <p:cNvGrpSpPr/>
          <p:nvPr/>
        </p:nvGrpSpPr>
        <p:grpSpPr>
          <a:xfrm>
            <a:off x="8145780" y="5215128"/>
            <a:ext cx="236220" cy="236220"/>
            <a:chOff x="8145780" y="5215128"/>
            <a:chExt cx="236220" cy="236220"/>
          </a:xfrm>
        </p:grpSpPr>
        <p:sp>
          <p:nvSpPr>
            <p:cNvPr id="849" name="object 849"/>
            <p:cNvSpPr/>
            <p:nvPr/>
          </p:nvSpPr>
          <p:spPr>
            <a:xfrm>
              <a:off x="8158734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0" name="object 850"/>
            <p:cNvSpPr/>
            <p:nvPr/>
          </p:nvSpPr>
          <p:spPr>
            <a:xfrm>
              <a:off x="8158734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1" name="object 851"/>
          <p:cNvGrpSpPr/>
          <p:nvPr/>
        </p:nvGrpSpPr>
        <p:grpSpPr>
          <a:xfrm>
            <a:off x="8484107" y="5215128"/>
            <a:ext cx="236220" cy="236220"/>
            <a:chOff x="8484107" y="5215128"/>
            <a:chExt cx="236220" cy="236220"/>
          </a:xfrm>
        </p:grpSpPr>
        <p:sp>
          <p:nvSpPr>
            <p:cNvPr id="852" name="object 852"/>
            <p:cNvSpPr/>
            <p:nvPr/>
          </p:nvSpPr>
          <p:spPr>
            <a:xfrm>
              <a:off x="8497061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3" name="object 853"/>
            <p:cNvSpPr/>
            <p:nvPr/>
          </p:nvSpPr>
          <p:spPr>
            <a:xfrm>
              <a:off x="8497061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4" name="object 854"/>
          <p:cNvGrpSpPr/>
          <p:nvPr/>
        </p:nvGrpSpPr>
        <p:grpSpPr>
          <a:xfrm>
            <a:off x="8820911" y="5215128"/>
            <a:ext cx="236220" cy="236220"/>
            <a:chOff x="8820911" y="5215128"/>
            <a:chExt cx="236220" cy="236220"/>
          </a:xfrm>
        </p:grpSpPr>
        <p:sp>
          <p:nvSpPr>
            <p:cNvPr id="855" name="object 855"/>
            <p:cNvSpPr/>
            <p:nvPr/>
          </p:nvSpPr>
          <p:spPr>
            <a:xfrm>
              <a:off x="8833865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6" name="object 856"/>
            <p:cNvSpPr/>
            <p:nvPr/>
          </p:nvSpPr>
          <p:spPr>
            <a:xfrm>
              <a:off x="8833865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7" name="object 857"/>
          <p:cNvGrpSpPr/>
          <p:nvPr/>
        </p:nvGrpSpPr>
        <p:grpSpPr>
          <a:xfrm>
            <a:off x="9159240" y="5215128"/>
            <a:ext cx="236220" cy="236220"/>
            <a:chOff x="9159240" y="5215128"/>
            <a:chExt cx="236220" cy="236220"/>
          </a:xfrm>
        </p:grpSpPr>
        <p:sp>
          <p:nvSpPr>
            <p:cNvPr id="858" name="object 858"/>
            <p:cNvSpPr/>
            <p:nvPr/>
          </p:nvSpPr>
          <p:spPr>
            <a:xfrm>
              <a:off x="9172194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9" name="object 859"/>
            <p:cNvSpPr/>
            <p:nvPr/>
          </p:nvSpPr>
          <p:spPr>
            <a:xfrm>
              <a:off x="9172194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0" name="object 860"/>
          <p:cNvGrpSpPr/>
          <p:nvPr/>
        </p:nvGrpSpPr>
        <p:grpSpPr>
          <a:xfrm>
            <a:off x="9497568" y="5215128"/>
            <a:ext cx="236220" cy="236220"/>
            <a:chOff x="9497568" y="5215128"/>
            <a:chExt cx="236220" cy="236220"/>
          </a:xfrm>
        </p:grpSpPr>
        <p:sp>
          <p:nvSpPr>
            <p:cNvPr id="861" name="object 861"/>
            <p:cNvSpPr/>
            <p:nvPr/>
          </p:nvSpPr>
          <p:spPr>
            <a:xfrm>
              <a:off x="9510522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2" name="object 862"/>
            <p:cNvSpPr/>
            <p:nvPr/>
          </p:nvSpPr>
          <p:spPr>
            <a:xfrm>
              <a:off x="9510522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3" name="object 863"/>
          <p:cNvGrpSpPr/>
          <p:nvPr/>
        </p:nvGrpSpPr>
        <p:grpSpPr>
          <a:xfrm>
            <a:off x="9835895" y="5215128"/>
            <a:ext cx="236220" cy="236220"/>
            <a:chOff x="9835895" y="5215128"/>
            <a:chExt cx="236220" cy="236220"/>
          </a:xfrm>
        </p:grpSpPr>
        <p:sp>
          <p:nvSpPr>
            <p:cNvPr id="864" name="object 864"/>
            <p:cNvSpPr/>
            <p:nvPr/>
          </p:nvSpPr>
          <p:spPr>
            <a:xfrm>
              <a:off x="9848849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11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10311" y="210312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5" name="object 865"/>
            <p:cNvSpPr/>
            <p:nvPr/>
          </p:nvSpPr>
          <p:spPr>
            <a:xfrm>
              <a:off x="9848849" y="5228082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0" y="0"/>
                  </a:moveTo>
                  <a:lnTo>
                    <a:pt x="210311" y="0"/>
                  </a:lnTo>
                  <a:lnTo>
                    <a:pt x="210311" y="210312"/>
                  </a:lnTo>
                  <a:lnTo>
                    <a:pt x="0" y="210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6" name="Slide Number Placeholder 86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7295" y="1373124"/>
            <a:ext cx="117475" cy="117475"/>
            <a:chOff x="1987295" y="1373124"/>
            <a:chExt cx="117475" cy="117475"/>
          </a:xfrm>
        </p:grpSpPr>
        <p:sp>
          <p:nvSpPr>
            <p:cNvPr id="3" name="object 3"/>
            <p:cNvSpPr/>
            <p:nvPr/>
          </p:nvSpPr>
          <p:spPr>
            <a:xfrm>
              <a:off x="2000249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00249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193035" y="1373124"/>
            <a:ext cx="119380" cy="117475"/>
            <a:chOff x="2193035" y="1373124"/>
            <a:chExt cx="119380" cy="117475"/>
          </a:xfrm>
        </p:grpSpPr>
        <p:sp>
          <p:nvSpPr>
            <p:cNvPr id="6" name="object 6"/>
            <p:cNvSpPr/>
            <p:nvPr/>
          </p:nvSpPr>
          <p:spPr>
            <a:xfrm>
              <a:off x="2205989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05989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407920" y="1373124"/>
            <a:ext cx="119380" cy="117475"/>
            <a:chOff x="2407920" y="1373124"/>
            <a:chExt cx="119380" cy="117475"/>
          </a:xfrm>
        </p:grpSpPr>
        <p:sp>
          <p:nvSpPr>
            <p:cNvPr id="9" name="object 9"/>
            <p:cNvSpPr/>
            <p:nvPr/>
          </p:nvSpPr>
          <p:spPr>
            <a:xfrm>
              <a:off x="2420874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20874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987295" y="1566672"/>
            <a:ext cx="117475" cy="117475"/>
            <a:chOff x="1987295" y="1566672"/>
            <a:chExt cx="117475" cy="117475"/>
          </a:xfrm>
        </p:grpSpPr>
        <p:sp>
          <p:nvSpPr>
            <p:cNvPr id="12" name="object 12"/>
            <p:cNvSpPr/>
            <p:nvPr/>
          </p:nvSpPr>
          <p:spPr>
            <a:xfrm>
              <a:off x="2000249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00249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193035" y="1566672"/>
            <a:ext cx="119380" cy="117475"/>
            <a:chOff x="2193035" y="1566672"/>
            <a:chExt cx="119380" cy="117475"/>
          </a:xfrm>
        </p:grpSpPr>
        <p:sp>
          <p:nvSpPr>
            <p:cNvPr id="15" name="object 15"/>
            <p:cNvSpPr/>
            <p:nvPr/>
          </p:nvSpPr>
          <p:spPr>
            <a:xfrm>
              <a:off x="2205989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05989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407920" y="1566672"/>
            <a:ext cx="119380" cy="117475"/>
            <a:chOff x="2407920" y="1566672"/>
            <a:chExt cx="119380" cy="117475"/>
          </a:xfrm>
        </p:grpSpPr>
        <p:sp>
          <p:nvSpPr>
            <p:cNvPr id="18" name="object 18"/>
            <p:cNvSpPr/>
            <p:nvPr/>
          </p:nvSpPr>
          <p:spPr>
            <a:xfrm>
              <a:off x="2420874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20874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987295" y="1758695"/>
            <a:ext cx="117475" cy="119380"/>
            <a:chOff x="1987295" y="1758695"/>
            <a:chExt cx="117475" cy="119380"/>
          </a:xfrm>
        </p:grpSpPr>
        <p:sp>
          <p:nvSpPr>
            <p:cNvPr id="21" name="object 21"/>
            <p:cNvSpPr/>
            <p:nvPr/>
          </p:nvSpPr>
          <p:spPr>
            <a:xfrm>
              <a:off x="2000249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00249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2193035" y="1758695"/>
            <a:ext cx="119380" cy="119380"/>
            <a:chOff x="2193035" y="1758695"/>
            <a:chExt cx="119380" cy="119380"/>
          </a:xfrm>
        </p:grpSpPr>
        <p:sp>
          <p:nvSpPr>
            <p:cNvPr id="24" name="object 24"/>
            <p:cNvSpPr/>
            <p:nvPr/>
          </p:nvSpPr>
          <p:spPr>
            <a:xfrm>
              <a:off x="2205989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05989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407920" y="1758695"/>
            <a:ext cx="119380" cy="119380"/>
            <a:chOff x="2407920" y="1758695"/>
            <a:chExt cx="119380" cy="119380"/>
          </a:xfrm>
        </p:grpSpPr>
        <p:sp>
          <p:nvSpPr>
            <p:cNvPr id="27" name="object 27"/>
            <p:cNvSpPr/>
            <p:nvPr/>
          </p:nvSpPr>
          <p:spPr>
            <a:xfrm>
              <a:off x="2420874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20874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2566416" y="1373124"/>
            <a:ext cx="119380" cy="117475"/>
            <a:chOff x="2566416" y="1373124"/>
            <a:chExt cx="119380" cy="117475"/>
          </a:xfrm>
        </p:grpSpPr>
        <p:sp>
          <p:nvSpPr>
            <p:cNvPr id="30" name="object 30"/>
            <p:cNvSpPr/>
            <p:nvPr/>
          </p:nvSpPr>
          <p:spPr>
            <a:xfrm>
              <a:off x="2579370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79370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2773679" y="1373124"/>
            <a:ext cx="117475" cy="117475"/>
            <a:chOff x="2773679" y="1373124"/>
            <a:chExt cx="117475" cy="117475"/>
          </a:xfrm>
        </p:grpSpPr>
        <p:sp>
          <p:nvSpPr>
            <p:cNvPr id="33" name="object 33"/>
            <p:cNvSpPr/>
            <p:nvPr/>
          </p:nvSpPr>
          <p:spPr>
            <a:xfrm>
              <a:off x="2786633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786633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2988564" y="1373124"/>
            <a:ext cx="119380" cy="117475"/>
            <a:chOff x="2988564" y="1373124"/>
            <a:chExt cx="119380" cy="117475"/>
          </a:xfrm>
        </p:grpSpPr>
        <p:sp>
          <p:nvSpPr>
            <p:cNvPr id="36" name="object 36"/>
            <p:cNvSpPr/>
            <p:nvPr/>
          </p:nvSpPr>
          <p:spPr>
            <a:xfrm>
              <a:off x="3001518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01518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2566416" y="1566672"/>
            <a:ext cx="119380" cy="117475"/>
            <a:chOff x="2566416" y="1566672"/>
            <a:chExt cx="119380" cy="117475"/>
          </a:xfrm>
        </p:grpSpPr>
        <p:sp>
          <p:nvSpPr>
            <p:cNvPr id="39" name="object 39"/>
            <p:cNvSpPr/>
            <p:nvPr/>
          </p:nvSpPr>
          <p:spPr>
            <a:xfrm>
              <a:off x="2579370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579370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2773679" y="1566672"/>
            <a:ext cx="117475" cy="117475"/>
            <a:chOff x="2773679" y="1566672"/>
            <a:chExt cx="117475" cy="117475"/>
          </a:xfrm>
        </p:grpSpPr>
        <p:sp>
          <p:nvSpPr>
            <p:cNvPr id="42" name="object 42"/>
            <p:cNvSpPr/>
            <p:nvPr/>
          </p:nvSpPr>
          <p:spPr>
            <a:xfrm>
              <a:off x="2786633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786633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2988564" y="1566672"/>
            <a:ext cx="119380" cy="117475"/>
            <a:chOff x="2988564" y="1566672"/>
            <a:chExt cx="119380" cy="117475"/>
          </a:xfrm>
        </p:grpSpPr>
        <p:sp>
          <p:nvSpPr>
            <p:cNvPr id="45" name="object 45"/>
            <p:cNvSpPr/>
            <p:nvPr/>
          </p:nvSpPr>
          <p:spPr>
            <a:xfrm>
              <a:off x="3001518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001518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2566416" y="1758695"/>
            <a:ext cx="119380" cy="119380"/>
            <a:chOff x="2566416" y="1758695"/>
            <a:chExt cx="119380" cy="119380"/>
          </a:xfrm>
        </p:grpSpPr>
        <p:sp>
          <p:nvSpPr>
            <p:cNvPr id="48" name="object 48"/>
            <p:cNvSpPr/>
            <p:nvPr/>
          </p:nvSpPr>
          <p:spPr>
            <a:xfrm>
              <a:off x="2579370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579370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2773679" y="1758695"/>
            <a:ext cx="117475" cy="119380"/>
            <a:chOff x="2773679" y="1758695"/>
            <a:chExt cx="117475" cy="119380"/>
          </a:xfrm>
        </p:grpSpPr>
        <p:sp>
          <p:nvSpPr>
            <p:cNvPr id="51" name="object 51"/>
            <p:cNvSpPr/>
            <p:nvPr/>
          </p:nvSpPr>
          <p:spPr>
            <a:xfrm>
              <a:off x="2786633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786633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2988564" y="1758695"/>
            <a:ext cx="119380" cy="119380"/>
            <a:chOff x="2988564" y="1758695"/>
            <a:chExt cx="119380" cy="119380"/>
          </a:xfrm>
        </p:grpSpPr>
        <p:sp>
          <p:nvSpPr>
            <p:cNvPr id="54" name="object 54"/>
            <p:cNvSpPr/>
            <p:nvPr/>
          </p:nvSpPr>
          <p:spPr>
            <a:xfrm>
              <a:off x="3001518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001518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/>
          <p:cNvGrpSpPr/>
          <p:nvPr/>
        </p:nvGrpSpPr>
        <p:grpSpPr>
          <a:xfrm>
            <a:off x="3204972" y="1373124"/>
            <a:ext cx="117475" cy="117475"/>
            <a:chOff x="3204972" y="1373124"/>
            <a:chExt cx="117475" cy="117475"/>
          </a:xfrm>
        </p:grpSpPr>
        <p:sp>
          <p:nvSpPr>
            <p:cNvPr id="57" name="object 57"/>
            <p:cNvSpPr/>
            <p:nvPr/>
          </p:nvSpPr>
          <p:spPr>
            <a:xfrm>
              <a:off x="3217926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217926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3410711" y="1373124"/>
            <a:ext cx="119380" cy="117475"/>
            <a:chOff x="3410711" y="1373124"/>
            <a:chExt cx="119380" cy="117475"/>
          </a:xfrm>
        </p:grpSpPr>
        <p:sp>
          <p:nvSpPr>
            <p:cNvPr id="60" name="object 60"/>
            <p:cNvSpPr/>
            <p:nvPr/>
          </p:nvSpPr>
          <p:spPr>
            <a:xfrm>
              <a:off x="3423665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423665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3625596" y="1373124"/>
            <a:ext cx="119380" cy="117475"/>
            <a:chOff x="3625596" y="1373124"/>
            <a:chExt cx="119380" cy="117475"/>
          </a:xfrm>
        </p:grpSpPr>
        <p:sp>
          <p:nvSpPr>
            <p:cNvPr id="63" name="object 63"/>
            <p:cNvSpPr/>
            <p:nvPr/>
          </p:nvSpPr>
          <p:spPr>
            <a:xfrm>
              <a:off x="3638550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638550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3204972" y="1566672"/>
            <a:ext cx="117475" cy="117475"/>
            <a:chOff x="3204972" y="1566672"/>
            <a:chExt cx="117475" cy="117475"/>
          </a:xfrm>
        </p:grpSpPr>
        <p:sp>
          <p:nvSpPr>
            <p:cNvPr id="66" name="object 66"/>
            <p:cNvSpPr/>
            <p:nvPr/>
          </p:nvSpPr>
          <p:spPr>
            <a:xfrm>
              <a:off x="3217926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217926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3410711" y="1566672"/>
            <a:ext cx="119380" cy="117475"/>
            <a:chOff x="3410711" y="1566672"/>
            <a:chExt cx="119380" cy="117475"/>
          </a:xfrm>
        </p:grpSpPr>
        <p:sp>
          <p:nvSpPr>
            <p:cNvPr id="69" name="object 69"/>
            <p:cNvSpPr/>
            <p:nvPr/>
          </p:nvSpPr>
          <p:spPr>
            <a:xfrm>
              <a:off x="3423665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423665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3625596" y="1566672"/>
            <a:ext cx="119380" cy="117475"/>
            <a:chOff x="3625596" y="1566672"/>
            <a:chExt cx="119380" cy="117475"/>
          </a:xfrm>
        </p:grpSpPr>
        <p:sp>
          <p:nvSpPr>
            <p:cNvPr id="72" name="object 72"/>
            <p:cNvSpPr/>
            <p:nvPr/>
          </p:nvSpPr>
          <p:spPr>
            <a:xfrm>
              <a:off x="3638550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638550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/>
          <p:cNvGrpSpPr/>
          <p:nvPr/>
        </p:nvGrpSpPr>
        <p:grpSpPr>
          <a:xfrm>
            <a:off x="3204972" y="1758695"/>
            <a:ext cx="117475" cy="119380"/>
            <a:chOff x="3204972" y="1758695"/>
            <a:chExt cx="117475" cy="119380"/>
          </a:xfrm>
        </p:grpSpPr>
        <p:sp>
          <p:nvSpPr>
            <p:cNvPr id="75" name="object 75"/>
            <p:cNvSpPr/>
            <p:nvPr/>
          </p:nvSpPr>
          <p:spPr>
            <a:xfrm>
              <a:off x="3217926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217926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3410711" y="1758695"/>
            <a:ext cx="119380" cy="119380"/>
            <a:chOff x="3410711" y="1758695"/>
            <a:chExt cx="119380" cy="119380"/>
          </a:xfrm>
        </p:grpSpPr>
        <p:sp>
          <p:nvSpPr>
            <p:cNvPr id="78" name="object 78"/>
            <p:cNvSpPr/>
            <p:nvPr/>
          </p:nvSpPr>
          <p:spPr>
            <a:xfrm>
              <a:off x="3423665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423665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3625596" y="1758695"/>
            <a:ext cx="119380" cy="119380"/>
            <a:chOff x="3625596" y="1758695"/>
            <a:chExt cx="119380" cy="119380"/>
          </a:xfrm>
        </p:grpSpPr>
        <p:sp>
          <p:nvSpPr>
            <p:cNvPr id="81" name="object 81"/>
            <p:cNvSpPr/>
            <p:nvPr/>
          </p:nvSpPr>
          <p:spPr>
            <a:xfrm>
              <a:off x="3638550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638550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" name="object 83"/>
          <p:cNvGrpSpPr/>
          <p:nvPr/>
        </p:nvGrpSpPr>
        <p:grpSpPr>
          <a:xfrm>
            <a:off x="3784091" y="1373124"/>
            <a:ext cx="119380" cy="117475"/>
            <a:chOff x="3784091" y="1373124"/>
            <a:chExt cx="119380" cy="117475"/>
          </a:xfrm>
        </p:grpSpPr>
        <p:sp>
          <p:nvSpPr>
            <p:cNvPr id="84" name="object 84"/>
            <p:cNvSpPr/>
            <p:nvPr/>
          </p:nvSpPr>
          <p:spPr>
            <a:xfrm>
              <a:off x="3797045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797045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3991355" y="1373124"/>
            <a:ext cx="117475" cy="117475"/>
            <a:chOff x="3991355" y="1373124"/>
            <a:chExt cx="117475" cy="117475"/>
          </a:xfrm>
        </p:grpSpPr>
        <p:sp>
          <p:nvSpPr>
            <p:cNvPr id="87" name="object 87"/>
            <p:cNvSpPr/>
            <p:nvPr/>
          </p:nvSpPr>
          <p:spPr>
            <a:xfrm>
              <a:off x="4004309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004309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9" name="object 89"/>
          <p:cNvGrpSpPr/>
          <p:nvPr/>
        </p:nvGrpSpPr>
        <p:grpSpPr>
          <a:xfrm>
            <a:off x="4206240" y="1373124"/>
            <a:ext cx="119380" cy="117475"/>
            <a:chOff x="4206240" y="1373124"/>
            <a:chExt cx="119380" cy="117475"/>
          </a:xfrm>
        </p:grpSpPr>
        <p:sp>
          <p:nvSpPr>
            <p:cNvPr id="90" name="object 90"/>
            <p:cNvSpPr/>
            <p:nvPr/>
          </p:nvSpPr>
          <p:spPr>
            <a:xfrm>
              <a:off x="4219194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219194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3784091" y="1566672"/>
            <a:ext cx="119380" cy="117475"/>
            <a:chOff x="3784091" y="1566672"/>
            <a:chExt cx="119380" cy="117475"/>
          </a:xfrm>
        </p:grpSpPr>
        <p:sp>
          <p:nvSpPr>
            <p:cNvPr id="93" name="object 93"/>
            <p:cNvSpPr/>
            <p:nvPr/>
          </p:nvSpPr>
          <p:spPr>
            <a:xfrm>
              <a:off x="3797045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797045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" name="object 95"/>
          <p:cNvGrpSpPr/>
          <p:nvPr/>
        </p:nvGrpSpPr>
        <p:grpSpPr>
          <a:xfrm>
            <a:off x="3991355" y="1566672"/>
            <a:ext cx="117475" cy="117475"/>
            <a:chOff x="3991355" y="1566672"/>
            <a:chExt cx="117475" cy="117475"/>
          </a:xfrm>
        </p:grpSpPr>
        <p:sp>
          <p:nvSpPr>
            <p:cNvPr id="96" name="object 96"/>
            <p:cNvSpPr/>
            <p:nvPr/>
          </p:nvSpPr>
          <p:spPr>
            <a:xfrm>
              <a:off x="4004309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004309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8" name="object 98"/>
          <p:cNvGrpSpPr/>
          <p:nvPr/>
        </p:nvGrpSpPr>
        <p:grpSpPr>
          <a:xfrm>
            <a:off x="4206240" y="1566672"/>
            <a:ext cx="119380" cy="117475"/>
            <a:chOff x="4206240" y="1566672"/>
            <a:chExt cx="119380" cy="117475"/>
          </a:xfrm>
        </p:grpSpPr>
        <p:sp>
          <p:nvSpPr>
            <p:cNvPr id="99" name="object 99"/>
            <p:cNvSpPr/>
            <p:nvPr/>
          </p:nvSpPr>
          <p:spPr>
            <a:xfrm>
              <a:off x="4219194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219194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1" name="object 101"/>
          <p:cNvGrpSpPr/>
          <p:nvPr/>
        </p:nvGrpSpPr>
        <p:grpSpPr>
          <a:xfrm>
            <a:off x="3784091" y="1758695"/>
            <a:ext cx="119380" cy="119380"/>
            <a:chOff x="3784091" y="1758695"/>
            <a:chExt cx="119380" cy="119380"/>
          </a:xfrm>
        </p:grpSpPr>
        <p:sp>
          <p:nvSpPr>
            <p:cNvPr id="102" name="object 102"/>
            <p:cNvSpPr/>
            <p:nvPr/>
          </p:nvSpPr>
          <p:spPr>
            <a:xfrm>
              <a:off x="3797045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797045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" name="object 104"/>
          <p:cNvGrpSpPr/>
          <p:nvPr/>
        </p:nvGrpSpPr>
        <p:grpSpPr>
          <a:xfrm>
            <a:off x="3991355" y="1758695"/>
            <a:ext cx="117475" cy="119380"/>
            <a:chOff x="3991355" y="1758695"/>
            <a:chExt cx="117475" cy="119380"/>
          </a:xfrm>
        </p:grpSpPr>
        <p:sp>
          <p:nvSpPr>
            <p:cNvPr id="105" name="object 105"/>
            <p:cNvSpPr/>
            <p:nvPr/>
          </p:nvSpPr>
          <p:spPr>
            <a:xfrm>
              <a:off x="4004309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004309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" name="object 107"/>
          <p:cNvGrpSpPr/>
          <p:nvPr/>
        </p:nvGrpSpPr>
        <p:grpSpPr>
          <a:xfrm>
            <a:off x="4206240" y="1758695"/>
            <a:ext cx="119380" cy="119380"/>
            <a:chOff x="4206240" y="1758695"/>
            <a:chExt cx="119380" cy="119380"/>
          </a:xfrm>
        </p:grpSpPr>
        <p:sp>
          <p:nvSpPr>
            <p:cNvPr id="108" name="object 108"/>
            <p:cNvSpPr/>
            <p:nvPr/>
          </p:nvSpPr>
          <p:spPr>
            <a:xfrm>
              <a:off x="4219194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219194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0" name="object 110"/>
          <p:cNvGrpSpPr/>
          <p:nvPr/>
        </p:nvGrpSpPr>
        <p:grpSpPr>
          <a:xfrm>
            <a:off x="1987295" y="1952244"/>
            <a:ext cx="117475" cy="119380"/>
            <a:chOff x="1987295" y="1952244"/>
            <a:chExt cx="117475" cy="119380"/>
          </a:xfrm>
        </p:grpSpPr>
        <p:sp>
          <p:nvSpPr>
            <p:cNvPr id="111" name="object 111"/>
            <p:cNvSpPr/>
            <p:nvPr/>
          </p:nvSpPr>
          <p:spPr>
            <a:xfrm>
              <a:off x="2000249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000249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3" name="object 113"/>
          <p:cNvGrpSpPr/>
          <p:nvPr/>
        </p:nvGrpSpPr>
        <p:grpSpPr>
          <a:xfrm>
            <a:off x="2193035" y="1952244"/>
            <a:ext cx="119380" cy="119380"/>
            <a:chOff x="2193035" y="1952244"/>
            <a:chExt cx="119380" cy="119380"/>
          </a:xfrm>
        </p:grpSpPr>
        <p:sp>
          <p:nvSpPr>
            <p:cNvPr id="114" name="object 114"/>
            <p:cNvSpPr/>
            <p:nvPr/>
          </p:nvSpPr>
          <p:spPr>
            <a:xfrm>
              <a:off x="2205989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205989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" name="object 116"/>
          <p:cNvGrpSpPr/>
          <p:nvPr/>
        </p:nvGrpSpPr>
        <p:grpSpPr>
          <a:xfrm>
            <a:off x="2407920" y="1952244"/>
            <a:ext cx="119380" cy="119380"/>
            <a:chOff x="2407920" y="1952244"/>
            <a:chExt cx="119380" cy="119380"/>
          </a:xfrm>
        </p:grpSpPr>
        <p:sp>
          <p:nvSpPr>
            <p:cNvPr id="117" name="object 117"/>
            <p:cNvSpPr/>
            <p:nvPr/>
          </p:nvSpPr>
          <p:spPr>
            <a:xfrm>
              <a:off x="2420874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420874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" name="object 119"/>
          <p:cNvGrpSpPr/>
          <p:nvPr/>
        </p:nvGrpSpPr>
        <p:grpSpPr>
          <a:xfrm>
            <a:off x="1987295" y="2145792"/>
            <a:ext cx="117475" cy="119380"/>
            <a:chOff x="1987295" y="2145792"/>
            <a:chExt cx="117475" cy="119380"/>
          </a:xfrm>
        </p:grpSpPr>
        <p:sp>
          <p:nvSpPr>
            <p:cNvPr id="120" name="object 120"/>
            <p:cNvSpPr/>
            <p:nvPr/>
          </p:nvSpPr>
          <p:spPr>
            <a:xfrm>
              <a:off x="2000249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000249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2" name="object 122"/>
          <p:cNvGrpSpPr/>
          <p:nvPr/>
        </p:nvGrpSpPr>
        <p:grpSpPr>
          <a:xfrm>
            <a:off x="2193035" y="2145792"/>
            <a:ext cx="119380" cy="119380"/>
            <a:chOff x="2193035" y="2145792"/>
            <a:chExt cx="119380" cy="119380"/>
          </a:xfrm>
        </p:grpSpPr>
        <p:sp>
          <p:nvSpPr>
            <p:cNvPr id="123" name="object 123"/>
            <p:cNvSpPr/>
            <p:nvPr/>
          </p:nvSpPr>
          <p:spPr>
            <a:xfrm>
              <a:off x="2205989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205989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5" name="object 125"/>
          <p:cNvGrpSpPr/>
          <p:nvPr/>
        </p:nvGrpSpPr>
        <p:grpSpPr>
          <a:xfrm>
            <a:off x="2407920" y="2145792"/>
            <a:ext cx="119380" cy="119380"/>
            <a:chOff x="2407920" y="2145792"/>
            <a:chExt cx="119380" cy="119380"/>
          </a:xfrm>
        </p:grpSpPr>
        <p:sp>
          <p:nvSpPr>
            <p:cNvPr id="126" name="object 126"/>
            <p:cNvSpPr/>
            <p:nvPr/>
          </p:nvSpPr>
          <p:spPr>
            <a:xfrm>
              <a:off x="2420874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2420874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8" name="object 128"/>
          <p:cNvGrpSpPr/>
          <p:nvPr/>
        </p:nvGrpSpPr>
        <p:grpSpPr>
          <a:xfrm>
            <a:off x="1987295" y="2339339"/>
            <a:ext cx="117475" cy="119380"/>
            <a:chOff x="1987295" y="2339339"/>
            <a:chExt cx="117475" cy="119380"/>
          </a:xfrm>
        </p:grpSpPr>
        <p:sp>
          <p:nvSpPr>
            <p:cNvPr id="129" name="object 129"/>
            <p:cNvSpPr/>
            <p:nvPr/>
          </p:nvSpPr>
          <p:spPr>
            <a:xfrm>
              <a:off x="2000249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2000249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1" name="object 131"/>
          <p:cNvGrpSpPr/>
          <p:nvPr/>
        </p:nvGrpSpPr>
        <p:grpSpPr>
          <a:xfrm>
            <a:off x="2193035" y="2339339"/>
            <a:ext cx="119380" cy="119380"/>
            <a:chOff x="2193035" y="2339339"/>
            <a:chExt cx="119380" cy="119380"/>
          </a:xfrm>
        </p:grpSpPr>
        <p:sp>
          <p:nvSpPr>
            <p:cNvPr id="132" name="object 132"/>
            <p:cNvSpPr/>
            <p:nvPr/>
          </p:nvSpPr>
          <p:spPr>
            <a:xfrm>
              <a:off x="2205989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2205989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4" name="object 134"/>
          <p:cNvGrpSpPr/>
          <p:nvPr/>
        </p:nvGrpSpPr>
        <p:grpSpPr>
          <a:xfrm>
            <a:off x="2407920" y="2339339"/>
            <a:ext cx="119380" cy="119380"/>
            <a:chOff x="2407920" y="2339339"/>
            <a:chExt cx="119380" cy="119380"/>
          </a:xfrm>
        </p:grpSpPr>
        <p:sp>
          <p:nvSpPr>
            <p:cNvPr id="135" name="object 135"/>
            <p:cNvSpPr/>
            <p:nvPr/>
          </p:nvSpPr>
          <p:spPr>
            <a:xfrm>
              <a:off x="2420874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2420874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7" name="object 137"/>
          <p:cNvGrpSpPr/>
          <p:nvPr/>
        </p:nvGrpSpPr>
        <p:grpSpPr>
          <a:xfrm>
            <a:off x="2566416" y="1952244"/>
            <a:ext cx="119380" cy="119380"/>
            <a:chOff x="2566416" y="1952244"/>
            <a:chExt cx="119380" cy="119380"/>
          </a:xfrm>
        </p:grpSpPr>
        <p:sp>
          <p:nvSpPr>
            <p:cNvPr id="138" name="object 138"/>
            <p:cNvSpPr/>
            <p:nvPr/>
          </p:nvSpPr>
          <p:spPr>
            <a:xfrm>
              <a:off x="2579370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2579370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0" name="object 140"/>
          <p:cNvGrpSpPr/>
          <p:nvPr/>
        </p:nvGrpSpPr>
        <p:grpSpPr>
          <a:xfrm>
            <a:off x="2773679" y="1952244"/>
            <a:ext cx="117475" cy="119380"/>
            <a:chOff x="2773679" y="1952244"/>
            <a:chExt cx="117475" cy="119380"/>
          </a:xfrm>
        </p:grpSpPr>
        <p:sp>
          <p:nvSpPr>
            <p:cNvPr id="141" name="object 141"/>
            <p:cNvSpPr/>
            <p:nvPr/>
          </p:nvSpPr>
          <p:spPr>
            <a:xfrm>
              <a:off x="2786633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2786633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" name="object 143"/>
          <p:cNvGrpSpPr/>
          <p:nvPr/>
        </p:nvGrpSpPr>
        <p:grpSpPr>
          <a:xfrm>
            <a:off x="2988564" y="1952244"/>
            <a:ext cx="119380" cy="119380"/>
            <a:chOff x="2988564" y="1952244"/>
            <a:chExt cx="119380" cy="119380"/>
          </a:xfrm>
        </p:grpSpPr>
        <p:sp>
          <p:nvSpPr>
            <p:cNvPr id="144" name="object 144"/>
            <p:cNvSpPr/>
            <p:nvPr/>
          </p:nvSpPr>
          <p:spPr>
            <a:xfrm>
              <a:off x="3001518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3001518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6" name="object 146"/>
          <p:cNvGrpSpPr/>
          <p:nvPr/>
        </p:nvGrpSpPr>
        <p:grpSpPr>
          <a:xfrm>
            <a:off x="2566416" y="2145792"/>
            <a:ext cx="119380" cy="119380"/>
            <a:chOff x="2566416" y="2145792"/>
            <a:chExt cx="119380" cy="119380"/>
          </a:xfrm>
        </p:grpSpPr>
        <p:sp>
          <p:nvSpPr>
            <p:cNvPr id="147" name="object 147"/>
            <p:cNvSpPr/>
            <p:nvPr/>
          </p:nvSpPr>
          <p:spPr>
            <a:xfrm>
              <a:off x="2579370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2579370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9" name="object 149"/>
          <p:cNvGrpSpPr/>
          <p:nvPr/>
        </p:nvGrpSpPr>
        <p:grpSpPr>
          <a:xfrm>
            <a:off x="2773679" y="2145792"/>
            <a:ext cx="117475" cy="119380"/>
            <a:chOff x="2773679" y="2145792"/>
            <a:chExt cx="117475" cy="119380"/>
          </a:xfrm>
        </p:grpSpPr>
        <p:sp>
          <p:nvSpPr>
            <p:cNvPr id="150" name="object 150"/>
            <p:cNvSpPr/>
            <p:nvPr/>
          </p:nvSpPr>
          <p:spPr>
            <a:xfrm>
              <a:off x="2786633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2786633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2" name="object 152"/>
          <p:cNvGrpSpPr/>
          <p:nvPr/>
        </p:nvGrpSpPr>
        <p:grpSpPr>
          <a:xfrm>
            <a:off x="2988564" y="2145792"/>
            <a:ext cx="119380" cy="119380"/>
            <a:chOff x="2988564" y="2145792"/>
            <a:chExt cx="119380" cy="119380"/>
          </a:xfrm>
        </p:grpSpPr>
        <p:sp>
          <p:nvSpPr>
            <p:cNvPr id="153" name="object 153"/>
            <p:cNvSpPr/>
            <p:nvPr/>
          </p:nvSpPr>
          <p:spPr>
            <a:xfrm>
              <a:off x="3001518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3001518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5" name="object 155"/>
          <p:cNvGrpSpPr/>
          <p:nvPr/>
        </p:nvGrpSpPr>
        <p:grpSpPr>
          <a:xfrm>
            <a:off x="2566416" y="2339339"/>
            <a:ext cx="119380" cy="119380"/>
            <a:chOff x="2566416" y="2339339"/>
            <a:chExt cx="119380" cy="119380"/>
          </a:xfrm>
        </p:grpSpPr>
        <p:sp>
          <p:nvSpPr>
            <p:cNvPr id="156" name="object 156"/>
            <p:cNvSpPr/>
            <p:nvPr/>
          </p:nvSpPr>
          <p:spPr>
            <a:xfrm>
              <a:off x="2579370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2579370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" name="object 158"/>
          <p:cNvGrpSpPr/>
          <p:nvPr/>
        </p:nvGrpSpPr>
        <p:grpSpPr>
          <a:xfrm>
            <a:off x="2773679" y="2339339"/>
            <a:ext cx="117475" cy="119380"/>
            <a:chOff x="2773679" y="2339339"/>
            <a:chExt cx="117475" cy="119380"/>
          </a:xfrm>
        </p:grpSpPr>
        <p:sp>
          <p:nvSpPr>
            <p:cNvPr id="159" name="object 159"/>
            <p:cNvSpPr/>
            <p:nvPr/>
          </p:nvSpPr>
          <p:spPr>
            <a:xfrm>
              <a:off x="2786633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2786633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" name="object 161"/>
          <p:cNvGrpSpPr/>
          <p:nvPr/>
        </p:nvGrpSpPr>
        <p:grpSpPr>
          <a:xfrm>
            <a:off x="2988564" y="2339339"/>
            <a:ext cx="119380" cy="119380"/>
            <a:chOff x="2988564" y="2339339"/>
            <a:chExt cx="119380" cy="119380"/>
          </a:xfrm>
        </p:grpSpPr>
        <p:sp>
          <p:nvSpPr>
            <p:cNvPr id="162" name="object 162"/>
            <p:cNvSpPr/>
            <p:nvPr/>
          </p:nvSpPr>
          <p:spPr>
            <a:xfrm>
              <a:off x="3001518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3001518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4" name="object 164"/>
          <p:cNvGrpSpPr/>
          <p:nvPr/>
        </p:nvGrpSpPr>
        <p:grpSpPr>
          <a:xfrm>
            <a:off x="3204972" y="1952244"/>
            <a:ext cx="117475" cy="119380"/>
            <a:chOff x="3204972" y="1952244"/>
            <a:chExt cx="117475" cy="119380"/>
          </a:xfrm>
        </p:grpSpPr>
        <p:sp>
          <p:nvSpPr>
            <p:cNvPr id="165" name="object 165"/>
            <p:cNvSpPr/>
            <p:nvPr/>
          </p:nvSpPr>
          <p:spPr>
            <a:xfrm>
              <a:off x="3217926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3217926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7" name="object 167"/>
          <p:cNvGrpSpPr/>
          <p:nvPr/>
        </p:nvGrpSpPr>
        <p:grpSpPr>
          <a:xfrm>
            <a:off x="3410711" y="1952244"/>
            <a:ext cx="119380" cy="119380"/>
            <a:chOff x="3410711" y="1952244"/>
            <a:chExt cx="119380" cy="119380"/>
          </a:xfrm>
        </p:grpSpPr>
        <p:sp>
          <p:nvSpPr>
            <p:cNvPr id="168" name="object 168"/>
            <p:cNvSpPr/>
            <p:nvPr/>
          </p:nvSpPr>
          <p:spPr>
            <a:xfrm>
              <a:off x="3423665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3423665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0" name="object 170"/>
          <p:cNvGrpSpPr/>
          <p:nvPr/>
        </p:nvGrpSpPr>
        <p:grpSpPr>
          <a:xfrm>
            <a:off x="3625596" y="1952244"/>
            <a:ext cx="119380" cy="119380"/>
            <a:chOff x="3625596" y="1952244"/>
            <a:chExt cx="119380" cy="119380"/>
          </a:xfrm>
        </p:grpSpPr>
        <p:sp>
          <p:nvSpPr>
            <p:cNvPr id="171" name="object 171"/>
            <p:cNvSpPr/>
            <p:nvPr/>
          </p:nvSpPr>
          <p:spPr>
            <a:xfrm>
              <a:off x="3638550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3638550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3" name="object 173"/>
          <p:cNvGrpSpPr/>
          <p:nvPr/>
        </p:nvGrpSpPr>
        <p:grpSpPr>
          <a:xfrm>
            <a:off x="3204972" y="2145792"/>
            <a:ext cx="117475" cy="119380"/>
            <a:chOff x="3204972" y="2145792"/>
            <a:chExt cx="117475" cy="119380"/>
          </a:xfrm>
        </p:grpSpPr>
        <p:sp>
          <p:nvSpPr>
            <p:cNvPr id="174" name="object 174"/>
            <p:cNvSpPr/>
            <p:nvPr/>
          </p:nvSpPr>
          <p:spPr>
            <a:xfrm>
              <a:off x="3217926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3217926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6" name="object 176"/>
          <p:cNvGrpSpPr/>
          <p:nvPr/>
        </p:nvGrpSpPr>
        <p:grpSpPr>
          <a:xfrm>
            <a:off x="3410711" y="2145792"/>
            <a:ext cx="119380" cy="119380"/>
            <a:chOff x="3410711" y="2145792"/>
            <a:chExt cx="119380" cy="119380"/>
          </a:xfrm>
        </p:grpSpPr>
        <p:sp>
          <p:nvSpPr>
            <p:cNvPr id="177" name="object 177"/>
            <p:cNvSpPr/>
            <p:nvPr/>
          </p:nvSpPr>
          <p:spPr>
            <a:xfrm>
              <a:off x="3423665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3423665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9" name="object 179"/>
          <p:cNvGrpSpPr/>
          <p:nvPr/>
        </p:nvGrpSpPr>
        <p:grpSpPr>
          <a:xfrm>
            <a:off x="3625596" y="2145792"/>
            <a:ext cx="119380" cy="119380"/>
            <a:chOff x="3625596" y="2145792"/>
            <a:chExt cx="119380" cy="119380"/>
          </a:xfrm>
        </p:grpSpPr>
        <p:sp>
          <p:nvSpPr>
            <p:cNvPr id="180" name="object 180"/>
            <p:cNvSpPr/>
            <p:nvPr/>
          </p:nvSpPr>
          <p:spPr>
            <a:xfrm>
              <a:off x="3638550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3638550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2" name="object 182"/>
          <p:cNvGrpSpPr/>
          <p:nvPr/>
        </p:nvGrpSpPr>
        <p:grpSpPr>
          <a:xfrm>
            <a:off x="3204972" y="2339339"/>
            <a:ext cx="117475" cy="119380"/>
            <a:chOff x="3204972" y="2339339"/>
            <a:chExt cx="117475" cy="119380"/>
          </a:xfrm>
        </p:grpSpPr>
        <p:sp>
          <p:nvSpPr>
            <p:cNvPr id="183" name="object 183"/>
            <p:cNvSpPr/>
            <p:nvPr/>
          </p:nvSpPr>
          <p:spPr>
            <a:xfrm>
              <a:off x="3217926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3217926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5" name="object 185"/>
          <p:cNvGrpSpPr/>
          <p:nvPr/>
        </p:nvGrpSpPr>
        <p:grpSpPr>
          <a:xfrm>
            <a:off x="3410711" y="2339339"/>
            <a:ext cx="119380" cy="119380"/>
            <a:chOff x="3410711" y="2339339"/>
            <a:chExt cx="119380" cy="119380"/>
          </a:xfrm>
        </p:grpSpPr>
        <p:sp>
          <p:nvSpPr>
            <p:cNvPr id="186" name="object 186"/>
            <p:cNvSpPr/>
            <p:nvPr/>
          </p:nvSpPr>
          <p:spPr>
            <a:xfrm>
              <a:off x="3423665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3423665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8" name="object 188"/>
          <p:cNvGrpSpPr/>
          <p:nvPr/>
        </p:nvGrpSpPr>
        <p:grpSpPr>
          <a:xfrm>
            <a:off x="3625596" y="2339339"/>
            <a:ext cx="119380" cy="119380"/>
            <a:chOff x="3625596" y="2339339"/>
            <a:chExt cx="119380" cy="119380"/>
          </a:xfrm>
        </p:grpSpPr>
        <p:sp>
          <p:nvSpPr>
            <p:cNvPr id="189" name="object 189"/>
            <p:cNvSpPr/>
            <p:nvPr/>
          </p:nvSpPr>
          <p:spPr>
            <a:xfrm>
              <a:off x="3638550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3638550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1" name="object 191"/>
          <p:cNvGrpSpPr/>
          <p:nvPr/>
        </p:nvGrpSpPr>
        <p:grpSpPr>
          <a:xfrm>
            <a:off x="3784091" y="1952244"/>
            <a:ext cx="119380" cy="119380"/>
            <a:chOff x="3784091" y="1952244"/>
            <a:chExt cx="119380" cy="119380"/>
          </a:xfrm>
        </p:grpSpPr>
        <p:sp>
          <p:nvSpPr>
            <p:cNvPr id="192" name="object 192"/>
            <p:cNvSpPr/>
            <p:nvPr/>
          </p:nvSpPr>
          <p:spPr>
            <a:xfrm>
              <a:off x="3797045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3797045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4" name="object 194"/>
          <p:cNvGrpSpPr/>
          <p:nvPr/>
        </p:nvGrpSpPr>
        <p:grpSpPr>
          <a:xfrm>
            <a:off x="3991355" y="1952244"/>
            <a:ext cx="117475" cy="119380"/>
            <a:chOff x="3991355" y="1952244"/>
            <a:chExt cx="117475" cy="119380"/>
          </a:xfrm>
        </p:grpSpPr>
        <p:sp>
          <p:nvSpPr>
            <p:cNvPr id="195" name="object 195"/>
            <p:cNvSpPr/>
            <p:nvPr/>
          </p:nvSpPr>
          <p:spPr>
            <a:xfrm>
              <a:off x="4004309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4004309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7" name="object 197"/>
          <p:cNvGrpSpPr/>
          <p:nvPr/>
        </p:nvGrpSpPr>
        <p:grpSpPr>
          <a:xfrm>
            <a:off x="4206240" y="1952244"/>
            <a:ext cx="119380" cy="119380"/>
            <a:chOff x="4206240" y="1952244"/>
            <a:chExt cx="119380" cy="119380"/>
          </a:xfrm>
        </p:grpSpPr>
        <p:sp>
          <p:nvSpPr>
            <p:cNvPr id="198" name="object 198"/>
            <p:cNvSpPr/>
            <p:nvPr/>
          </p:nvSpPr>
          <p:spPr>
            <a:xfrm>
              <a:off x="4219194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4219194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0" name="object 200"/>
          <p:cNvGrpSpPr/>
          <p:nvPr/>
        </p:nvGrpSpPr>
        <p:grpSpPr>
          <a:xfrm>
            <a:off x="3784091" y="2145792"/>
            <a:ext cx="119380" cy="119380"/>
            <a:chOff x="3784091" y="2145792"/>
            <a:chExt cx="119380" cy="119380"/>
          </a:xfrm>
        </p:grpSpPr>
        <p:sp>
          <p:nvSpPr>
            <p:cNvPr id="201" name="object 201"/>
            <p:cNvSpPr/>
            <p:nvPr/>
          </p:nvSpPr>
          <p:spPr>
            <a:xfrm>
              <a:off x="3797045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3797045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3" name="object 203"/>
          <p:cNvGrpSpPr/>
          <p:nvPr/>
        </p:nvGrpSpPr>
        <p:grpSpPr>
          <a:xfrm>
            <a:off x="3991355" y="2145792"/>
            <a:ext cx="117475" cy="119380"/>
            <a:chOff x="3991355" y="2145792"/>
            <a:chExt cx="117475" cy="119380"/>
          </a:xfrm>
        </p:grpSpPr>
        <p:sp>
          <p:nvSpPr>
            <p:cNvPr id="204" name="object 204"/>
            <p:cNvSpPr/>
            <p:nvPr/>
          </p:nvSpPr>
          <p:spPr>
            <a:xfrm>
              <a:off x="4004309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4004309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6" name="object 206"/>
          <p:cNvGrpSpPr/>
          <p:nvPr/>
        </p:nvGrpSpPr>
        <p:grpSpPr>
          <a:xfrm>
            <a:off x="4206240" y="2145792"/>
            <a:ext cx="119380" cy="119380"/>
            <a:chOff x="4206240" y="2145792"/>
            <a:chExt cx="119380" cy="119380"/>
          </a:xfrm>
        </p:grpSpPr>
        <p:sp>
          <p:nvSpPr>
            <p:cNvPr id="207" name="object 207"/>
            <p:cNvSpPr/>
            <p:nvPr/>
          </p:nvSpPr>
          <p:spPr>
            <a:xfrm>
              <a:off x="4219194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4219194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9" name="object 209"/>
          <p:cNvGrpSpPr/>
          <p:nvPr/>
        </p:nvGrpSpPr>
        <p:grpSpPr>
          <a:xfrm>
            <a:off x="3784091" y="2339339"/>
            <a:ext cx="119380" cy="119380"/>
            <a:chOff x="3784091" y="2339339"/>
            <a:chExt cx="119380" cy="119380"/>
          </a:xfrm>
        </p:grpSpPr>
        <p:sp>
          <p:nvSpPr>
            <p:cNvPr id="210" name="object 210"/>
            <p:cNvSpPr/>
            <p:nvPr/>
          </p:nvSpPr>
          <p:spPr>
            <a:xfrm>
              <a:off x="3797045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3797045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2" name="object 212"/>
          <p:cNvGrpSpPr/>
          <p:nvPr/>
        </p:nvGrpSpPr>
        <p:grpSpPr>
          <a:xfrm>
            <a:off x="3991355" y="2339339"/>
            <a:ext cx="117475" cy="119380"/>
            <a:chOff x="3991355" y="2339339"/>
            <a:chExt cx="117475" cy="119380"/>
          </a:xfrm>
        </p:grpSpPr>
        <p:sp>
          <p:nvSpPr>
            <p:cNvPr id="213" name="object 213"/>
            <p:cNvSpPr/>
            <p:nvPr/>
          </p:nvSpPr>
          <p:spPr>
            <a:xfrm>
              <a:off x="4004309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4004309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5" name="object 215"/>
          <p:cNvGrpSpPr/>
          <p:nvPr/>
        </p:nvGrpSpPr>
        <p:grpSpPr>
          <a:xfrm>
            <a:off x="4206240" y="2339339"/>
            <a:ext cx="119380" cy="119380"/>
            <a:chOff x="4206240" y="2339339"/>
            <a:chExt cx="119380" cy="119380"/>
          </a:xfrm>
        </p:grpSpPr>
        <p:sp>
          <p:nvSpPr>
            <p:cNvPr id="216" name="object 216"/>
            <p:cNvSpPr/>
            <p:nvPr/>
          </p:nvSpPr>
          <p:spPr>
            <a:xfrm>
              <a:off x="4219194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4219194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8" name="object 218"/>
          <p:cNvGrpSpPr/>
          <p:nvPr/>
        </p:nvGrpSpPr>
        <p:grpSpPr>
          <a:xfrm>
            <a:off x="1987295" y="2487167"/>
            <a:ext cx="117475" cy="117475"/>
            <a:chOff x="1987295" y="2487167"/>
            <a:chExt cx="117475" cy="117475"/>
          </a:xfrm>
        </p:grpSpPr>
        <p:sp>
          <p:nvSpPr>
            <p:cNvPr id="219" name="object 219"/>
            <p:cNvSpPr/>
            <p:nvPr/>
          </p:nvSpPr>
          <p:spPr>
            <a:xfrm>
              <a:off x="2000249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2000249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1" name="object 221"/>
          <p:cNvGrpSpPr/>
          <p:nvPr/>
        </p:nvGrpSpPr>
        <p:grpSpPr>
          <a:xfrm>
            <a:off x="2193035" y="2487167"/>
            <a:ext cx="119380" cy="117475"/>
            <a:chOff x="2193035" y="2487167"/>
            <a:chExt cx="119380" cy="117475"/>
          </a:xfrm>
        </p:grpSpPr>
        <p:sp>
          <p:nvSpPr>
            <p:cNvPr id="222" name="object 222"/>
            <p:cNvSpPr/>
            <p:nvPr/>
          </p:nvSpPr>
          <p:spPr>
            <a:xfrm>
              <a:off x="2205989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2205989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4" name="object 224"/>
          <p:cNvGrpSpPr/>
          <p:nvPr/>
        </p:nvGrpSpPr>
        <p:grpSpPr>
          <a:xfrm>
            <a:off x="2407920" y="2487167"/>
            <a:ext cx="119380" cy="117475"/>
            <a:chOff x="2407920" y="2487167"/>
            <a:chExt cx="119380" cy="117475"/>
          </a:xfrm>
        </p:grpSpPr>
        <p:sp>
          <p:nvSpPr>
            <p:cNvPr id="225" name="object 225"/>
            <p:cNvSpPr/>
            <p:nvPr/>
          </p:nvSpPr>
          <p:spPr>
            <a:xfrm>
              <a:off x="2420874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2420874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7" name="object 227"/>
          <p:cNvGrpSpPr/>
          <p:nvPr/>
        </p:nvGrpSpPr>
        <p:grpSpPr>
          <a:xfrm>
            <a:off x="1987295" y="2680716"/>
            <a:ext cx="117475" cy="117475"/>
            <a:chOff x="1987295" y="2680716"/>
            <a:chExt cx="117475" cy="117475"/>
          </a:xfrm>
        </p:grpSpPr>
        <p:sp>
          <p:nvSpPr>
            <p:cNvPr id="228" name="object 228"/>
            <p:cNvSpPr/>
            <p:nvPr/>
          </p:nvSpPr>
          <p:spPr>
            <a:xfrm>
              <a:off x="2000249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2000249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0" name="object 230"/>
          <p:cNvGrpSpPr/>
          <p:nvPr/>
        </p:nvGrpSpPr>
        <p:grpSpPr>
          <a:xfrm>
            <a:off x="2193035" y="2680716"/>
            <a:ext cx="119380" cy="117475"/>
            <a:chOff x="2193035" y="2680716"/>
            <a:chExt cx="119380" cy="117475"/>
          </a:xfrm>
        </p:grpSpPr>
        <p:sp>
          <p:nvSpPr>
            <p:cNvPr id="231" name="object 231"/>
            <p:cNvSpPr/>
            <p:nvPr/>
          </p:nvSpPr>
          <p:spPr>
            <a:xfrm>
              <a:off x="2205989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2205989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3" name="object 233"/>
          <p:cNvGrpSpPr/>
          <p:nvPr/>
        </p:nvGrpSpPr>
        <p:grpSpPr>
          <a:xfrm>
            <a:off x="2407920" y="2680716"/>
            <a:ext cx="119380" cy="117475"/>
            <a:chOff x="2407920" y="2680716"/>
            <a:chExt cx="119380" cy="117475"/>
          </a:xfrm>
        </p:grpSpPr>
        <p:sp>
          <p:nvSpPr>
            <p:cNvPr id="234" name="object 234"/>
            <p:cNvSpPr/>
            <p:nvPr/>
          </p:nvSpPr>
          <p:spPr>
            <a:xfrm>
              <a:off x="2420874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2420874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6" name="object 236"/>
          <p:cNvGrpSpPr/>
          <p:nvPr/>
        </p:nvGrpSpPr>
        <p:grpSpPr>
          <a:xfrm>
            <a:off x="1987295" y="2874264"/>
            <a:ext cx="117475" cy="117475"/>
            <a:chOff x="1987295" y="2874264"/>
            <a:chExt cx="117475" cy="117475"/>
          </a:xfrm>
        </p:grpSpPr>
        <p:sp>
          <p:nvSpPr>
            <p:cNvPr id="237" name="object 237"/>
            <p:cNvSpPr/>
            <p:nvPr/>
          </p:nvSpPr>
          <p:spPr>
            <a:xfrm>
              <a:off x="2000249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2000249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9" name="object 239"/>
          <p:cNvGrpSpPr/>
          <p:nvPr/>
        </p:nvGrpSpPr>
        <p:grpSpPr>
          <a:xfrm>
            <a:off x="2193035" y="2874264"/>
            <a:ext cx="119380" cy="117475"/>
            <a:chOff x="2193035" y="2874264"/>
            <a:chExt cx="119380" cy="117475"/>
          </a:xfrm>
        </p:grpSpPr>
        <p:sp>
          <p:nvSpPr>
            <p:cNvPr id="240" name="object 240"/>
            <p:cNvSpPr/>
            <p:nvPr/>
          </p:nvSpPr>
          <p:spPr>
            <a:xfrm>
              <a:off x="2205989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2205989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2" name="object 242"/>
          <p:cNvGrpSpPr/>
          <p:nvPr/>
        </p:nvGrpSpPr>
        <p:grpSpPr>
          <a:xfrm>
            <a:off x="2407920" y="2874264"/>
            <a:ext cx="119380" cy="117475"/>
            <a:chOff x="2407920" y="2874264"/>
            <a:chExt cx="119380" cy="117475"/>
          </a:xfrm>
        </p:grpSpPr>
        <p:sp>
          <p:nvSpPr>
            <p:cNvPr id="243" name="object 243"/>
            <p:cNvSpPr/>
            <p:nvPr/>
          </p:nvSpPr>
          <p:spPr>
            <a:xfrm>
              <a:off x="2420874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2420874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5" name="object 245"/>
          <p:cNvGrpSpPr/>
          <p:nvPr/>
        </p:nvGrpSpPr>
        <p:grpSpPr>
          <a:xfrm>
            <a:off x="2566416" y="2487167"/>
            <a:ext cx="119380" cy="117475"/>
            <a:chOff x="2566416" y="2487167"/>
            <a:chExt cx="119380" cy="117475"/>
          </a:xfrm>
        </p:grpSpPr>
        <p:sp>
          <p:nvSpPr>
            <p:cNvPr id="246" name="object 246"/>
            <p:cNvSpPr/>
            <p:nvPr/>
          </p:nvSpPr>
          <p:spPr>
            <a:xfrm>
              <a:off x="2579370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2579370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8" name="object 248"/>
          <p:cNvGrpSpPr/>
          <p:nvPr/>
        </p:nvGrpSpPr>
        <p:grpSpPr>
          <a:xfrm>
            <a:off x="2773679" y="2487167"/>
            <a:ext cx="117475" cy="117475"/>
            <a:chOff x="2773679" y="2487167"/>
            <a:chExt cx="117475" cy="117475"/>
          </a:xfrm>
        </p:grpSpPr>
        <p:sp>
          <p:nvSpPr>
            <p:cNvPr id="249" name="object 249"/>
            <p:cNvSpPr/>
            <p:nvPr/>
          </p:nvSpPr>
          <p:spPr>
            <a:xfrm>
              <a:off x="2786633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2786633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1" name="object 251"/>
          <p:cNvGrpSpPr/>
          <p:nvPr/>
        </p:nvGrpSpPr>
        <p:grpSpPr>
          <a:xfrm>
            <a:off x="2988564" y="2487167"/>
            <a:ext cx="119380" cy="117475"/>
            <a:chOff x="2988564" y="2487167"/>
            <a:chExt cx="119380" cy="117475"/>
          </a:xfrm>
        </p:grpSpPr>
        <p:sp>
          <p:nvSpPr>
            <p:cNvPr id="252" name="object 252"/>
            <p:cNvSpPr/>
            <p:nvPr/>
          </p:nvSpPr>
          <p:spPr>
            <a:xfrm>
              <a:off x="3001518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3001518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4" name="object 254"/>
          <p:cNvGrpSpPr/>
          <p:nvPr/>
        </p:nvGrpSpPr>
        <p:grpSpPr>
          <a:xfrm>
            <a:off x="2566416" y="2680716"/>
            <a:ext cx="119380" cy="117475"/>
            <a:chOff x="2566416" y="2680716"/>
            <a:chExt cx="119380" cy="117475"/>
          </a:xfrm>
        </p:grpSpPr>
        <p:sp>
          <p:nvSpPr>
            <p:cNvPr id="255" name="object 255"/>
            <p:cNvSpPr/>
            <p:nvPr/>
          </p:nvSpPr>
          <p:spPr>
            <a:xfrm>
              <a:off x="2579370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2579370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7" name="object 257"/>
          <p:cNvGrpSpPr/>
          <p:nvPr/>
        </p:nvGrpSpPr>
        <p:grpSpPr>
          <a:xfrm>
            <a:off x="2773679" y="2680716"/>
            <a:ext cx="117475" cy="117475"/>
            <a:chOff x="2773679" y="2680716"/>
            <a:chExt cx="117475" cy="117475"/>
          </a:xfrm>
        </p:grpSpPr>
        <p:sp>
          <p:nvSpPr>
            <p:cNvPr id="258" name="object 258"/>
            <p:cNvSpPr/>
            <p:nvPr/>
          </p:nvSpPr>
          <p:spPr>
            <a:xfrm>
              <a:off x="2786633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2786633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0" name="object 260"/>
          <p:cNvGrpSpPr/>
          <p:nvPr/>
        </p:nvGrpSpPr>
        <p:grpSpPr>
          <a:xfrm>
            <a:off x="2988564" y="2680716"/>
            <a:ext cx="119380" cy="117475"/>
            <a:chOff x="2988564" y="2680716"/>
            <a:chExt cx="119380" cy="117475"/>
          </a:xfrm>
        </p:grpSpPr>
        <p:sp>
          <p:nvSpPr>
            <p:cNvPr id="261" name="object 261"/>
            <p:cNvSpPr/>
            <p:nvPr/>
          </p:nvSpPr>
          <p:spPr>
            <a:xfrm>
              <a:off x="3001518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3001518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3" name="object 263"/>
          <p:cNvGrpSpPr/>
          <p:nvPr/>
        </p:nvGrpSpPr>
        <p:grpSpPr>
          <a:xfrm>
            <a:off x="2566416" y="2874264"/>
            <a:ext cx="119380" cy="117475"/>
            <a:chOff x="2566416" y="2874264"/>
            <a:chExt cx="119380" cy="117475"/>
          </a:xfrm>
        </p:grpSpPr>
        <p:sp>
          <p:nvSpPr>
            <p:cNvPr id="264" name="object 264"/>
            <p:cNvSpPr/>
            <p:nvPr/>
          </p:nvSpPr>
          <p:spPr>
            <a:xfrm>
              <a:off x="2579370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2579370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6" name="object 266"/>
          <p:cNvGrpSpPr/>
          <p:nvPr/>
        </p:nvGrpSpPr>
        <p:grpSpPr>
          <a:xfrm>
            <a:off x="2773679" y="2874264"/>
            <a:ext cx="117475" cy="117475"/>
            <a:chOff x="2773679" y="2874264"/>
            <a:chExt cx="117475" cy="117475"/>
          </a:xfrm>
        </p:grpSpPr>
        <p:sp>
          <p:nvSpPr>
            <p:cNvPr id="267" name="object 267"/>
            <p:cNvSpPr/>
            <p:nvPr/>
          </p:nvSpPr>
          <p:spPr>
            <a:xfrm>
              <a:off x="2786633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2786633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9" name="object 269"/>
          <p:cNvGrpSpPr/>
          <p:nvPr/>
        </p:nvGrpSpPr>
        <p:grpSpPr>
          <a:xfrm>
            <a:off x="2988564" y="2874264"/>
            <a:ext cx="119380" cy="117475"/>
            <a:chOff x="2988564" y="2874264"/>
            <a:chExt cx="119380" cy="117475"/>
          </a:xfrm>
        </p:grpSpPr>
        <p:sp>
          <p:nvSpPr>
            <p:cNvPr id="270" name="object 270"/>
            <p:cNvSpPr/>
            <p:nvPr/>
          </p:nvSpPr>
          <p:spPr>
            <a:xfrm>
              <a:off x="3001518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3001518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2" name="object 272"/>
          <p:cNvGrpSpPr/>
          <p:nvPr/>
        </p:nvGrpSpPr>
        <p:grpSpPr>
          <a:xfrm>
            <a:off x="3204972" y="2487167"/>
            <a:ext cx="117475" cy="117475"/>
            <a:chOff x="3204972" y="2487167"/>
            <a:chExt cx="117475" cy="117475"/>
          </a:xfrm>
        </p:grpSpPr>
        <p:sp>
          <p:nvSpPr>
            <p:cNvPr id="273" name="object 273"/>
            <p:cNvSpPr/>
            <p:nvPr/>
          </p:nvSpPr>
          <p:spPr>
            <a:xfrm>
              <a:off x="3217926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3217926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5" name="object 275"/>
          <p:cNvGrpSpPr/>
          <p:nvPr/>
        </p:nvGrpSpPr>
        <p:grpSpPr>
          <a:xfrm>
            <a:off x="3410711" y="2487167"/>
            <a:ext cx="119380" cy="117475"/>
            <a:chOff x="3410711" y="2487167"/>
            <a:chExt cx="119380" cy="117475"/>
          </a:xfrm>
        </p:grpSpPr>
        <p:sp>
          <p:nvSpPr>
            <p:cNvPr id="276" name="object 276"/>
            <p:cNvSpPr/>
            <p:nvPr/>
          </p:nvSpPr>
          <p:spPr>
            <a:xfrm>
              <a:off x="3423665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3423665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8" name="object 278"/>
          <p:cNvGrpSpPr/>
          <p:nvPr/>
        </p:nvGrpSpPr>
        <p:grpSpPr>
          <a:xfrm>
            <a:off x="3625596" y="2487167"/>
            <a:ext cx="119380" cy="117475"/>
            <a:chOff x="3625596" y="2487167"/>
            <a:chExt cx="119380" cy="117475"/>
          </a:xfrm>
        </p:grpSpPr>
        <p:sp>
          <p:nvSpPr>
            <p:cNvPr id="279" name="object 279"/>
            <p:cNvSpPr/>
            <p:nvPr/>
          </p:nvSpPr>
          <p:spPr>
            <a:xfrm>
              <a:off x="3638550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3638550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1" name="object 281"/>
          <p:cNvGrpSpPr/>
          <p:nvPr/>
        </p:nvGrpSpPr>
        <p:grpSpPr>
          <a:xfrm>
            <a:off x="3204972" y="2680716"/>
            <a:ext cx="117475" cy="117475"/>
            <a:chOff x="3204972" y="2680716"/>
            <a:chExt cx="117475" cy="117475"/>
          </a:xfrm>
        </p:grpSpPr>
        <p:sp>
          <p:nvSpPr>
            <p:cNvPr id="282" name="object 282"/>
            <p:cNvSpPr/>
            <p:nvPr/>
          </p:nvSpPr>
          <p:spPr>
            <a:xfrm>
              <a:off x="3217926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3217926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4" name="object 284"/>
          <p:cNvGrpSpPr/>
          <p:nvPr/>
        </p:nvGrpSpPr>
        <p:grpSpPr>
          <a:xfrm>
            <a:off x="3410711" y="2680716"/>
            <a:ext cx="119380" cy="117475"/>
            <a:chOff x="3410711" y="2680716"/>
            <a:chExt cx="119380" cy="117475"/>
          </a:xfrm>
        </p:grpSpPr>
        <p:sp>
          <p:nvSpPr>
            <p:cNvPr id="285" name="object 285"/>
            <p:cNvSpPr/>
            <p:nvPr/>
          </p:nvSpPr>
          <p:spPr>
            <a:xfrm>
              <a:off x="3423665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3423665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7" name="object 287"/>
          <p:cNvGrpSpPr/>
          <p:nvPr/>
        </p:nvGrpSpPr>
        <p:grpSpPr>
          <a:xfrm>
            <a:off x="3625596" y="2680716"/>
            <a:ext cx="119380" cy="117475"/>
            <a:chOff x="3625596" y="2680716"/>
            <a:chExt cx="119380" cy="117475"/>
          </a:xfrm>
        </p:grpSpPr>
        <p:sp>
          <p:nvSpPr>
            <p:cNvPr id="288" name="object 288"/>
            <p:cNvSpPr/>
            <p:nvPr/>
          </p:nvSpPr>
          <p:spPr>
            <a:xfrm>
              <a:off x="3638550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3638550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0" name="object 290"/>
          <p:cNvGrpSpPr/>
          <p:nvPr/>
        </p:nvGrpSpPr>
        <p:grpSpPr>
          <a:xfrm>
            <a:off x="3204972" y="2874264"/>
            <a:ext cx="117475" cy="117475"/>
            <a:chOff x="3204972" y="2874264"/>
            <a:chExt cx="117475" cy="117475"/>
          </a:xfrm>
        </p:grpSpPr>
        <p:sp>
          <p:nvSpPr>
            <p:cNvPr id="291" name="object 291"/>
            <p:cNvSpPr/>
            <p:nvPr/>
          </p:nvSpPr>
          <p:spPr>
            <a:xfrm>
              <a:off x="3217926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3217926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3" name="object 293"/>
          <p:cNvGrpSpPr/>
          <p:nvPr/>
        </p:nvGrpSpPr>
        <p:grpSpPr>
          <a:xfrm>
            <a:off x="3410711" y="2874264"/>
            <a:ext cx="119380" cy="117475"/>
            <a:chOff x="3410711" y="2874264"/>
            <a:chExt cx="119380" cy="117475"/>
          </a:xfrm>
        </p:grpSpPr>
        <p:sp>
          <p:nvSpPr>
            <p:cNvPr id="294" name="object 294"/>
            <p:cNvSpPr/>
            <p:nvPr/>
          </p:nvSpPr>
          <p:spPr>
            <a:xfrm>
              <a:off x="3423665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3423665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6" name="object 296"/>
          <p:cNvGrpSpPr/>
          <p:nvPr/>
        </p:nvGrpSpPr>
        <p:grpSpPr>
          <a:xfrm>
            <a:off x="3625596" y="2874264"/>
            <a:ext cx="119380" cy="117475"/>
            <a:chOff x="3625596" y="2874264"/>
            <a:chExt cx="119380" cy="117475"/>
          </a:xfrm>
        </p:grpSpPr>
        <p:sp>
          <p:nvSpPr>
            <p:cNvPr id="297" name="object 297"/>
            <p:cNvSpPr/>
            <p:nvPr/>
          </p:nvSpPr>
          <p:spPr>
            <a:xfrm>
              <a:off x="3638550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3638550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9" name="object 299"/>
          <p:cNvGrpSpPr/>
          <p:nvPr/>
        </p:nvGrpSpPr>
        <p:grpSpPr>
          <a:xfrm>
            <a:off x="3784091" y="2487167"/>
            <a:ext cx="119380" cy="117475"/>
            <a:chOff x="3784091" y="2487167"/>
            <a:chExt cx="119380" cy="117475"/>
          </a:xfrm>
        </p:grpSpPr>
        <p:sp>
          <p:nvSpPr>
            <p:cNvPr id="300" name="object 300"/>
            <p:cNvSpPr/>
            <p:nvPr/>
          </p:nvSpPr>
          <p:spPr>
            <a:xfrm>
              <a:off x="3797045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3797045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2" name="object 302"/>
          <p:cNvGrpSpPr/>
          <p:nvPr/>
        </p:nvGrpSpPr>
        <p:grpSpPr>
          <a:xfrm>
            <a:off x="3991355" y="2487167"/>
            <a:ext cx="117475" cy="117475"/>
            <a:chOff x="3991355" y="2487167"/>
            <a:chExt cx="117475" cy="117475"/>
          </a:xfrm>
        </p:grpSpPr>
        <p:sp>
          <p:nvSpPr>
            <p:cNvPr id="303" name="object 303"/>
            <p:cNvSpPr/>
            <p:nvPr/>
          </p:nvSpPr>
          <p:spPr>
            <a:xfrm>
              <a:off x="4004309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4004309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5" name="object 305"/>
          <p:cNvGrpSpPr/>
          <p:nvPr/>
        </p:nvGrpSpPr>
        <p:grpSpPr>
          <a:xfrm>
            <a:off x="4206240" y="2487167"/>
            <a:ext cx="119380" cy="117475"/>
            <a:chOff x="4206240" y="2487167"/>
            <a:chExt cx="119380" cy="117475"/>
          </a:xfrm>
        </p:grpSpPr>
        <p:sp>
          <p:nvSpPr>
            <p:cNvPr id="306" name="object 306"/>
            <p:cNvSpPr/>
            <p:nvPr/>
          </p:nvSpPr>
          <p:spPr>
            <a:xfrm>
              <a:off x="4219194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4219194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8" name="object 308"/>
          <p:cNvGrpSpPr/>
          <p:nvPr/>
        </p:nvGrpSpPr>
        <p:grpSpPr>
          <a:xfrm>
            <a:off x="3784091" y="2680716"/>
            <a:ext cx="119380" cy="117475"/>
            <a:chOff x="3784091" y="2680716"/>
            <a:chExt cx="119380" cy="117475"/>
          </a:xfrm>
        </p:grpSpPr>
        <p:sp>
          <p:nvSpPr>
            <p:cNvPr id="309" name="object 309"/>
            <p:cNvSpPr/>
            <p:nvPr/>
          </p:nvSpPr>
          <p:spPr>
            <a:xfrm>
              <a:off x="3797045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3797045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1" name="object 311"/>
          <p:cNvGrpSpPr/>
          <p:nvPr/>
        </p:nvGrpSpPr>
        <p:grpSpPr>
          <a:xfrm>
            <a:off x="3991355" y="2680716"/>
            <a:ext cx="117475" cy="117475"/>
            <a:chOff x="3991355" y="2680716"/>
            <a:chExt cx="117475" cy="117475"/>
          </a:xfrm>
        </p:grpSpPr>
        <p:sp>
          <p:nvSpPr>
            <p:cNvPr id="312" name="object 312"/>
            <p:cNvSpPr/>
            <p:nvPr/>
          </p:nvSpPr>
          <p:spPr>
            <a:xfrm>
              <a:off x="4004309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4004309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4" name="object 314"/>
          <p:cNvGrpSpPr/>
          <p:nvPr/>
        </p:nvGrpSpPr>
        <p:grpSpPr>
          <a:xfrm>
            <a:off x="4206240" y="2680716"/>
            <a:ext cx="119380" cy="117475"/>
            <a:chOff x="4206240" y="2680716"/>
            <a:chExt cx="119380" cy="117475"/>
          </a:xfrm>
        </p:grpSpPr>
        <p:sp>
          <p:nvSpPr>
            <p:cNvPr id="315" name="object 315"/>
            <p:cNvSpPr/>
            <p:nvPr/>
          </p:nvSpPr>
          <p:spPr>
            <a:xfrm>
              <a:off x="4219194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4219194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7" name="object 317"/>
          <p:cNvGrpSpPr/>
          <p:nvPr/>
        </p:nvGrpSpPr>
        <p:grpSpPr>
          <a:xfrm>
            <a:off x="3784091" y="2874264"/>
            <a:ext cx="119380" cy="117475"/>
            <a:chOff x="3784091" y="2874264"/>
            <a:chExt cx="119380" cy="117475"/>
          </a:xfrm>
        </p:grpSpPr>
        <p:sp>
          <p:nvSpPr>
            <p:cNvPr id="318" name="object 318"/>
            <p:cNvSpPr/>
            <p:nvPr/>
          </p:nvSpPr>
          <p:spPr>
            <a:xfrm>
              <a:off x="3797045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3797045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0" name="object 320"/>
          <p:cNvGrpSpPr/>
          <p:nvPr/>
        </p:nvGrpSpPr>
        <p:grpSpPr>
          <a:xfrm>
            <a:off x="3991355" y="2874264"/>
            <a:ext cx="117475" cy="117475"/>
            <a:chOff x="3991355" y="2874264"/>
            <a:chExt cx="117475" cy="117475"/>
          </a:xfrm>
        </p:grpSpPr>
        <p:sp>
          <p:nvSpPr>
            <p:cNvPr id="321" name="object 321"/>
            <p:cNvSpPr/>
            <p:nvPr/>
          </p:nvSpPr>
          <p:spPr>
            <a:xfrm>
              <a:off x="4004309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4004309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3" name="object 323"/>
          <p:cNvGrpSpPr/>
          <p:nvPr/>
        </p:nvGrpSpPr>
        <p:grpSpPr>
          <a:xfrm>
            <a:off x="4206240" y="2874264"/>
            <a:ext cx="119380" cy="117475"/>
            <a:chOff x="4206240" y="2874264"/>
            <a:chExt cx="119380" cy="117475"/>
          </a:xfrm>
        </p:grpSpPr>
        <p:sp>
          <p:nvSpPr>
            <p:cNvPr id="324" name="object 324"/>
            <p:cNvSpPr/>
            <p:nvPr/>
          </p:nvSpPr>
          <p:spPr>
            <a:xfrm>
              <a:off x="4219194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4219194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6" name="object 326"/>
          <p:cNvGrpSpPr/>
          <p:nvPr/>
        </p:nvGrpSpPr>
        <p:grpSpPr>
          <a:xfrm>
            <a:off x="1987295" y="3067811"/>
            <a:ext cx="117475" cy="117475"/>
            <a:chOff x="1987295" y="3067811"/>
            <a:chExt cx="117475" cy="117475"/>
          </a:xfrm>
        </p:grpSpPr>
        <p:sp>
          <p:nvSpPr>
            <p:cNvPr id="327" name="object 327"/>
            <p:cNvSpPr/>
            <p:nvPr/>
          </p:nvSpPr>
          <p:spPr>
            <a:xfrm>
              <a:off x="2000249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2000249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9" name="object 329"/>
          <p:cNvGrpSpPr/>
          <p:nvPr/>
        </p:nvGrpSpPr>
        <p:grpSpPr>
          <a:xfrm>
            <a:off x="2193035" y="3067811"/>
            <a:ext cx="119380" cy="117475"/>
            <a:chOff x="2193035" y="3067811"/>
            <a:chExt cx="119380" cy="117475"/>
          </a:xfrm>
        </p:grpSpPr>
        <p:sp>
          <p:nvSpPr>
            <p:cNvPr id="330" name="object 330"/>
            <p:cNvSpPr/>
            <p:nvPr/>
          </p:nvSpPr>
          <p:spPr>
            <a:xfrm>
              <a:off x="2205989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2205989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2" name="object 332"/>
          <p:cNvGrpSpPr/>
          <p:nvPr/>
        </p:nvGrpSpPr>
        <p:grpSpPr>
          <a:xfrm>
            <a:off x="2407920" y="3067811"/>
            <a:ext cx="119380" cy="117475"/>
            <a:chOff x="2407920" y="3067811"/>
            <a:chExt cx="119380" cy="117475"/>
          </a:xfrm>
        </p:grpSpPr>
        <p:sp>
          <p:nvSpPr>
            <p:cNvPr id="333" name="object 333"/>
            <p:cNvSpPr/>
            <p:nvPr/>
          </p:nvSpPr>
          <p:spPr>
            <a:xfrm>
              <a:off x="2420874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2420874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5" name="object 335"/>
          <p:cNvGrpSpPr/>
          <p:nvPr/>
        </p:nvGrpSpPr>
        <p:grpSpPr>
          <a:xfrm>
            <a:off x="1987295" y="3261359"/>
            <a:ext cx="117475" cy="117475"/>
            <a:chOff x="1987295" y="3261359"/>
            <a:chExt cx="117475" cy="117475"/>
          </a:xfrm>
        </p:grpSpPr>
        <p:sp>
          <p:nvSpPr>
            <p:cNvPr id="336" name="object 336"/>
            <p:cNvSpPr/>
            <p:nvPr/>
          </p:nvSpPr>
          <p:spPr>
            <a:xfrm>
              <a:off x="2000249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2000249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8" name="object 338"/>
          <p:cNvGrpSpPr/>
          <p:nvPr/>
        </p:nvGrpSpPr>
        <p:grpSpPr>
          <a:xfrm>
            <a:off x="2193035" y="3261359"/>
            <a:ext cx="119380" cy="117475"/>
            <a:chOff x="2193035" y="3261359"/>
            <a:chExt cx="119380" cy="117475"/>
          </a:xfrm>
        </p:grpSpPr>
        <p:sp>
          <p:nvSpPr>
            <p:cNvPr id="339" name="object 339"/>
            <p:cNvSpPr/>
            <p:nvPr/>
          </p:nvSpPr>
          <p:spPr>
            <a:xfrm>
              <a:off x="2205989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2205989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1" name="object 341"/>
          <p:cNvGrpSpPr/>
          <p:nvPr/>
        </p:nvGrpSpPr>
        <p:grpSpPr>
          <a:xfrm>
            <a:off x="2407920" y="3261359"/>
            <a:ext cx="119380" cy="117475"/>
            <a:chOff x="2407920" y="3261359"/>
            <a:chExt cx="119380" cy="117475"/>
          </a:xfrm>
        </p:grpSpPr>
        <p:sp>
          <p:nvSpPr>
            <p:cNvPr id="342" name="object 342"/>
            <p:cNvSpPr/>
            <p:nvPr/>
          </p:nvSpPr>
          <p:spPr>
            <a:xfrm>
              <a:off x="2420874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2420874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4" name="object 344"/>
          <p:cNvGrpSpPr/>
          <p:nvPr/>
        </p:nvGrpSpPr>
        <p:grpSpPr>
          <a:xfrm>
            <a:off x="1987295" y="3454908"/>
            <a:ext cx="117475" cy="117475"/>
            <a:chOff x="1987295" y="3454908"/>
            <a:chExt cx="117475" cy="117475"/>
          </a:xfrm>
        </p:grpSpPr>
        <p:sp>
          <p:nvSpPr>
            <p:cNvPr id="345" name="object 345"/>
            <p:cNvSpPr/>
            <p:nvPr/>
          </p:nvSpPr>
          <p:spPr>
            <a:xfrm>
              <a:off x="2000249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2000249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7" name="object 347"/>
          <p:cNvGrpSpPr/>
          <p:nvPr/>
        </p:nvGrpSpPr>
        <p:grpSpPr>
          <a:xfrm>
            <a:off x="2193035" y="3454908"/>
            <a:ext cx="119380" cy="117475"/>
            <a:chOff x="2193035" y="3454908"/>
            <a:chExt cx="119380" cy="117475"/>
          </a:xfrm>
        </p:grpSpPr>
        <p:sp>
          <p:nvSpPr>
            <p:cNvPr id="348" name="object 348"/>
            <p:cNvSpPr/>
            <p:nvPr/>
          </p:nvSpPr>
          <p:spPr>
            <a:xfrm>
              <a:off x="2205989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2205989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0" name="object 350"/>
          <p:cNvGrpSpPr/>
          <p:nvPr/>
        </p:nvGrpSpPr>
        <p:grpSpPr>
          <a:xfrm>
            <a:off x="2407920" y="3454908"/>
            <a:ext cx="119380" cy="117475"/>
            <a:chOff x="2407920" y="3454908"/>
            <a:chExt cx="119380" cy="117475"/>
          </a:xfrm>
        </p:grpSpPr>
        <p:sp>
          <p:nvSpPr>
            <p:cNvPr id="351" name="object 351"/>
            <p:cNvSpPr/>
            <p:nvPr/>
          </p:nvSpPr>
          <p:spPr>
            <a:xfrm>
              <a:off x="2420874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2420874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3" name="object 353"/>
          <p:cNvGrpSpPr/>
          <p:nvPr/>
        </p:nvGrpSpPr>
        <p:grpSpPr>
          <a:xfrm>
            <a:off x="2566416" y="3067811"/>
            <a:ext cx="119380" cy="117475"/>
            <a:chOff x="2566416" y="3067811"/>
            <a:chExt cx="119380" cy="117475"/>
          </a:xfrm>
        </p:grpSpPr>
        <p:sp>
          <p:nvSpPr>
            <p:cNvPr id="354" name="object 354"/>
            <p:cNvSpPr/>
            <p:nvPr/>
          </p:nvSpPr>
          <p:spPr>
            <a:xfrm>
              <a:off x="2579370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2579370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6" name="object 356"/>
          <p:cNvGrpSpPr/>
          <p:nvPr/>
        </p:nvGrpSpPr>
        <p:grpSpPr>
          <a:xfrm>
            <a:off x="2773679" y="3067811"/>
            <a:ext cx="117475" cy="117475"/>
            <a:chOff x="2773679" y="3067811"/>
            <a:chExt cx="117475" cy="117475"/>
          </a:xfrm>
        </p:grpSpPr>
        <p:sp>
          <p:nvSpPr>
            <p:cNvPr id="357" name="object 357"/>
            <p:cNvSpPr/>
            <p:nvPr/>
          </p:nvSpPr>
          <p:spPr>
            <a:xfrm>
              <a:off x="2786633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2786633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9" name="object 359"/>
          <p:cNvGrpSpPr/>
          <p:nvPr/>
        </p:nvGrpSpPr>
        <p:grpSpPr>
          <a:xfrm>
            <a:off x="2988564" y="3067811"/>
            <a:ext cx="119380" cy="117475"/>
            <a:chOff x="2988564" y="3067811"/>
            <a:chExt cx="119380" cy="117475"/>
          </a:xfrm>
        </p:grpSpPr>
        <p:sp>
          <p:nvSpPr>
            <p:cNvPr id="360" name="object 360"/>
            <p:cNvSpPr/>
            <p:nvPr/>
          </p:nvSpPr>
          <p:spPr>
            <a:xfrm>
              <a:off x="3001518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3001518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2" name="object 362"/>
          <p:cNvGrpSpPr/>
          <p:nvPr/>
        </p:nvGrpSpPr>
        <p:grpSpPr>
          <a:xfrm>
            <a:off x="2566416" y="3261359"/>
            <a:ext cx="119380" cy="117475"/>
            <a:chOff x="2566416" y="3261359"/>
            <a:chExt cx="119380" cy="117475"/>
          </a:xfrm>
        </p:grpSpPr>
        <p:sp>
          <p:nvSpPr>
            <p:cNvPr id="363" name="object 363"/>
            <p:cNvSpPr/>
            <p:nvPr/>
          </p:nvSpPr>
          <p:spPr>
            <a:xfrm>
              <a:off x="2579370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2579370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5" name="object 365"/>
          <p:cNvGrpSpPr/>
          <p:nvPr/>
        </p:nvGrpSpPr>
        <p:grpSpPr>
          <a:xfrm>
            <a:off x="2773679" y="3261359"/>
            <a:ext cx="117475" cy="117475"/>
            <a:chOff x="2773679" y="3261359"/>
            <a:chExt cx="117475" cy="117475"/>
          </a:xfrm>
        </p:grpSpPr>
        <p:sp>
          <p:nvSpPr>
            <p:cNvPr id="366" name="object 366"/>
            <p:cNvSpPr/>
            <p:nvPr/>
          </p:nvSpPr>
          <p:spPr>
            <a:xfrm>
              <a:off x="2786633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2786633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8" name="object 368"/>
          <p:cNvGrpSpPr/>
          <p:nvPr/>
        </p:nvGrpSpPr>
        <p:grpSpPr>
          <a:xfrm>
            <a:off x="2988564" y="3261359"/>
            <a:ext cx="119380" cy="117475"/>
            <a:chOff x="2988564" y="3261359"/>
            <a:chExt cx="119380" cy="117475"/>
          </a:xfrm>
        </p:grpSpPr>
        <p:sp>
          <p:nvSpPr>
            <p:cNvPr id="369" name="object 369"/>
            <p:cNvSpPr/>
            <p:nvPr/>
          </p:nvSpPr>
          <p:spPr>
            <a:xfrm>
              <a:off x="3001518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3001518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1" name="object 371"/>
          <p:cNvGrpSpPr/>
          <p:nvPr/>
        </p:nvGrpSpPr>
        <p:grpSpPr>
          <a:xfrm>
            <a:off x="2566416" y="3454908"/>
            <a:ext cx="119380" cy="117475"/>
            <a:chOff x="2566416" y="3454908"/>
            <a:chExt cx="119380" cy="117475"/>
          </a:xfrm>
        </p:grpSpPr>
        <p:sp>
          <p:nvSpPr>
            <p:cNvPr id="372" name="object 372"/>
            <p:cNvSpPr/>
            <p:nvPr/>
          </p:nvSpPr>
          <p:spPr>
            <a:xfrm>
              <a:off x="2579370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2579370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4" name="object 374"/>
          <p:cNvGrpSpPr/>
          <p:nvPr/>
        </p:nvGrpSpPr>
        <p:grpSpPr>
          <a:xfrm>
            <a:off x="2773679" y="3454908"/>
            <a:ext cx="117475" cy="117475"/>
            <a:chOff x="2773679" y="3454908"/>
            <a:chExt cx="117475" cy="117475"/>
          </a:xfrm>
        </p:grpSpPr>
        <p:sp>
          <p:nvSpPr>
            <p:cNvPr id="375" name="object 375"/>
            <p:cNvSpPr/>
            <p:nvPr/>
          </p:nvSpPr>
          <p:spPr>
            <a:xfrm>
              <a:off x="2786633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2786633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7" name="object 377"/>
          <p:cNvGrpSpPr/>
          <p:nvPr/>
        </p:nvGrpSpPr>
        <p:grpSpPr>
          <a:xfrm>
            <a:off x="2988564" y="3454908"/>
            <a:ext cx="119380" cy="117475"/>
            <a:chOff x="2988564" y="3454908"/>
            <a:chExt cx="119380" cy="117475"/>
          </a:xfrm>
        </p:grpSpPr>
        <p:sp>
          <p:nvSpPr>
            <p:cNvPr id="378" name="object 378"/>
            <p:cNvSpPr/>
            <p:nvPr/>
          </p:nvSpPr>
          <p:spPr>
            <a:xfrm>
              <a:off x="3001518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3001518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0" name="object 380"/>
          <p:cNvGrpSpPr/>
          <p:nvPr/>
        </p:nvGrpSpPr>
        <p:grpSpPr>
          <a:xfrm>
            <a:off x="3204972" y="3067811"/>
            <a:ext cx="117475" cy="117475"/>
            <a:chOff x="3204972" y="3067811"/>
            <a:chExt cx="117475" cy="117475"/>
          </a:xfrm>
        </p:grpSpPr>
        <p:sp>
          <p:nvSpPr>
            <p:cNvPr id="381" name="object 381"/>
            <p:cNvSpPr/>
            <p:nvPr/>
          </p:nvSpPr>
          <p:spPr>
            <a:xfrm>
              <a:off x="3217926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3217926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3" name="object 383"/>
          <p:cNvGrpSpPr/>
          <p:nvPr/>
        </p:nvGrpSpPr>
        <p:grpSpPr>
          <a:xfrm>
            <a:off x="3410711" y="3067811"/>
            <a:ext cx="119380" cy="117475"/>
            <a:chOff x="3410711" y="3067811"/>
            <a:chExt cx="119380" cy="117475"/>
          </a:xfrm>
        </p:grpSpPr>
        <p:sp>
          <p:nvSpPr>
            <p:cNvPr id="384" name="object 384"/>
            <p:cNvSpPr/>
            <p:nvPr/>
          </p:nvSpPr>
          <p:spPr>
            <a:xfrm>
              <a:off x="3423665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3423665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6" name="object 386"/>
          <p:cNvGrpSpPr/>
          <p:nvPr/>
        </p:nvGrpSpPr>
        <p:grpSpPr>
          <a:xfrm>
            <a:off x="3625596" y="3067811"/>
            <a:ext cx="119380" cy="117475"/>
            <a:chOff x="3625596" y="3067811"/>
            <a:chExt cx="119380" cy="117475"/>
          </a:xfrm>
        </p:grpSpPr>
        <p:sp>
          <p:nvSpPr>
            <p:cNvPr id="387" name="object 387"/>
            <p:cNvSpPr/>
            <p:nvPr/>
          </p:nvSpPr>
          <p:spPr>
            <a:xfrm>
              <a:off x="3638550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3638550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9" name="object 389"/>
          <p:cNvGrpSpPr/>
          <p:nvPr/>
        </p:nvGrpSpPr>
        <p:grpSpPr>
          <a:xfrm>
            <a:off x="3204972" y="3261359"/>
            <a:ext cx="117475" cy="117475"/>
            <a:chOff x="3204972" y="3261359"/>
            <a:chExt cx="117475" cy="117475"/>
          </a:xfrm>
        </p:grpSpPr>
        <p:sp>
          <p:nvSpPr>
            <p:cNvPr id="390" name="object 390"/>
            <p:cNvSpPr/>
            <p:nvPr/>
          </p:nvSpPr>
          <p:spPr>
            <a:xfrm>
              <a:off x="3217926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3217926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2" name="object 392"/>
          <p:cNvGrpSpPr/>
          <p:nvPr/>
        </p:nvGrpSpPr>
        <p:grpSpPr>
          <a:xfrm>
            <a:off x="3410711" y="3261359"/>
            <a:ext cx="119380" cy="117475"/>
            <a:chOff x="3410711" y="3261359"/>
            <a:chExt cx="119380" cy="117475"/>
          </a:xfrm>
        </p:grpSpPr>
        <p:sp>
          <p:nvSpPr>
            <p:cNvPr id="393" name="object 393"/>
            <p:cNvSpPr/>
            <p:nvPr/>
          </p:nvSpPr>
          <p:spPr>
            <a:xfrm>
              <a:off x="3423665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3423665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5" name="object 395"/>
          <p:cNvGrpSpPr/>
          <p:nvPr/>
        </p:nvGrpSpPr>
        <p:grpSpPr>
          <a:xfrm>
            <a:off x="3625596" y="3261359"/>
            <a:ext cx="119380" cy="117475"/>
            <a:chOff x="3625596" y="3261359"/>
            <a:chExt cx="119380" cy="117475"/>
          </a:xfrm>
        </p:grpSpPr>
        <p:sp>
          <p:nvSpPr>
            <p:cNvPr id="396" name="object 396"/>
            <p:cNvSpPr/>
            <p:nvPr/>
          </p:nvSpPr>
          <p:spPr>
            <a:xfrm>
              <a:off x="3638550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3638550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8" name="object 398"/>
          <p:cNvGrpSpPr/>
          <p:nvPr/>
        </p:nvGrpSpPr>
        <p:grpSpPr>
          <a:xfrm>
            <a:off x="3204972" y="3454908"/>
            <a:ext cx="117475" cy="117475"/>
            <a:chOff x="3204972" y="3454908"/>
            <a:chExt cx="117475" cy="117475"/>
          </a:xfrm>
        </p:grpSpPr>
        <p:sp>
          <p:nvSpPr>
            <p:cNvPr id="399" name="object 399"/>
            <p:cNvSpPr/>
            <p:nvPr/>
          </p:nvSpPr>
          <p:spPr>
            <a:xfrm>
              <a:off x="3217926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3217926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1" name="object 401"/>
          <p:cNvGrpSpPr/>
          <p:nvPr/>
        </p:nvGrpSpPr>
        <p:grpSpPr>
          <a:xfrm>
            <a:off x="3410711" y="3454908"/>
            <a:ext cx="119380" cy="117475"/>
            <a:chOff x="3410711" y="3454908"/>
            <a:chExt cx="119380" cy="117475"/>
          </a:xfrm>
        </p:grpSpPr>
        <p:sp>
          <p:nvSpPr>
            <p:cNvPr id="402" name="object 402"/>
            <p:cNvSpPr/>
            <p:nvPr/>
          </p:nvSpPr>
          <p:spPr>
            <a:xfrm>
              <a:off x="3423665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3423665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4" name="object 404"/>
          <p:cNvGrpSpPr/>
          <p:nvPr/>
        </p:nvGrpSpPr>
        <p:grpSpPr>
          <a:xfrm>
            <a:off x="3625596" y="3454908"/>
            <a:ext cx="119380" cy="117475"/>
            <a:chOff x="3625596" y="3454908"/>
            <a:chExt cx="119380" cy="117475"/>
          </a:xfrm>
        </p:grpSpPr>
        <p:sp>
          <p:nvSpPr>
            <p:cNvPr id="405" name="object 405"/>
            <p:cNvSpPr/>
            <p:nvPr/>
          </p:nvSpPr>
          <p:spPr>
            <a:xfrm>
              <a:off x="3638550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3638550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7" name="object 407"/>
          <p:cNvGrpSpPr/>
          <p:nvPr/>
        </p:nvGrpSpPr>
        <p:grpSpPr>
          <a:xfrm>
            <a:off x="3784091" y="3067811"/>
            <a:ext cx="119380" cy="117475"/>
            <a:chOff x="3784091" y="3067811"/>
            <a:chExt cx="119380" cy="117475"/>
          </a:xfrm>
        </p:grpSpPr>
        <p:sp>
          <p:nvSpPr>
            <p:cNvPr id="408" name="object 408"/>
            <p:cNvSpPr/>
            <p:nvPr/>
          </p:nvSpPr>
          <p:spPr>
            <a:xfrm>
              <a:off x="3797045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3797045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0" name="object 410"/>
          <p:cNvGrpSpPr/>
          <p:nvPr/>
        </p:nvGrpSpPr>
        <p:grpSpPr>
          <a:xfrm>
            <a:off x="3991355" y="3067811"/>
            <a:ext cx="117475" cy="117475"/>
            <a:chOff x="3991355" y="3067811"/>
            <a:chExt cx="117475" cy="117475"/>
          </a:xfrm>
        </p:grpSpPr>
        <p:sp>
          <p:nvSpPr>
            <p:cNvPr id="411" name="object 411"/>
            <p:cNvSpPr/>
            <p:nvPr/>
          </p:nvSpPr>
          <p:spPr>
            <a:xfrm>
              <a:off x="4004309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4004309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3" name="object 413"/>
          <p:cNvGrpSpPr/>
          <p:nvPr/>
        </p:nvGrpSpPr>
        <p:grpSpPr>
          <a:xfrm>
            <a:off x="4206240" y="3067811"/>
            <a:ext cx="119380" cy="117475"/>
            <a:chOff x="4206240" y="3067811"/>
            <a:chExt cx="119380" cy="117475"/>
          </a:xfrm>
        </p:grpSpPr>
        <p:sp>
          <p:nvSpPr>
            <p:cNvPr id="414" name="object 414"/>
            <p:cNvSpPr/>
            <p:nvPr/>
          </p:nvSpPr>
          <p:spPr>
            <a:xfrm>
              <a:off x="4219194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4219194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6" name="object 416"/>
          <p:cNvGrpSpPr/>
          <p:nvPr/>
        </p:nvGrpSpPr>
        <p:grpSpPr>
          <a:xfrm>
            <a:off x="3784091" y="3261359"/>
            <a:ext cx="119380" cy="117475"/>
            <a:chOff x="3784091" y="3261359"/>
            <a:chExt cx="119380" cy="117475"/>
          </a:xfrm>
        </p:grpSpPr>
        <p:sp>
          <p:nvSpPr>
            <p:cNvPr id="417" name="object 417"/>
            <p:cNvSpPr/>
            <p:nvPr/>
          </p:nvSpPr>
          <p:spPr>
            <a:xfrm>
              <a:off x="3797045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3797045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9" name="object 419"/>
          <p:cNvGrpSpPr/>
          <p:nvPr/>
        </p:nvGrpSpPr>
        <p:grpSpPr>
          <a:xfrm>
            <a:off x="3991355" y="3261359"/>
            <a:ext cx="117475" cy="117475"/>
            <a:chOff x="3991355" y="3261359"/>
            <a:chExt cx="117475" cy="117475"/>
          </a:xfrm>
        </p:grpSpPr>
        <p:sp>
          <p:nvSpPr>
            <p:cNvPr id="420" name="object 420"/>
            <p:cNvSpPr/>
            <p:nvPr/>
          </p:nvSpPr>
          <p:spPr>
            <a:xfrm>
              <a:off x="4004309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4004309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2" name="object 422"/>
          <p:cNvGrpSpPr/>
          <p:nvPr/>
        </p:nvGrpSpPr>
        <p:grpSpPr>
          <a:xfrm>
            <a:off x="4206240" y="3261359"/>
            <a:ext cx="119380" cy="117475"/>
            <a:chOff x="4206240" y="3261359"/>
            <a:chExt cx="119380" cy="117475"/>
          </a:xfrm>
        </p:grpSpPr>
        <p:sp>
          <p:nvSpPr>
            <p:cNvPr id="423" name="object 423"/>
            <p:cNvSpPr/>
            <p:nvPr/>
          </p:nvSpPr>
          <p:spPr>
            <a:xfrm>
              <a:off x="4219194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4219194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5" name="object 425"/>
          <p:cNvGrpSpPr/>
          <p:nvPr/>
        </p:nvGrpSpPr>
        <p:grpSpPr>
          <a:xfrm>
            <a:off x="3784091" y="3454908"/>
            <a:ext cx="119380" cy="117475"/>
            <a:chOff x="3784091" y="3454908"/>
            <a:chExt cx="119380" cy="117475"/>
          </a:xfrm>
        </p:grpSpPr>
        <p:sp>
          <p:nvSpPr>
            <p:cNvPr id="426" name="object 426"/>
            <p:cNvSpPr/>
            <p:nvPr/>
          </p:nvSpPr>
          <p:spPr>
            <a:xfrm>
              <a:off x="3797045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3797045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8" name="object 428"/>
          <p:cNvGrpSpPr/>
          <p:nvPr/>
        </p:nvGrpSpPr>
        <p:grpSpPr>
          <a:xfrm>
            <a:off x="3991355" y="3454908"/>
            <a:ext cx="117475" cy="117475"/>
            <a:chOff x="3991355" y="3454908"/>
            <a:chExt cx="117475" cy="117475"/>
          </a:xfrm>
        </p:grpSpPr>
        <p:sp>
          <p:nvSpPr>
            <p:cNvPr id="429" name="object 429"/>
            <p:cNvSpPr/>
            <p:nvPr/>
          </p:nvSpPr>
          <p:spPr>
            <a:xfrm>
              <a:off x="4004309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4004309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1" name="object 431"/>
          <p:cNvGrpSpPr/>
          <p:nvPr/>
        </p:nvGrpSpPr>
        <p:grpSpPr>
          <a:xfrm>
            <a:off x="4206240" y="3454908"/>
            <a:ext cx="119380" cy="117475"/>
            <a:chOff x="4206240" y="3454908"/>
            <a:chExt cx="119380" cy="117475"/>
          </a:xfrm>
        </p:grpSpPr>
        <p:sp>
          <p:nvSpPr>
            <p:cNvPr id="432" name="object 432"/>
            <p:cNvSpPr/>
            <p:nvPr/>
          </p:nvSpPr>
          <p:spPr>
            <a:xfrm>
              <a:off x="4219194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4219194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4" name="object 434"/>
          <p:cNvGrpSpPr/>
          <p:nvPr/>
        </p:nvGrpSpPr>
        <p:grpSpPr>
          <a:xfrm>
            <a:off x="1987295" y="3646932"/>
            <a:ext cx="117475" cy="119380"/>
            <a:chOff x="1987295" y="3646932"/>
            <a:chExt cx="117475" cy="119380"/>
          </a:xfrm>
        </p:grpSpPr>
        <p:sp>
          <p:nvSpPr>
            <p:cNvPr id="435" name="object 435"/>
            <p:cNvSpPr/>
            <p:nvPr/>
          </p:nvSpPr>
          <p:spPr>
            <a:xfrm>
              <a:off x="2000249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2000249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7" name="object 437"/>
          <p:cNvGrpSpPr/>
          <p:nvPr/>
        </p:nvGrpSpPr>
        <p:grpSpPr>
          <a:xfrm>
            <a:off x="2193035" y="3646932"/>
            <a:ext cx="119380" cy="119380"/>
            <a:chOff x="2193035" y="3646932"/>
            <a:chExt cx="119380" cy="119380"/>
          </a:xfrm>
        </p:grpSpPr>
        <p:sp>
          <p:nvSpPr>
            <p:cNvPr id="438" name="object 438"/>
            <p:cNvSpPr/>
            <p:nvPr/>
          </p:nvSpPr>
          <p:spPr>
            <a:xfrm>
              <a:off x="2205989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2205989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0" name="object 440"/>
          <p:cNvGrpSpPr/>
          <p:nvPr/>
        </p:nvGrpSpPr>
        <p:grpSpPr>
          <a:xfrm>
            <a:off x="2407920" y="3646932"/>
            <a:ext cx="119380" cy="119380"/>
            <a:chOff x="2407920" y="3646932"/>
            <a:chExt cx="119380" cy="119380"/>
          </a:xfrm>
        </p:grpSpPr>
        <p:sp>
          <p:nvSpPr>
            <p:cNvPr id="441" name="object 441"/>
            <p:cNvSpPr/>
            <p:nvPr/>
          </p:nvSpPr>
          <p:spPr>
            <a:xfrm>
              <a:off x="2420874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2420874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3" name="object 443"/>
          <p:cNvGrpSpPr/>
          <p:nvPr/>
        </p:nvGrpSpPr>
        <p:grpSpPr>
          <a:xfrm>
            <a:off x="1987295" y="3840479"/>
            <a:ext cx="117475" cy="119380"/>
            <a:chOff x="1987295" y="3840479"/>
            <a:chExt cx="117475" cy="119380"/>
          </a:xfrm>
        </p:grpSpPr>
        <p:sp>
          <p:nvSpPr>
            <p:cNvPr id="444" name="object 444"/>
            <p:cNvSpPr/>
            <p:nvPr/>
          </p:nvSpPr>
          <p:spPr>
            <a:xfrm>
              <a:off x="2000249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2000249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6" name="object 446"/>
          <p:cNvGrpSpPr/>
          <p:nvPr/>
        </p:nvGrpSpPr>
        <p:grpSpPr>
          <a:xfrm>
            <a:off x="2193035" y="3840479"/>
            <a:ext cx="119380" cy="119380"/>
            <a:chOff x="2193035" y="3840479"/>
            <a:chExt cx="119380" cy="119380"/>
          </a:xfrm>
        </p:grpSpPr>
        <p:sp>
          <p:nvSpPr>
            <p:cNvPr id="447" name="object 447"/>
            <p:cNvSpPr/>
            <p:nvPr/>
          </p:nvSpPr>
          <p:spPr>
            <a:xfrm>
              <a:off x="2205989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2205989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9" name="object 449"/>
          <p:cNvGrpSpPr/>
          <p:nvPr/>
        </p:nvGrpSpPr>
        <p:grpSpPr>
          <a:xfrm>
            <a:off x="2407920" y="3840479"/>
            <a:ext cx="119380" cy="119380"/>
            <a:chOff x="2407920" y="3840479"/>
            <a:chExt cx="119380" cy="119380"/>
          </a:xfrm>
        </p:grpSpPr>
        <p:sp>
          <p:nvSpPr>
            <p:cNvPr id="450" name="object 450"/>
            <p:cNvSpPr/>
            <p:nvPr/>
          </p:nvSpPr>
          <p:spPr>
            <a:xfrm>
              <a:off x="2420874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2420874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2" name="object 452"/>
          <p:cNvGrpSpPr/>
          <p:nvPr/>
        </p:nvGrpSpPr>
        <p:grpSpPr>
          <a:xfrm>
            <a:off x="1987295" y="4034028"/>
            <a:ext cx="117475" cy="119380"/>
            <a:chOff x="1987295" y="4034028"/>
            <a:chExt cx="117475" cy="119380"/>
          </a:xfrm>
        </p:grpSpPr>
        <p:sp>
          <p:nvSpPr>
            <p:cNvPr id="453" name="object 453"/>
            <p:cNvSpPr/>
            <p:nvPr/>
          </p:nvSpPr>
          <p:spPr>
            <a:xfrm>
              <a:off x="2000249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2000249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5" name="object 455"/>
          <p:cNvGrpSpPr/>
          <p:nvPr/>
        </p:nvGrpSpPr>
        <p:grpSpPr>
          <a:xfrm>
            <a:off x="2193035" y="4034028"/>
            <a:ext cx="119380" cy="119380"/>
            <a:chOff x="2193035" y="4034028"/>
            <a:chExt cx="119380" cy="119380"/>
          </a:xfrm>
        </p:grpSpPr>
        <p:sp>
          <p:nvSpPr>
            <p:cNvPr id="456" name="object 456"/>
            <p:cNvSpPr/>
            <p:nvPr/>
          </p:nvSpPr>
          <p:spPr>
            <a:xfrm>
              <a:off x="2205989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2205989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8" name="object 458"/>
          <p:cNvGrpSpPr/>
          <p:nvPr/>
        </p:nvGrpSpPr>
        <p:grpSpPr>
          <a:xfrm>
            <a:off x="2407920" y="4034028"/>
            <a:ext cx="119380" cy="119380"/>
            <a:chOff x="2407920" y="4034028"/>
            <a:chExt cx="119380" cy="119380"/>
          </a:xfrm>
        </p:grpSpPr>
        <p:sp>
          <p:nvSpPr>
            <p:cNvPr id="459" name="object 459"/>
            <p:cNvSpPr/>
            <p:nvPr/>
          </p:nvSpPr>
          <p:spPr>
            <a:xfrm>
              <a:off x="2420874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2420874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1" name="object 461"/>
          <p:cNvGrpSpPr/>
          <p:nvPr/>
        </p:nvGrpSpPr>
        <p:grpSpPr>
          <a:xfrm>
            <a:off x="2566416" y="3646932"/>
            <a:ext cx="119380" cy="119380"/>
            <a:chOff x="2566416" y="3646932"/>
            <a:chExt cx="119380" cy="119380"/>
          </a:xfrm>
        </p:grpSpPr>
        <p:sp>
          <p:nvSpPr>
            <p:cNvPr id="462" name="object 462"/>
            <p:cNvSpPr/>
            <p:nvPr/>
          </p:nvSpPr>
          <p:spPr>
            <a:xfrm>
              <a:off x="2579370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2579370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4" name="object 464"/>
          <p:cNvGrpSpPr/>
          <p:nvPr/>
        </p:nvGrpSpPr>
        <p:grpSpPr>
          <a:xfrm>
            <a:off x="2773679" y="3646932"/>
            <a:ext cx="117475" cy="119380"/>
            <a:chOff x="2773679" y="3646932"/>
            <a:chExt cx="117475" cy="119380"/>
          </a:xfrm>
        </p:grpSpPr>
        <p:sp>
          <p:nvSpPr>
            <p:cNvPr id="465" name="object 465"/>
            <p:cNvSpPr/>
            <p:nvPr/>
          </p:nvSpPr>
          <p:spPr>
            <a:xfrm>
              <a:off x="2786633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2786633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7" name="object 467"/>
          <p:cNvGrpSpPr/>
          <p:nvPr/>
        </p:nvGrpSpPr>
        <p:grpSpPr>
          <a:xfrm>
            <a:off x="2988564" y="3646932"/>
            <a:ext cx="119380" cy="119380"/>
            <a:chOff x="2988564" y="3646932"/>
            <a:chExt cx="119380" cy="119380"/>
          </a:xfrm>
        </p:grpSpPr>
        <p:sp>
          <p:nvSpPr>
            <p:cNvPr id="468" name="object 468"/>
            <p:cNvSpPr/>
            <p:nvPr/>
          </p:nvSpPr>
          <p:spPr>
            <a:xfrm>
              <a:off x="3001518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3001518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0" name="object 470"/>
          <p:cNvGrpSpPr/>
          <p:nvPr/>
        </p:nvGrpSpPr>
        <p:grpSpPr>
          <a:xfrm>
            <a:off x="2566416" y="3840479"/>
            <a:ext cx="119380" cy="119380"/>
            <a:chOff x="2566416" y="3840479"/>
            <a:chExt cx="119380" cy="119380"/>
          </a:xfrm>
        </p:grpSpPr>
        <p:sp>
          <p:nvSpPr>
            <p:cNvPr id="471" name="object 471"/>
            <p:cNvSpPr/>
            <p:nvPr/>
          </p:nvSpPr>
          <p:spPr>
            <a:xfrm>
              <a:off x="2579370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2579370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3" name="object 473"/>
          <p:cNvGrpSpPr/>
          <p:nvPr/>
        </p:nvGrpSpPr>
        <p:grpSpPr>
          <a:xfrm>
            <a:off x="2773679" y="3840479"/>
            <a:ext cx="117475" cy="119380"/>
            <a:chOff x="2773679" y="3840479"/>
            <a:chExt cx="117475" cy="119380"/>
          </a:xfrm>
        </p:grpSpPr>
        <p:sp>
          <p:nvSpPr>
            <p:cNvPr id="474" name="object 474"/>
            <p:cNvSpPr/>
            <p:nvPr/>
          </p:nvSpPr>
          <p:spPr>
            <a:xfrm>
              <a:off x="2786633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2786633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6" name="object 476"/>
          <p:cNvGrpSpPr/>
          <p:nvPr/>
        </p:nvGrpSpPr>
        <p:grpSpPr>
          <a:xfrm>
            <a:off x="2988564" y="3840479"/>
            <a:ext cx="119380" cy="119380"/>
            <a:chOff x="2988564" y="3840479"/>
            <a:chExt cx="119380" cy="119380"/>
          </a:xfrm>
        </p:grpSpPr>
        <p:sp>
          <p:nvSpPr>
            <p:cNvPr id="477" name="object 477"/>
            <p:cNvSpPr/>
            <p:nvPr/>
          </p:nvSpPr>
          <p:spPr>
            <a:xfrm>
              <a:off x="3001518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3001518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9" name="object 479"/>
          <p:cNvGrpSpPr/>
          <p:nvPr/>
        </p:nvGrpSpPr>
        <p:grpSpPr>
          <a:xfrm>
            <a:off x="2566416" y="4034028"/>
            <a:ext cx="119380" cy="119380"/>
            <a:chOff x="2566416" y="4034028"/>
            <a:chExt cx="119380" cy="119380"/>
          </a:xfrm>
        </p:grpSpPr>
        <p:sp>
          <p:nvSpPr>
            <p:cNvPr id="480" name="object 480"/>
            <p:cNvSpPr/>
            <p:nvPr/>
          </p:nvSpPr>
          <p:spPr>
            <a:xfrm>
              <a:off x="2579370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2579370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2" name="object 482"/>
          <p:cNvGrpSpPr/>
          <p:nvPr/>
        </p:nvGrpSpPr>
        <p:grpSpPr>
          <a:xfrm>
            <a:off x="2773679" y="4034028"/>
            <a:ext cx="117475" cy="119380"/>
            <a:chOff x="2773679" y="4034028"/>
            <a:chExt cx="117475" cy="119380"/>
          </a:xfrm>
        </p:grpSpPr>
        <p:sp>
          <p:nvSpPr>
            <p:cNvPr id="483" name="object 483"/>
            <p:cNvSpPr/>
            <p:nvPr/>
          </p:nvSpPr>
          <p:spPr>
            <a:xfrm>
              <a:off x="2786633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2786633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5" name="object 485"/>
          <p:cNvGrpSpPr/>
          <p:nvPr/>
        </p:nvGrpSpPr>
        <p:grpSpPr>
          <a:xfrm>
            <a:off x="2988564" y="4034028"/>
            <a:ext cx="119380" cy="119380"/>
            <a:chOff x="2988564" y="4034028"/>
            <a:chExt cx="119380" cy="119380"/>
          </a:xfrm>
        </p:grpSpPr>
        <p:sp>
          <p:nvSpPr>
            <p:cNvPr id="486" name="object 486"/>
            <p:cNvSpPr/>
            <p:nvPr/>
          </p:nvSpPr>
          <p:spPr>
            <a:xfrm>
              <a:off x="3001518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3001518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8" name="object 488"/>
          <p:cNvGrpSpPr/>
          <p:nvPr/>
        </p:nvGrpSpPr>
        <p:grpSpPr>
          <a:xfrm>
            <a:off x="3204972" y="3646932"/>
            <a:ext cx="117475" cy="119380"/>
            <a:chOff x="3204972" y="3646932"/>
            <a:chExt cx="117475" cy="119380"/>
          </a:xfrm>
        </p:grpSpPr>
        <p:sp>
          <p:nvSpPr>
            <p:cNvPr id="489" name="object 489"/>
            <p:cNvSpPr/>
            <p:nvPr/>
          </p:nvSpPr>
          <p:spPr>
            <a:xfrm>
              <a:off x="3217926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3217926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1" name="object 491"/>
          <p:cNvGrpSpPr/>
          <p:nvPr/>
        </p:nvGrpSpPr>
        <p:grpSpPr>
          <a:xfrm>
            <a:off x="3410711" y="3646932"/>
            <a:ext cx="119380" cy="119380"/>
            <a:chOff x="3410711" y="3646932"/>
            <a:chExt cx="119380" cy="119380"/>
          </a:xfrm>
        </p:grpSpPr>
        <p:sp>
          <p:nvSpPr>
            <p:cNvPr id="492" name="object 492"/>
            <p:cNvSpPr/>
            <p:nvPr/>
          </p:nvSpPr>
          <p:spPr>
            <a:xfrm>
              <a:off x="3423665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3423665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4" name="object 494"/>
          <p:cNvGrpSpPr/>
          <p:nvPr/>
        </p:nvGrpSpPr>
        <p:grpSpPr>
          <a:xfrm>
            <a:off x="3625596" y="3646932"/>
            <a:ext cx="119380" cy="119380"/>
            <a:chOff x="3625596" y="3646932"/>
            <a:chExt cx="119380" cy="119380"/>
          </a:xfrm>
        </p:grpSpPr>
        <p:sp>
          <p:nvSpPr>
            <p:cNvPr id="495" name="object 495"/>
            <p:cNvSpPr/>
            <p:nvPr/>
          </p:nvSpPr>
          <p:spPr>
            <a:xfrm>
              <a:off x="3638550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3638550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7" name="object 497"/>
          <p:cNvGrpSpPr/>
          <p:nvPr/>
        </p:nvGrpSpPr>
        <p:grpSpPr>
          <a:xfrm>
            <a:off x="3204972" y="3840479"/>
            <a:ext cx="117475" cy="119380"/>
            <a:chOff x="3204972" y="3840479"/>
            <a:chExt cx="117475" cy="119380"/>
          </a:xfrm>
        </p:grpSpPr>
        <p:sp>
          <p:nvSpPr>
            <p:cNvPr id="498" name="object 498"/>
            <p:cNvSpPr/>
            <p:nvPr/>
          </p:nvSpPr>
          <p:spPr>
            <a:xfrm>
              <a:off x="3217926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3217926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0" name="object 500"/>
          <p:cNvGrpSpPr/>
          <p:nvPr/>
        </p:nvGrpSpPr>
        <p:grpSpPr>
          <a:xfrm>
            <a:off x="3410711" y="3840479"/>
            <a:ext cx="119380" cy="119380"/>
            <a:chOff x="3410711" y="3840479"/>
            <a:chExt cx="119380" cy="119380"/>
          </a:xfrm>
        </p:grpSpPr>
        <p:sp>
          <p:nvSpPr>
            <p:cNvPr id="501" name="object 501"/>
            <p:cNvSpPr/>
            <p:nvPr/>
          </p:nvSpPr>
          <p:spPr>
            <a:xfrm>
              <a:off x="3423665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3423665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3" name="object 503"/>
          <p:cNvGrpSpPr/>
          <p:nvPr/>
        </p:nvGrpSpPr>
        <p:grpSpPr>
          <a:xfrm>
            <a:off x="3625596" y="3840479"/>
            <a:ext cx="119380" cy="119380"/>
            <a:chOff x="3625596" y="3840479"/>
            <a:chExt cx="119380" cy="119380"/>
          </a:xfrm>
        </p:grpSpPr>
        <p:sp>
          <p:nvSpPr>
            <p:cNvPr id="504" name="object 504"/>
            <p:cNvSpPr/>
            <p:nvPr/>
          </p:nvSpPr>
          <p:spPr>
            <a:xfrm>
              <a:off x="3638550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3638550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6" name="object 506"/>
          <p:cNvGrpSpPr/>
          <p:nvPr/>
        </p:nvGrpSpPr>
        <p:grpSpPr>
          <a:xfrm>
            <a:off x="3204972" y="4034028"/>
            <a:ext cx="117475" cy="119380"/>
            <a:chOff x="3204972" y="4034028"/>
            <a:chExt cx="117475" cy="119380"/>
          </a:xfrm>
        </p:grpSpPr>
        <p:sp>
          <p:nvSpPr>
            <p:cNvPr id="507" name="object 507"/>
            <p:cNvSpPr/>
            <p:nvPr/>
          </p:nvSpPr>
          <p:spPr>
            <a:xfrm>
              <a:off x="3217926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3217926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9" name="object 509"/>
          <p:cNvGrpSpPr/>
          <p:nvPr/>
        </p:nvGrpSpPr>
        <p:grpSpPr>
          <a:xfrm>
            <a:off x="3410711" y="4034028"/>
            <a:ext cx="119380" cy="119380"/>
            <a:chOff x="3410711" y="4034028"/>
            <a:chExt cx="119380" cy="119380"/>
          </a:xfrm>
        </p:grpSpPr>
        <p:sp>
          <p:nvSpPr>
            <p:cNvPr id="510" name="object 510"/>
            <p:cNvSpPr/>
            <p:nvPr/>
          </p:nvSpPr>
          <p:spPr>
            <a:xfrm>
              <a:off x="3423665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3423665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2" name="object 512"/>
          <p:cNvGrpSpPr/>
          <p:nvPr/>
        </p:nvGrpSpPr>
        <p:grpSpPr>
          <a:xfrm>
            <a:off x="3625596" y="4034028"/>
            <a:ext cx="119380" cy="119380"/>
            <a:chOff x="3625596" y="4034028"/>
            <a:chExt cx="119380" cy="119380"/>
          </a:xfrm>
        </p:grpSpPr>
        <p:sp>
          <p:nvSpPr>
            <p:cNvPr id="513" name="object 513"/>
            <p:cNvSpPr/>
            <p:nvPr/>
          </p:nvSpPr>
          <p:spPr>
            <a:xfrm>
              <a:off x="3638550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3638550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5" name="object 515"/>
          <p:cNvGrpSpPr/>
          <p:nvPr/>
        </p:nvGrpSpPr>
        <p:grpSpPr>
          <a:xfrm>
            <a:off x="3784091" y="3646932"/>
            <a:ext cx="119380" cy="119380"/>
            <a:chOff x="3784091" y="3646932"/>
            <a:chExt cx="119380" cy="119380"/>
          </a:xfrm>
        </p:grpSpPr>
        <p:sp>
          <p:nvSpPr>
            <p:cNvPr id="516" name="object 516"/>
            <p:cNvSpPr/>
            <p:nvPr/>
          </p:nvSpPr>
          <p:spPr>
            <a:xfrm>
              <a:off x="3797045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3797045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8" name="object 518"/>
          <p:cNvGrpSpPr/>
          <p:nvPr/>
        </p:nvGrpSpPr>
        <p:grpSpPr>
          <a:xfrm>
            <a:off x="3991355" y="3646932"/>
            <a:ext cx="117475" cy="119380"/>
            <a:chOff x="3991355" y="3646932"/>
            <a:chExt cx="117475" cy="119380"/>
          </a:xfrm>
        </p:grpSpPr>
        <p:sp>
          <p:nvSpPr>
            <p:cNvPr id="519" name="object 519"/>
            <p:cNvSpPr/>
            <p:nvPr/>
          </p:nvSpPr>
          <p:spPr>
            <a:xfrm>
              <a:off x="4004309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4004309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1" name="object 521"/>
          <p:cNvGrpSpPr/>
          <p:nvPr/>
        </p:nvGrpSpPr>
        <p:grpSpPr>
          <a:xfrm>
            <a:off x="4206240" y="3646932"/>
            <a:ext cx="119380" cy="119380"/>
            <a:chOff x="4206240" y="3646932"/>
            <a:chExt cx="119380" cy="119380"/>
          </a:xfrm>
        </p:grpSpPr>
        <p:sp>
          <p:nvSpPr>
            <p:cNvPr id="522" name="object 522"/>
            <p:cNvSpPr/>
            <p:nvPr/>
          </p:nvSpPr>
          <p:spPr>
            <a:xfrm>
              <a:off x="4219194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/>
            <p:cNvSpPr/>
            <p:nvPr/>
          </p:nvSpPr>
          <p:spPr>
            <a:xfrm>
              <a:off x="4219194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4" name="object 524"/>
          <p:cNvGrpSpPr/>
          <p:nvPr/>
        </p:nvGrpSpPr>
        <p:grpSpPr>
          <a:xfrm>
            <a:off x="3784091" y="3840479"/>
            <a:ext cx="119380" cy="119380"/>
            <a:chOff x="3784091" y="3840479"/>
            <a:chExt cx="119380" cy="119380"/>
          </a:xfrm>
        </p:grpSpPr>
        <p:sp>
          <p:nvSpPr>
            <p:cNvPr id="525" name="object 525"/>
            <p:cNvSpPr/>
            <p:nvPr/>
          </p:nvSpPr>
          <p:spPr>
            <a:xfrm>
              <a:off x="3797045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3797045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7" name="object 527"/>
          <p:cNvGrpSpPr/>
          <p:nvPr/>
        </p:nvGrpSpPr>
        <p:grpSpPr>
          <a:xfrm>
            <a:off x="3991355" y="3840479"/>
            <a:ext cx="117475" cy="119380"/>
            <a:chOff x="3991355" y="3840479"/>
            <a:chExt cx="117475" cy="119380"/>
          </a:xfrm>
        </p:grpSpPr>
        <p:sp>
          <p:nvSpPr>
            <p:cNvPr id="528" name="object 528"/>
            <p:cNvSpPr/>
            <p:nvPr/>
          </p:nvSpPr>
          <p:spPr>
            <a:xfrm>
              <a:off x="4004309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4004309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0" name="object 530"/>
          <p:cNvGrpSpPr/>
          <p:nvPr/>
        </p:nvGrpSpPr>
        <p:grpSpPr>
          <a:xfrm>
            <a:off x="4206240" y="3840479"/>
            <a:ext cx="119380" cy="119380"/>
            <a:chOff x="4206240" y="3840479"/>
            <a:chExt cx="119380" cy="119380"/>
          </a:xfrm>
        </p:grpSpPr>
        <p:sp>
          <p:nvSpPr>
            <p:cNvPr id="531" name="object 531"/>
            <p:cNvSpPr/>
            <p:nvPr/>
          </p:nvSpPr>
          <p:spPr>
            <a:xfrm>
              <a:off x="4219194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4219194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3" name="object 533"/>
          <p:cNvGrpSpPr/>
          <p:nvPr/>
        </p:nvGrpSpPr>
        <p:grpSpPr>
          <a:xfrm>
            <a:off x="3784091" y="4034028"/>
            <a:ext cx="119380" cy="119380"/>
            <a:chOff x="3784091" y="4034028"/>
            <a:chExt cx="119380" cy="119380"/>
          </a:xfrm>
        </p:grpSpPr>
        <p:sp>
          <p:nvSpPr>
            <p:cNvPr id="534" name="object 534"/>
            <p:cNvSpPr/>
            <p:nvPr/>
          </p:nvSpPr>
          <p:spPr>
            <a:xfrm>
              <a:off x="3797045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3797045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6" name="object 536"/>
          <p:cNvGrpSpPr/>
          <p:nvPr/>
        </p:nvGrpSpPr>
        <p:grpSpPr>
          <a:xfrm>
            <a:off x="3991355" y="4034028"/>
            <a:ext cx="117475" cy="119380"/>
            <a:chOff x="3991355" y="4034028"/>
            <a:chExt cx="117475" cy="119380"/>
          </a:xfrm>
        </p:grpSpPr>
        <p:sp>
          <p:nvSpPr>
            <p:cNvPr id="537" name="object 537"/>
            <p:cNvSpPr/>
            <p:nvPr/>
          </p:nvSpPr>
          <p:spPr>
            <a:xfrm>
              <a:off x="4004309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4004309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9" name="object 539"/>
          <p:cNvGrpSpPr/>
          <p:nvPr/>
        </p:nvGrpSpPr>
        <p:grpSpPr>
          <a:xfrm>
            <a:off x="4206240" y="4034028"/>
            <a:ext cx="119380" cy="119380"/>
            <a:chOff x="4206240" y="4034028"/>
            <a:chExt cx="119380" cy="119380"/>
          </a:xfrm>
        </p:grpSpPr>
        <p:sp>
          <p:nvSpPr>
            <p:cNvPr id="540" name="object 540"/>
            <p:cNvSpPr/>
            <p:nvPr/>
          </p:nvSpPr>
          <p:spPr>
            <a:xfrm>
              <a:off x="4219194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4219194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2" name="object 542"/>
          <p:cNvGrpSpPr/>
          <p:nvPr/>
        </p:nvGrpSpPr>
        <p:grpSpPr>
          <a:xfrm>
            <a:off x="1987295" y="4227576"/>
            <a:ext cx="117475" cy="119380"/>
            <a:chOff x="1987295" y="4227576"/>
            <a:chExt cx="117475" cy="119380"/>
          </a:xfrm>
        </p:grpSpPr>
        <p:sp>
          <p:nvSpPr>
            <p:cNvPr id="543" name="object 543"/>
            <p:cNvSpPr/>
            <p:nvPr/>
          </p:nvSpPr>
          <p:spPr>
            <a:xfrm>
              <a:off x="2000249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2000249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5" name="object 545"/>
          <p:cNvGrpSpPr/>
          <p:nvPr/>
        </p:nvGrpSpPr>
        <p:grpSpPr>
          <a:xfrm>
            <a:off x="2193035" y="4227576"/>
            <a:ext cx="119380" cy="119380"/>
            <a:chOff x="2193035" y="4227576"/>
            <a:chExt cx="119380" cy="119380"/>
          </a:xfrm>
        </p:grpSpPr>
        <p:sp>
          <p:nvSpPr>
            <p:cNvPr id="546" name="object 546"/>
            <p:cNvSpPr/>
            <p:nvPr/>
          </p:nvSpPr>
          <p:spPr>
            <a:xfrm>
              <a:off x="2205989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/>
            <p:cNvSpPr/>
            <p:nvPr/>
          </p:nvSpPr>
          <p:spPr>
            <a:xfrm>
              <a:off x="2205989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8" name="object 548"/>
          <p:cNvGrpSpPr/>
          <p:nvPr/>
        </p:nvGrpSpPr>
        <p:grpSpPr>
          <a:xfrm>
            <a:off x="2407920" y="4227576"/>
            <a:ext cx="119380" cy="119380"/>
            <a:chOff x="2407920" y="4227576"/>
            <a:chExt cx="119380" cy="119380"/>
          </a:xfrm>
        </p:grpSpPr>
        <p:sp>
          <p:nvSpPr>
            <p:cNvPr id="549" name="object 549"/>
            <p:cNvSpPr/>
            <p:nvPr/>
          </p:nvSpPr>
          <p:spPr>
            <a:xfrm>
              <a:off x="2420874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2420874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1" name="object 551"/>
          <p:cNvGrpSpPr/>
          <p:nvPr/>
        </p:nvGrpSpPr>
        <p:grpSpPr>
          <a:xfrm>
            <a:off x="1987295" y="4421123"/>
            <a:ext cx="117475" cy="119380"/>
            <a:chOff x="1987295" y="4421123"/>
            <a:chExt cx="117475" cy="119380"/>
          </a:xfrm>
        </p:grpSpPr>
        <p:sp>
          <p:nvSpPr>
            <p:cNvPr id="552" name="object 552"/>
            <p:cNvSpPr/>
            <p:nvPr/>
          </p:nvSpPr>
          <p:spPr>
            <a:xfrm>
              <a:off x="2000249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2000249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4" name="object 554"/>
          <p:cNvGrpSpPr/>
          <p:nvPr/>
        </p:nvGrpSpPr>
        <p:grpSpPr>
          <a:xfrm>
            <a:off x="2193035" y="4421123"/>
            <a:ext cx="119380" cy="119380"/>
            <a:chOff x="2193035" y="4421123"/>
            <a:chExt cx="119380" cy="119380"/>
          </a:xfrm>
        </p:grpSpPr>
        <p:sp>
          <p:nvSpPr>
            <p:cNvPr id="555" name="object 555"/>
            <p:cNvSpPr/>
            <p:nvPr/>
          </p:nvSpPr>
          <p:spPr>
            <a:xfrm>
              <a:off x="2205989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2205989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7" name="object 557"/>
          <p:cNvGrpSpPr/>
          <p:nvPr/>
        </p:nvGrpSpPr>
        <p:grpSpPr>
          <a:xfrm>
            <a:off x="2407920" y="4421123"/>
            <a:ext cx="119380" cy="119380"/>
            <a:chOff x="2407920" y="4421123"/>
            <a:chExt cx="119380" cy="119380"/>
          </a:xfrm>
        </p:grpSpPr>
        <p:sp>
          <p:nvSpPr>
            <p:cNvPr id="558" name="object 558"/>
            <p:cNvSpPr/>
            <p:nvPr/>
          </p:nvSpPr>
          <p:spPr>
            <a:xfrm>
              <a:off x="2420874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2420874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0" name="object 560"/>
          <p:cNvGrpSpPr/>
          <p:nvPr/>
        </p:nvGrpSpPr>
        <p:grpSpPr>
          <a:xfrm>
            <a:off x="1987295" y="4614671"/>
            <a:ext cx="117475" cy="119380"/>
            <a:chOff x="1987295" y="4614671"/>
            <a:chExt cx="117475" cy="119380"/>
          </a:xfrm>
        </p:grpSpPr>
        <p:sp>
          <p:nvSpPr>
            <p:cNvPr id="561" name="object 561"/>
            <p:cNvSpPr/>
            <p:nvPr/>
          </p:nvSpPr>
          <p:spPr>
            <a:xfrm>
              <a:off x="2000249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2000249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3" name="object 563"/>
          <p:cNvGrpSpPr/>
          <p:nvPr/>
        </p:nvGrpSpPr>
        <p:grpSpPr>
          <a:xfrm>
            <a:off x="2193035" y="4614671"/>
            <a:ext cx="119380" cy="119380"/>
            <a:chOff x="2193035" y="4614671"/>
            <a:chExt cx="119380" cy="119380"/>
          </a:xfrm>
        </p:grpSpPr>
        <p:sp>
          <p:nvSpPr>
            <p:cNvPr id="564" name="object 564"/>
            <p:cNvSpPr/>
            <p:nvPr/>
          </p:nvSpPr>
          <p:spPr>
            <a:xfrm>
              <a:off x="2205989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2205989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6" name="object 566"/>
          <p:cNvGrpSpPr/>
          <p:nvPr/>
        </p:nvGrpSpPr>
        <p:grpSpPr>
          <a:xfrm>
            <a:off x="2407920" y="4614671"/>
            <a:ext cx="119380" cy="119380"/>
            <a:chOff x="2407920" y="4614671"/>
            <a:chExt cx="119380" cy="119380"/>
          </a:xfrm>
        </p:grpSpPr>
        <p:sp>
          <p:nvSpPr>
            <p:cNvPr id="567" name="object 567"/>
            <p:cNvSpPr/>
            <p:nvPr/>
          </p:nvSpPr>
          <p:spPr>
            <a:xfrm>
              <a:off x="2420874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2420874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9" name="object 569"/>
          <p:cNvGrpSpPr/>
          <p:nvPr/>
        </p:nvGrpSpPr>
        <p:grpSpPr>
          <a:xfrm>
            <a:off x="2566416" y="4227576"/>
            <a:ext cx="119380" cy="119380"/>
            <a:chOff x="2566416" y="4227576"/>
            <a:chExt cx="119380" cy="119380"/>
          </a:xfrm>
        </p:grpSpPr>
        <p:sp>
          <p:nvSpPr>
            <p:cNvPr id="570" name="object 570"/>
            <p:cNvSpPr/>
            <p:nvPr/>
          </p:nvSpPr>
          <p:spPr>
            <a:xfrm>
              <a:off x="2579370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2579370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2" name="object 572"/>
          <p:cNvGrpSpPr/>
          <p:nvPr/>
        </p:nvGrpSpPr>
        <p:grpSpPr>
          <a:xfrm>
            <a:off x="2773679" y="4227576"/>
            <a:ext cx="117475" cy="119380"/>
            <a:chOff x="2773679" y="4227576"/>
            <a:chExt cx="117475" cy="119380"/>
          </a:xfrm>
        </p:grpSpPr>
        <p:sp>
          <p:nvSpPr>
            <p:cNvPr id="573" name="object 573"/>
            <p:cNvSpPr/>
            <p:nvPr/>
          </p:nvSpPr>
          <p:spPr>
            <a:xfrm>
              <a:off x="2786633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2786633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5" name="object 575"/>
          <p:cNvGrpSpPr/>
          <p:nvPr/>
        </p:nvGrpSpPr>
        <p:grpSpPr>
          <a:xfrm>
            <a:off x="2988564" y="4227576"/>
            <a:ext cx="119380" cy="119380"/>
            <a:chOff x="2988564" y="4227576"/>
            <a:chExt cx="119380" cy="119380"/>
          </a:xfrm>
        </p:grpSpPr>
        <p:sp>
          <p:nvSpPr>
            <p:cNvPr id="576" name="object 576"/>
            <p:cNvSpPr/>
            <p:nvPr/>
          </p:nvSpPr>
          <p:spPr>
            <a:xfrm>
              <a:off x="3001518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3001518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8" name="object 578"/>
          <p:cNvGrpSpPr/>
          <p:nvPr/>
        </p:nvGrpSpPr>
        <p:grpSpPr>
          <a:xfrm>
            <a:off x="2566416" y="4421123"/>
            <a:ext cx="119380" cy="119380"/>
            <a:chOff x="2566416" y="4421123"/>
            <a:chExt cx="119380" cy="119380"/>
          </a:xfrm>
        </p:grpSpPr>
        <p:sp>
          <p:nvSpPr>
            <p:cNvPr id="579" name="object 579"/>
            <p:cNvSpPr/>
            <p:nvPr/>
          </p:nvSpPr>
          <p:spPr>
            <a:xfrm>
              <a:off x="2579370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2579370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1" name="object 581"/>
          <p:cNvGrpSpPr/>
          <p:nvPr/>
        </p:nvGrpSpPr>
        <p:grpSpPr>
          <a:xfrm>
            <a:off x="2773679" y="4421123"/>
            <a:ext cx="117475" cy="119380"/>
            <a:chOff x="2773679" y="4421123"/>
            <a:chExt cx="117475" cy="119380"/>
          </a:xfrm>
        </p:grpSpPr>
        <p:sp>
          <p:nvSpPr>
            <p:cNvPr id="582" name="object 582"/>
            <p:cNvSpPr/>
            <p:nvPr/>
          </p:nvSpPr>
          <p:spPr>
            <a:xfrm>
              <a:off x="2786633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2786633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4" name="object 584"/>
          <p:cNvGrpSpPr/>
          <p:nvPr/>
        </p:nvGrpSpPr>
        <p:grpSpPr>
          <a:xfrm>
            <a:off x="2988564" y="4421123"/>
            <a:ext cx="119380" cy="119380"/>
            <a:chOff x="2988564" y="4421123"/>
            <a:chExt cx="119380" cy="119380"/>
          </a:xfrm>
        </p:grpSpPr>
        <p:sp>
          <p:nvSpPr>
            <p:cNvPr id="585" name="object 585"/>
            <p:cNvSpPr/>
            <p:nvPr/>
          </p:nvSpPr>
          <p:spPr>
            <a:xfrm>
              <a:off x="3001518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3001518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7" name="object 587"/>
          <p:cNvGrpSpPr/>
          <p:nvPr/>
        </p:nvGrpSpPr>
        <p:grpSpPr>
          <a:xfrm>
            <a:off x="2566416" y="4614671"/>
            <a:ext cx="119380" cy="119380"/>
            <a:chOff x="2566416" y="4614671"/>
            <a:chExt cx="119380" cy="119380"/>
          </a:xfrm>
        </p:grpSpPr>
        <p:sp>
          <p:nvSpPr>
            <p:cNvPr id="588" name="object 588"/>
            <p:cNvSpPr/>
            <p:nvPr/>
          </p:nvSpPr>
          <p:spPr>
            <a:xfrm>
              <a:off x="2579370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2579370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0" name="object 590"/>
          <p:cNvGrpSpPr/>
          <p:nvPr/>
        </p:nvGrpSpPr>
        <p:grpSpPr>
          <a:xfrm>
            <a:off x="2773679" y="4614671"/>
            <a:ext cx="117475" cy="119380"/>
            <a:chOff x="2773679" y="4614671"/>
            <a:chExt cx="117475" cy="119380"/>
          </a:xfrm>
        </p:grpSpPr>
        <p:sp>
          <p:nvSpPr>
            <p:cNvPr id="591" name="object 591"/>
            <p:cNvSpPr/>
            <p:nvPr/>
          </p:nvSpPr>
          <p:spPr>
            <a:xfrm>
              <a:off x="2786633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2786633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3" name="object 593"/>
          <p:cNvGrpSpPr/>
          <p:nvPr/>
        </p:nvGrpSpPr>
        <p:grpSpPr>
          <a:xfrm>
            <a:off x="2988564" y="4614671"/>
            <a:ext cx="119380" cy="119380"/>
            <a:chOff x="2988564" y="4614671"/>
            <a:chExt cx="119380" cy="119380"/>
          </a:xfrm>
        </p:grpSpPr>
        <p:sp>
          <p:nvSpPr>
            <p:cNvPr id="594" name="object 594"/>
            <p:cNvSpPr/>
            <p:nvPr/>
          </p:nvSpPr>
          <p:spPr>
            <a:xfrm>
              <a:off x="3001518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3001518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4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6" name="object 596"/>
          <p:cNvGrpSpPr/>
          <p:nvPr/>
        </p:nvGrpSpPr>
        <p:grpSpPr>
          <a:xfrm>
            <a:off x="3204972" y="4227576"/>
            <a:ext cx="117475" cy="119380"/>
            <a:chOff x="3204972" y="4227576"/>
            <a:chExt cx="117475" cy="119380"/>
          </a:xfrm>
        </p:grpSpPr>
        <p:sp>
          <p:nvSpPr>
            <p:cNvPr id="597" name="object 597"/>
            <p:cNvSpPr/>
            <p:nvPr/>
          </p:nvSpPr>
          <p:spPr>
            <a:xfrm>
              <a:off x="3217926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3217926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9" name="object 599"/>
          <p:cNvGrpSpPr/>
          <p:nvPr/>
        </p:nvGrpSpPr>
        <p:grpSpPr>
          <a:xfrm>
            <a:off x="3410711" y="4227576"/>
            <a:ext cx="119380" cy="119380"/>
            <a:chOff x="3410711" y="4227576"/>
            <a:chExt cx="119380" cy="119380"/>
          </a:xfrm>
        </p:grpSpPr>
        <p:sp>
          <p:nvSpPr>
            <p:cNvPr id="600" name="object 600"/>
            <p:cNvSpPr/>
            <p:nvPr/>
          </p:nvSpPr>
          <p:spPr>
            <a:xfrm>
              <a:off x="3423665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3423665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2" name="object 602"/>
          <p:cNvGrpSpPr/>
          <p:nvPr/>
        </p:nvGrpSpPr>
        <p:grpSpPr>
          <a:xfrm>
            <a:off x="3625596" y="4227576"/>
            <a:ext cx="119380" cy="119380"/>
            <a:chOff x="3625596" y="4227576"/>
            <a:chExt cx="119380" cy="119380"/>
          </a:xfrm>
        </p:grpSpPr>
        <p:sp>
          <p:nvSpPr>
            <p:cNvPr id="603" name="object 603"/>
            <p:cNvSpPr/>
            <p:nvPr/>
          </p:nvSpPr>
          <p:spPr>
            <a:xfrm>
              <a:off x="3638550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3638550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5" name="object 605"/>
          <p:cNvGrpSpPr/>
          <p:nvPr/>
        </p:nvGrpSpPr>
        <p:grpSpPr>
          <a:xfrm>
            <a:off x="3204972" y="4421123"/>
            <a:ext cx="117475" cy="119380"/>
            <a:chOff x="3204972" y="4421123"/>
            <a:chExt cx="117475" cy="119380"/>
          </a:xfrm>
        </p:grpSpPr>
        <p:sp>
          <p:nvSpPr>
            <p:cNvPr id="606" name="object 606"/>
            <p:cNvSpPr/>
            <p:nvPr/>
          </p:nvSpPr>
          <p:spPr>
            <a:xfrm>
              <a:off x="3217926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3217926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8" name="object 608"/>
          <p:cNvGrpSpPr/>
          <p:nvPr/>
        </p:nvGrpSpPr>
        <p:grpSpPr>
          <a:xfrm>
            <a:off x="3410711" y="4421123"/>
            <a:ext cx="119380" cy="119380"/>
            <a:chOff x="3410711" y="4421123"/>
            <a:chExt cx="119380" cy="119380"/>
          </a:xfrm>
        </p:grpSpPr>
        <p:sp>
          <p:nvSpPr>
            <p:cNvPr id="609" name="object 609"/>
            <p:cNvSpPr/>
            <p:nvPr/>
          </p:nvSpPr>
          <p:spPr>
            <a:xfrm>
              <a:off x="3423665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3423665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1" name="object 611"/>
          <p:cNvGrpSpPr/>
          <p:nvPr/>
        </p:nvGrpSpPr>
        <p:grpSpPr>
          <a:xfrm>
            <a:off x="3625596" y="4421123"/>
            <a:ext cx="119380" cy="119380"/>
            <a:chOff x="3625596" y="4421123"/>
            <a:chExt cx="119380" cy="119380"/>
          </a:xfrm>
        </p:grpSpPr>
        <p:sp>
          <p:nvSpPr>
            <p:cNvPr id="612" name="object 612"/>
            <p:cNvSpPr/>
            <p:nvPr/>
          </p:nvSpPr>
          <p:spPr>
            <a:xfrm>
              <a:off x="3638550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3638550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4" name="object 614"/>
          <p:cNvGrpSpPr/>
          <p:nvPr/>
        </p:nvGrpSpPr>
        <p:grpSpPr>
          <a:xfrm>
            <a:off x="3204972" y="4614671"/>
            <a:ext cx="117475" cy="119380"/>
            <a:chOff x="3204972" y="4614671"/>
            <a:chExt cx="117475" cy="119380"/>
          </a:xfrm>
        </p:grpSpPr>
        <p:sp>
          <p:nvSpPr>
            <p:cNvPr id="615" name="object 615"/>
            <p:cNvSpPr/>
            <p:nvPr/>
          </p:nvSpPr>
          <p:spPr>
            <a:xfrm>
              <a:off x="3217926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3217926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7" name="object 617"/>
          <p:cNvGrpSpPr/>
          <p:nvPr/>
        </p:nvGrpSpPr>
        <p:grpSpPr>
          <a:xfrm>
            <a:off x="3410711" y="4614671"/>
            <a:ext cx="119380" cy="119380"/>
            <a:chOff x="3410711" y="4614671"/>
            <a:chExt cx="119380" cy="119380"/>
          </a:xfrm>
        </p:grpSpPr>
        <p:sp>
          <p:nvSpPr>
            <p:cNvPr id="618" name="object 618"/>
            <p:cNvSpPr/>
            <p:nvPr/>
          </p:nvSpPr>
          <p:spPr>
            <a:xfrm>
              <a:off x="3423665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3423665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0" name="object 620"/>
          <p:cNvGrpSpPr/>
          <p:nvPr/>
        </p:nvGrpSpPr>
        <p:grpSpPr>
          <a:xfrm>
            <a:off x="3625596" y="4614671"/>
            <a:ext cx="119380" cy="119380"/>
            <a:chOff x="3625596" y="4614671"/>
            <a:chExt cx="119380" cy="119380"/>
          </a:xfrm>
        </p:grpSpPr>
        <p:sp>
          <p:nvSpPr>
            <p:cNvPr id="621" name="object 621"/>
            <p:cNvSpPr/>
            <p:nvPr/>
          </p:nvSpPr>
          <p:spPr>
            <a:xfrm>
              <a:off x="3638550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3638550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3" name="object 623"/>
          <p:cNvGrpSpPr/>
          <p:nvPr/>
        </p:nvGrpSpPr>
        <p:grpSpPr>
          <a:xfrm>
            <a:off x="3784091" y="4227576"/>
            <a:ext cx="119380" cy="119380"/>
            <a:chOff x="3784091" y="4227576"/>
            <a:chExt cx="119380" cy="119380"/>
          </a:xfrm>
        </p:grpSpPr>
        <p:sp>
          <p:nvSpPr>
            <p:cNvPr id="624" name="object 624"/>
            <p:cNvSpPr/>
            <p:nvPr/>
          </p:nvSpPr>
          <p:spPr>
            <a:xfrm>
              <a:off x="3797045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3797045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6" name="object 626"/>
          <p:cNvGrpSpPr/>
          <p:nvPr/>
        </p:nvGrpSpPr>
        <p:grpSpPr>
          <a:xfrm>
            <a:off x="3991355" y="4227576"/>
            <a:ext cx="117475" cy="119380"/>
            <a:chOff x="3991355" y="4227576"/>
            <a:chExt cx="117475" cy="119380"/>
          </a:xfrm>
        </p:grpSpPr>
        <p:sp>
          <p:nvSpPr>
            <p:cNvPr id="627" name="object 627"/>
            <p:cNvSpPr/>
            <p:nvPr/>
          </p:nvSpPr>
          <p:spPr>
            <a:xfrm>
              <a:off x="4004309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4004309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9" name="object 629"/>
          <p:cNvGrpSpPr/>
          <p:nvPr/>
        </p:nvGrpSpPr>
        <p:grpSpPr>
          <a:xfrm>
            <a:off x="4206240" y="4227576"/>
            <a:ext cx="119380" cy="119380"/>
            <a:chOff x="4206240" y="4227576"/>
            <a:chExt cx="119380" cy="119380"/>
          </a:xfrm>
        </p:grpSpPr>
        <p:sp>
          <p:nvSpPr>
            <p:cNvPr id="630" name="object 630"/>
            <p:cNvSpPr/>
            <p:nvPr/>
          </p:nvSpPr>
          <p:spPr>
            <a:xfrm>
              <a:off x="4219194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4219194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2" name="object 632"/>
          <p:cNvGrpSpPr/>
          <p:nvPr/>
        </p:nvGrpSpPr>
        <p:grpSpPr>
          <a:xfrm>
            <a:off x="3784091" y="4421123"/>
            <a:ext cx="119380" cy="119380"/>
            <a:chOff x="3784091" y="4421123"/>
            <a:chExt cx="119380" cy="119380"/>
          </a:xfrm>
        </p:grpSpPr>
        <p:sp>
          <p:nvSpPr>
            <p:cNvPr id="633" name="object 633"/>
            <p:cNvSpPr/>
            <p:nvPr/>
          </p:nvSpPr>
          <p:spPr>
            <a:xfrm>
              <a:off x="3797045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3797045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5" name="object 635"/>
          <p:cNvGrpSpPr/>
          <p:nvPr/>
        </p:nvGrpSpPr>
        <p:grpSpPr>
          <a:xfrm>
            <a:off x="3991355" y="4421123"/>
            <a:ext cx="117475" cy="119380"/>
            <a:chOff x="3991355" y="4421123"/>
            <a:chExt cx="117475" cy="119380"/>
          </a:xfrm>
        </p:grpSpPr>
        <p:sp>
          <p:nvSpPr>
            <p:cNvPr id="636" name="object 636"/>
            <p:cNvSpPr/>
            <p:nvPr/>
          </p:nvSpPr>
          <p:spPr>
            <a:xfrm>
              <a:off x="4004309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4004309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8" name="object 638"/>
          <p:cNvGrpSpPr/>
          <p:nvPr/>
        </p:nvGrpSpPr>
        <p:grpSpPr>
          <a:xfrm>
            <a:off x="4206240" y="4421123"/>
            <a:ext cx="119380" cy="119380"/>
            <a:chOff x="4206240" y="4421123"/>
            <a:chExt cx="119380" cy="119380"/>
          </a:xfrm>
        </p:grpSpPr>
        <p:sp>
          <p:nvSpPr>
            <p:cNvPr id="639" name="object 639"/>
            <p:cNvSpPr/>
            <p:nvPr/>
          </p:nvSpPr>
          <p:spPr>
            <a:xfrm>
              <a:off x="4219194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4219194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1" name="object 641"/>
          <p:cNvGrpSpPr/>
          <p:nvPr/>
        </p:nvGrpSpPr>
        <p:grpSpPr>
          <a:xfrm>
            <a:off x="3784091" y="4614671"/>
            <a:ext cx="119380" cy="119380"/>
            <a:chOff x="3784091" y="4614671"/>
            <a:chExt cx="119380" cy="119380"/>
          </a:xfrm>
        </p:grpSpPr>
        <p:sp>
          <p:nvSpPr>
            <p:cNvPr id="642" name="object 642"/>
            <p:cNvSpPr/>
            <p:nvPr/>
          </p:nvSpPr>
          <p:spPr>
            <a:xfrm>
              <a:off x="3797045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3797045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4" name="object 644"/>
          <p:cNvGrpSpPr/>
          <p:nvPr/>
        </p:nvGrpSpPr>
        <p:grpSpPr>
          <a:xfrm>
            <a:off x="3991355" y="4614671"/>
            <a:ext cx="117475" cy="119380"/>
            <a:chOff x="3991355" y="4614671"/>
            <a:chExt cx="117475" cy="119380"/>
          </a:xfrm>
        </p:grpSpPr>
        <p:sp>
          <p:nvSpPr>
            <p:cNvPr id="645" name="object 645"/>
            <p:cNvSpPr/>
            <p:nvPr/>
          </p:nvSpPr>
          <p:spPr>
            <a:xfrm>
              <a:off x="4004309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4004309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7" name="object 647"/>
          <p:cNvGrpSpPr/>
          <p:nvPr/>
        </p:nvGrpSpPr>
        <p:grpSpPr>
          <a:xfrm>
            <a:off x="4206240" y="4614671"/>
            <a:ext cx="119380" cy="119380"/>
            <a:chOff x="4206240" y="4614671"/>
            <a:chExt cx="119380" cy="119380"/>
          </a:xfrm>
        </p:grpSpPr>
        <p:sp>
          <p:nvSpPr>
            <p:cNvPr id="648" name="object 648"/>
            <p:cNvSpPr/>
            <p:nvPr/>
          </p:nvSpPr>
          <p:spPr>
            <a:xfrm>
              <a:off x="4219194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4219194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0" name="object 650"/>
          <p:cNvGrpSpPr/>
          <p:nvPr/>
        </p:nvGrpSpPr>
        <p:grpSpPr>
          <a:xfrm>
            <a:off x="1987295" y="4762500"/>
            <a:ext cx="117475" cy="117475"/>
            <a:chOff x="1987295" y="4762500"/>
            <a:chExt cx="117475" cy="117475"/>
          </a:xfrm>
        </p:grpSpPr>
        <p:sp>
          <p:nvSpPr>
            <p:cNvPr id="651" name="object 651"/>
            <p:cNvSpPr/>
            <p:nvPr/>
          </p:nvSpPr>
          <p:spPr>
            <a:xfrm>
              <a:off x="2000249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2000249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3" name="object 653"/>
          <p:cNvGrpSpPr/>
          <p:nvPr/>
        </p:nvGrpSpPr>
        <p:grpSpPr>
          <a:xfrm>
            <a:off x="2193035" y="4762500"/>
            <a:ext cx="119380" cy="117475"/>
            <a:chOff x="2193035" y="4762500"/>
            <a:chExt cx="119380" cy="117475"/>
          </a:xfrm>
        </p:grpSpPr>
        <p:sp>
          <p:nvSpPr>
            <p:cNvPr id="654" name="object 654"/>
            <p:cNvSpPr/>
            <p:nvPr/>
          </p:nvSpPr>
          <p:spPr>
            <a:xfrm>
              <a:off x="2205989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2205989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6" name="object 656"/>
          <p:cNvGrpSpPr/>
          <p:nvPr/>
        </p:nvGrpSpPr>
        <p:grpSpPr>
          <a:xfrm>
            <a:off x="2407920" y="4762500"/>
            <a:ext cx="119380" cy="117475"/>
            <a:chOff x="2407920" y="4762500"/>
            <a:chExt cx="119380" cy="117475"/>
          </a:xfrm>
        </p:grpSpPr>
        <p:sp>
          <p:nvSpPr>
            <p:cNvPr id="657" name="object 657"/>
            <p:cNvSpPr/>
            <p:nvPr/>
          </p:nvSpPr>
          <p:spPr>
            <a:xfrm>
              <a:off x="2420874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2420874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9" name="object 659"/>
          <p:cNvGrpSpPr/>
          <p:nvPr/>
        </p:nvGrpSpPr>
        <p:grpSpPr>
          <a:xfrm>
            <a:off x="1987295" y="4956047"/>
            <a:ext cx="117475" cy="117475"/>
            <a:chOff x="1987295" y="4956047"/>
            <a:chExt cx="117475" cy="117475"/>
          </a:xfrm>
        </p:grpSpPr>
        <p:sp>
          <p:nvSpPr>
            <p:cNvPr id="660" name="object 660"/>
            <p:cNvSpPr/>
            <p:nvPr/>
          </p:nvSpPr>
          <p:spPr>
            <a:xfrm>
              <a:off x="2000249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2000249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2" name="object 662"/>
          <p:cNvGrpSpPr/>
          <p:nvPr/>
        </p:nvGrpSpPr>
        <p:grpSpPr>
          <a:xfrm>
            <a:off x="2193035" y="4956047"/>
            <a:ext cx="119380" cy="117475"/>
            <a:chOff x="2193035" y="4956047"/>
            <a:chExt cx="119380" cy="117475"/>
          </a:xfrm>
        </p:grpSpPr>
        <p:sp>
          <p:nvSpPr>
            <p:cNvPr id="663" name="object 663"/>
            <p:cNvSpPr/>
            <p:nvPr/>
          </p:nvSpPr>
          <p:spPr>
            <a:xfrm>
              <a:off x="2205989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2205989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5" name="object 665"/>
          <p:cNvGrpSpPr/>
          <p:nvPr/>
        </p:nvGrpSpPr>
        <p:grpSpPr>
          <a:xfrm>
            <a:off x="2407920" y="4956047"/>
            <a:ext cx="119380" cy="117475"/>
            <a:chOff x="2407920" y="4956047"/>
            <a:chExt cx="119380" cy="117475"/>
          </a:xfrm>
        </p:grpSpPr>
        <p:sp>
          <p:nvSpPr>
            <p:cNvPr id="666" name="object 666"/>
            <p:cNvSpPr/>
            <p:nvPr/>
          </p:nvSpPr>
          <p:spPr>
            <a:xfrm>
              <a:off x="2420874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2420874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8" name="object 668"/>
          <p:cNvGrpSpPr/>
          <p:nvPr/>
        </p:nvGrpSpPr>
        <p:grpSpPr>
          <a:xfrm>
            <a:off x="1987295" y="5149596"/>
            <a:ext cx="117475" cy="117475"/>
            <a:chOff x="1987295" y="5149596"/>
            <a:chExt cx="117475" cy="117475"/>
          </a:xfrm>
        </p:grpSpPr>
        <p:sp>
          <p:nvSpPr>
            <p:cNvPr id="669" name="object 669"/>
            <p:cNvSpPr/>
            <p:nvPr/>
          </p:nvSpPr>
          <p:spPr>
            <a:xfrm>
              <a:off x="2000249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2000249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1" name="object 671"/>
          <p:cNvGrpSpPr/>
          <p:nvPr/>
        </p:nvGrpSpPr>
        <p:grpSpPr>
          <a:xfrm>
            <a:off x="2193035" y="5149596"/>
            <a:ext cx="119380" cy="117475"/>
            <a:chOff x="2193035" y="5149596"/>
            <a:chExt cx="119380" cy="117475"/>
          </a:xfrm>
        </p:grpSpPr>
        <p:sp>
          <p:nvSpPr>
            <p:cNvPr id="672" name="object 672"/>
            <p:cNvSpPr/>
            <p:nvPr/>
          </p:nvSpPr>
          <p:spPr>
            <a:xfrm>
              <a:off x="2205989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2205989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4" name="object 674"/>
          <p:cNvGrpSpPr/>
          <p:nvPr/>
        </p:nvGrpSpPr>
        <p:grpSpPr>
          <a:xfrm>
            <a:off x="2407920" y="5149596"/>
            <a:ext cx="119380" cy="117475"/>
            <a:chOff x="2407920" y="5149596"/>
            <a:chExt cx="119380" cy="117475"/>
          </a:xfrm>
        </p:grpSpPr>
        <p:sp>
          <p:nvSpPr>
            <p:cNvPr id="675" name="object 675"/>
            <p:cNvSpPr/>
            <p:nvPr/>
          </p:nvSpPr>
          <p:spPr>
            <a:xfrm>
              <a:off x="2420874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2420874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7" name="object 677"/>
          <p:cNvGrpSpPr/>
          <p:nvPr/>
        </p:nvGrpSpPr>
        <p:grpSpPr>
          <a:xfrm>
            <a:off x="2566416" y="4762500"/>
            <a:ext cx="119380" cy="117475"/>
            <a:chOff x="2566416" y="4762500"/>
            <a:chExt cx="119380" cy="117475"/>
          </a:xfrm>
        </p:grpSpPr>
        <p:sp>
          <p:nvSpPr>
            <p:cNvPr id="678" name="object 678"/>
            <p:cNvSpPr/>
            <p:nvPr/>
          </p:nvSpPr>
          <p:spPr>
            <a:xfrm>
              <a:off x="2579370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2579370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0" name="object 680"/>
          <p:cNvGrpSpPr/>
          <p:nvPr/>
        </p:nvGrpSpPr>
        <p:grpSpPr>
          <a:xfrm>
            <a:off x="2773679" y="4762500"/>
            <a:ext cx="117475" cy="117475"/>
            <a:chOff x="2773679" y="4762500"/>
            <a:chExt cx="117475" cy="117475"/>
          </a:xfrm>
        </p:grpSpPr>
        <p:sp>
          <p:nvSpPr>
            <p:cNvPr id="681" name="object 681"/>
            <p:cNvSpPr/>
            <p:nvPr/>
          </p:nvSpPr>
          <p:spPr>
            <a:xfrm>
              <a:off x="2786633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2786633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3" name="object 683"/>
          <p:cNvGrpSpPr/>
          <p:nvPr/>
        </p:nvGrpSpPr>
        <p:grpSpPr>
          <a:xfrm>
            <a:off x="2988564" y="4762500"/>
            <a:ext cx="119380" cy="117475"/>
            <a:chOff x="2988564" y="4762500"/>
            <a:chExt cx="119380" cy="117475"/>
          </a:xfrm>
        </p:grpSpPr>
        <p:sp>
          <p:nvSpPr>
            <p:cNvPr id="684" name="object 684"/>
            <p:cNvSpPr/>
            <p:nvPr/>
          </p:nvSpPr>
          <p:spPr>
            <a:xfrm>
              <a:off x="3001518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3001518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6" name="object 686"/>
          <p:cNvGrpSpPr/>
          <p:nvPr/>
        </p:nvGrpSpPr>
        <p:grpSpPr>
          <a:xfrm>
            <a:off x="2566416" y="4956047"/>
            <a:ext cx="119380" cy="117475"/>
            <a:chOff x="2566416" y="4956047"/>
            <a:chExt cx="119380" cy="117475"/>
          </a:xfrm>
        </p:grpSpPr>
        <p:sp>
          <p:nvSpPr>
            <p:cNvPr id="687" name="object 687"/>
            <p:cNvSpPr/>
            <p:nvPr/>
          </p:nvSpPr>
          <p:spPr>
            <a:xfrm>
              <a:off x="2579370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2579370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9" name="object 689"/>
          <p:cNvGrpSpPr/>
          <p:nvPr/>
        </p:nvGrpSpPr>
        <p:grpSpPr>
          <a:xfrm>
            <a:off x="2773679" y="4956047"/>
            <a:ext cx="117475" cy="117475"/>
            <a:chOff x="2773679" y="4956047"/>
            <a:chExt cx="117475" cy="117475"/>
          </a:xfrm>
        </p:grpSpPr>
        <p:sp>
          <p:nvSpPr>
            <p:cNvPr id="690" name="object 690"/>
            <p:cNvSpPr/>
            <p:nvPr/>
          </p:nvSpPr>
          <p:spPr>
            <a:xfrm>
              <a:off x="2786633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2786633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2" name="object 692"/>
          <p:cNvGrpSpPr/>
          <p:nvPr/>
        </p:nvGrpSpPr>
        <p:grpSpPr>
          <a:xfrm>
            <a:off x="2988564" y="4956047"/>
            <a:ext cx="119380" cy="117475"/>
            <a:chOff x="2988564" y="4956047"/>
            <a:chExt cx="119380" cy="117475"/>
          </a:xfrm>
        </p:grpSpPr>
        <p:sp>
          <p:nvSpPr>
            <p:cNvPr id="693" name="object 693"/>
            <p:cNvSpPr/>
            <p:nvPr/>
          </p:nvSpPr>
          <p:spPr>
            <a:xfrm>
              <a:off x="3001518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3001518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5" name="object 695"/>
          <p:cNvGrpSpPr/>
          <p:nvPr/>
        </p:nvGrpSpPr>
        <p:grpSpPr>
          <a:xfrm>
            <a:off x="2566416" y="5149596"/>
            <a:ext cx="119380" cy="117475"/>
            <a:chOff x="2566416" y="5149596"/>
            <a:chExt cx="119380" cy="117475"/>
          </a:xfrm>
        </p:grpSpPr>
        <p:sp>
          <p:nvSpPr>
            <p:cNvPr id="696" name="object 696"/>
            <p:cNvSpPr/>
            <p:nvPr/>
          </p:nvSpPr>
          <p:spPr>
            <a:xfrm>
              <a:off x="2579370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2579370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8" name="object 698"/>
          <p:cNvGrpSpPr/>
          <p:nvPr/>
        </p:nvGrpSpPr>
        <p:grpSpPr>
          <a:xfrm>
            <a:off x="2773679" y="5149596"/>
            <a:ext cx="117475" cy="117475"/>
            <a:chOff x="2773679" y="5149596"/>
            <a:chExt cx="117475" cy="117475"/>
          </a:xfrm>
        </p:grpSpPr>
        <p:sp>
          <p:nvSpPr>
            <p:cNvPr id="699" name="object 699"/>
            <p:cNvSpPr/>
            <p:nvPr/>
          </p:nvSpPr>
          <p:spPr>
            <a:xfrm>
              <a:off x="2786633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2786633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1" name="object 701"/>
          <p:cNvGrpSpPr/>
          <p:nvPr/>
        </p:nvGrpSpPr>
        <p:grpSpPr>
          <a:xfrm>
            <a:off x="2988564" y="5149596"/>
            <a:ext cx="119380" cy="117475"/>
            <a:chOff x="2988564" y="5149596"/>
            <a:chExt cx="119380" cy="117475"/>
          </a:xfrm>
        </p:grpSpPr>
        <p:sp>
          <p:nvSpPr>
            <p:cNvPr id="702" name="object 702"/>
            <p:cNvSpPr/>
            <p:nvPr/>
          </p:nvSpPr>
          <p:spPr>
            <a:xfrm>
              <a:off x="3001518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3001518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4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4" name="object 704"/>
          <p:cNvGrpSpPr/>
          <p:nvPr/>
        </p:nvGrpSpPr>
        <p:grpSpPr>
          <a:xfrm>
            <a:off x="3204972" y="4762500"/>
            <a:ext cx="117475" cy="117475"/>
            <a:chOff x="3204972" y="4762500"/>
            <a:chExt cx="117475" cy="117475"/>
          </a:xfrm>
        </p:grpSpPr>
        <p:sp>
          <p:nvSpPr>
            <p:cNvPr id="705" name="object 705"/>
            <p:cNvSpPr/>
            <p:nvPr/>
          </p:nvSpPr>
          <p:spPr>
            <a:xfrm>
              <a:off x="3217926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3217926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7" name="object 707"/>
          <p:cNvGrpSpPr/>
          <p:nvPr/>
        </p:nvGrpSpPr>
        <p:grpSpPr>
          <a:xfrm>
            <a:off x="3410711" y="4762500"/>
            <a:ext cx="119380" cy="117475"/>
            <a:chOff x="3410711" y="4762500"/>
            <a:chExt cx="119380" cy="117475"/>
          </a:xfrm>
        </p:grpSpPr>
        <p:sp>
          <p:nvSpPr>
            <p:cNvPr id="708" name="object 708"/>
            <p:cNvSpPr/>
            <p:nvPr/>
          </p:nvSpPr>
          <p:spPr>
            <a:xfrm>
              <a:off x="3423665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3423665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0" name="object 710"/>
          <p:cNvGrpSpPr/>
          <p:nvPr/>
        </p:nvGrpSpPr>
        <p:grpSpPr>
          <a:xfrm>
            <a:off x="3625596" y="4762500"/>
            <a:ext cx="119380" cy="117475"/>
            <a:chOff x="3625596" y="4762500"/>
            <a:chExt cx="119380" cy="117475"/>
          </a:xfrm>
        </p:grpSpPr>
        <p:sp>
          <p:nvSpPr>
            <p:cNvPr id="711" name="object 711"/>
            <p:cNvSpPr/>
            <p:nvPr/>
          </p:nvSpPr>
          <p:spPr>
            <a:xfrm>
              <a:off x="3638550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3638550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3" name="object 713"/>
          <p:cNvGrpSpPr/>
          <p:nvPr/>
        </p:nvGrpSpPr>
        <p:grpSpPr>
          <a:xfrm>
            <a:off x="3204972" y="4956047"/>
            <a:ext cx="117475" cy="117475"/>
            <a:chOff x="3204972" y="4956047"/>
            <a:chExt cx="117475" cy="117475"/>
          </a:xfrm>
        </p:grpSpPr>
        <p:sp>
          <p:nvSpPr>
            <p:cNvPr id="714" name="object 714"/>
            <p:cNvSpPr/>
            <p:nvPr/>
          </p:nvSpPr>
          <p:spPr>
            <a:xfrm>
              <a:off x="3217926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3217926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6" name="object 716"/>
          <p:cNvGrpSpPr/>
          <p:nvPr/>
        </p:nvGrpSpPr>
        <p:grpSpPr>
          <a:xfrm>
            <a:off x="3410711" y="4956047"/>
            <a:ext cx="119380" cy="117475"/>
            <a:chOff x="3410711" y="4956047"/>
            <a:chExt cx="119380" cy="117475"/>
          </a:xfrm>
        </p:grpSpPr>
        <p:sp>
          <p:nvSpPr>
            <p:cNvPr id="717" name="object 717"/>
            <p:cNvSpPr/>
            <p:nvPr/>
          </p:nvSpPr>
          <p:spPr>
            <a:xfrm>
              <a:off x="3423665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3423665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9" name="object 719"/>
          <p:cNvGrpSpPr/>
          <p:nvPr/>
        </p:nvGrpSpPr>
        <p:grpSpPr>
          <a:xfrm>
            <a:off x="3625596" y="4956047"/>
            <a:ext cx="119380" cy="117475"/>
            <a:chOff x="3625596" y="4956047"/>
            <a:chExt cx="119380" cy="117475"/>
          </a:xfrm>
        </p:grpSpPr>
        <p:sp>
          <p:nvSpPr>
            <p:cNvPr id="720" name="object 720"/>
            <p:cNvSpPr/>
            <p:nvPr/>
          </p:nvSpPr>
          <p:spPr>
            <a:xfrm>
              <a:off x="3638550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3638550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2" name="object 722"/>
          <p:cNvGrpSpPr/>
          <p:nvPr/>
        </p:nvGrpSpPr>
        <p:grpSpPr>
          <a:xfrm>
            <a:off x="3204972" y="5149596"/>
            <a:ext cx="117475" cy="117475"/>
            <a:chOff x="3204972" y="5149596"/>
            <a:chExt cx="117475" cy="117475"/>
          </a:xfrm>
        </p:grpSpPr>
        <p:sp>
          <p:nvSpPr>
            <p:cNvPr id="723" name="object 723"/>
            <p:cNvSpPr/>
            <p:nvPr/>
          </p:nvSpPr>
          <p:spPr>
            <a:xfrm>
              <a:off x="3217926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3217926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5" name="object 725"/>
          <p:cNvGrpSpPr/>
          <p:nvPr/>
        </p:nvGrpSpPr>
        <p:grpSpPr>
          <a:xfrm>
            <a:off x="3410711" y="5149596"/>
            <a:ext cx="119380" cy="117475"/>
            <a:chOff x="3410711" y="5149596"/>
            <a:chExt cx="119380" cy="117475"/>
          </a:xfrm>
        </p:grpSpPr>
        <p:sp>
          <p:nvSpPr>
            <p:cNvPr id="726" name="object 726"/>
            <p:cNvSpPr/>
            <p:nvPr/>
          </p:nvSpPr>
          <p:spPr>
            <a:xfrm>
              <a:off x="3423665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3423665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8" name="object 728"/>
          <p:cNvGrpSpPr/>
          <p:nvPr/>
        </p:nvGrpSpPr>
        <p:grpSpPr>
          <a:xfrm>
            <a:off x="3625596" y="5149596"/>
            <a:ext cx="119380" cy="117475"/>
            <a:chOff x="3625596" y="5149596"/>
            <a:chExt cx="119380" cy="117475"/>
          </a:xfrm>
        </p:grpSpPr>
        <p:sp>
          <p:nvSpPr>
            <p:cNvPr id="729" name="object 729"/>
            <p:cNvSpPr/>
            <p:nvPr/>
          </p:nvSpPr>
          <p:spPr>
            <a:xfrm>
              <a:off x="3638550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3638550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1" name="object 731"/>
          <p:cNvGrpSpPr/>
          <p:nvPr/>
        </p:nvGrpSpPr>
        <p:grpSpPr>
          <a:xfrm>
            <a:off x="3784091" y="4762500"/>
            <a:ext cx="119380" cy="117475"/>
            <a:chOff x="3784091" y="4762500"/>
            <a:chExt cx="119380" cy="117475"/>
          </a:xfrm>
        </p:grpSpPr>
        <p:sp>
          <p:nvSpPr>
            <p:cNvPr id="732" name="object 732"/>
            <p:cNvSpPr/>
            <p:nvPr/>
          </p:nvSpPr>
          <p:spPr>
            <a:xfrm>
              <a:off x="3797045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3797045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4" name="object 734"/>
          <p:cNvGrpSpPr/>
          <p:nvPr/>
        </p:nvGrpSpPr>
        <p:grpSpPr>
          <a:xfrm>
            <a:off x="3991355" y="4762500"/>
            <a:ext cx="117475" cy="117475"/>
            <a:chOff x="3991355" y="4762500"/>
            <a:chExt cx="117475" cy="117475"/>
          </a:xfrm>
        </p:grpSpPr>
        <p:sp>
          <p:nvSpPr>
            <p:cNvPr id="735" name="object 735"/>
            <p:cNvSpPr/>
            <p:nvPr/>
          </p:nvSpPr>
          <p:spPr>
            <a:xfrm>
              <a:off x="4004309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4004309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7" name="object 737"/>
          <p:cNvGrpSpPr/>
          <p:nvPr/>
        </p:nvGrpSpPr>
        <p:grpSpPr>
          <a:xfrm>
            <a:off x="4206240" y="4762500"/>
            <a:ext cx="119380" cy="117475"/>
            <a:chOff x="4206240" y="4762500"/>
            <a:chExt cx="119380" cy="117475"/>
          </a:xfrm>
        </p:grpSpPr>
        <p:sp>
          <p:nvSpPr>
            <p:cNvPr id="738" name="object 738"/>
            <p:cNvSpPr/>
            <p:nvPr/>
          </p:nvSpPr>
          <p:spPr>
            <a:xfrm>
              <a:off x="4219194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4219194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0" name="object 740"/>
          <p:cNvGrpSpPr/>
          <p:nvPr/>
        </p:nvGrpSpPr>
        <p:grpSpPr>
          <a:xfrm>
            <a:off x="3784091" y="4956047"/>
            <a:ext cx="119380" cy="117475"/>
            <a:chOff x="3784091" y="4956047"/>
            <a:chExt cx="119380" cy="117475"/>
          </a:xfrm>
        </p:grpSpPr>
        <p:sp>
          <p:nvSpPr>
            <p:cNvPr id="741" name="object 741"/>
            <p:cNvSpPr/>
            <p:nvPr/>
          </p:nvSpPr>
          <p:spPr>
            <a:xfrm>
              <a:off x="3797045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3797045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3" name="object 743"/>
          <p:cNvGrpSpPr/>
          <p:nvPr/>
        </p:nvGrpSpPr>
        <p:grpSpPr>
          <a:xfrm>
            <a:off x="3991355" y="4956047"/>
            <a:ext cx="117475" cy="117475"/>
            <a:chOff x="3991355" y="4956047"/>
            <a:chExt cx="117475" cy="117475"/>
          </a:xfrm>
        </p:grpSpPr>
        <p:sp>
          <p:nvSpPr>
            <p:cNvPr id="744" name="object 744"/>
            <p:cNvSpPr/>
            <p:nvPr/>
          </p:nvSpPr>
          <p:spPr>
            <a:xfrm>
              <a:off x="4004309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/>
            <p:cNvSpPr/>
            <p:nvPr/>
          </p:nvSpPr>
          <p:spPr>
            <a:xfrm>
              <a:off x="4004309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6" name="object 746"/>
          <p:cNvGrpSpPr/>
          <p:nvPr/>
        </p:nvGrpSpPr>
        <p:grpSpPr>
          <a:xfrm>
            <a:off x="4206240" y="4956047"/>
            <a:ext cx="119380" cy="117475"/>
            <a:chOff x="4206240" y="4956047"/>
            <a:chExt cx="119380" cy="117475"/>
          </a:xfrm>
        </p:grpSpPr>
        <p:sp>
          <p:nvSpPr>
            <p:cNvPr id="747" name="object 747"/>
            <p:cNvSpPr/>
            <p:nvPr/>
          </p:nvSpPr>
          <p:spPr>
            <a:xfrm>
              <a:off x="4219194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/>
            <p:cNvSpPr/>
            <p:nvPr/>
          </p:nvSpPr>
          <p:spPr>
            <a:xfrm>
              <a:off x="4219194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9" name="object 749"/>
          <p:cNvGrpSpPr/>
          <p:nvPr/>
        </p:nvGrpSpPr>
        <p:grpSpPr>
          <a:xfrm>
            <a:off x="3784091" y="5149596"/>
            <a:ext cx="119380" cy="117475"/>
            <a:chOff x="3784091" y="5149596"/>
            <a:chExt cx="119380" cy="117475"/>
          </a:xfrm>
        </p:grpSpPr>
        <p:sp>
          <p:nvSpPr>
            <p:cNvPr id="750" name="object 750"/>
            <p:cNvSpPr/>
            <p:nvPr/>
          </p:nvSpPr>
          <p:spPr>
            <a:xfrm>
              <a:off x="3797045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3797045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2" name="object 752"/>
          <p:cNvGrpSpPr/>
          <p:nvPr/>
        </p:nvGrpSpPr>
        <p:grpSpPr>
          <a:xfrm>
            <a:off x="3991355" y="5149596"/>
            <a:ext cx="117475" cy="117475"/>
            <a:chOff x="3991355" y="5149596"/>
            <a:chExt cx="117475" cy="117475"/>
          </a:xfrm>
        </p:grpSpPr>
        <p:sp>
          <p:nvSpPr>
            <p:cNvPr id="753" name="object 753"/>
            <p:cNvSpPr/>
            <p:nvPr/>
          </p:nvSpPr>
          <p:spPr>
            <a:xfrm>
              <a:off x="4004309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4004309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5" name="object 755"/>
          <p:cNvGrpSpPr/>
          <p:nvPr/>
        </p:nvGrpSpPr>
        <p:grpSpPr>
          <a:xfrm>
            <a:off x="4206240" y="5149596"/>
            <a:ext cx="119380" cy="117475"/>
            <a:chOff x="4206240" y="5149596"/>
            <a:chExt cx="119380" cy="117475"/>
          </a:xfrm>
        </p:grpSpPr>
        <p:sp>
          <p:nvSpPr>
            <p:cNvPr id="756" name="object 756"/>
            <p:cNvSpPr/>
            <p:nvPr/>
          </p:nvSpPr>
          <p:spPr>
            <a:xfrm>
              <a:off x="4219194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4219194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8" name="object 758"/>
          <p:cNvGrpSpPr/>
          <p:nvPr/>
        </p:nvGrpSpPr>
        <p:grpSpPr>
          <a:xfrm>
            <a:off x="4383023" y="1373124"/>
            <a:ext cx="117475" cy="117475"/>
            <a:chOff x="4383023" y="1373124"/>
            <a:chExt cx="117475" cy="117475"/>
          </a:xfrm>
        </p:grpSpPr>
        <p:sp>
          <p:nvSpPr>
            <p:cNvPr id="759" name="object 759"/>
            <p:cNvSpPr/>
            <p:nvPr/>
          </p:nvSpPr>
          <p:spPr>
            <a:xfrm>
              <a:off x="4395977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4395977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1" name="object 761"/>
          <p:cNvGrpSpPr/>
          <p:nvPr/>
        </p:nvGrpSpPr>
        <p:grpSpPr>
          <a:xfrm>
            <a:off x="4588764" y="1373124"/>
            <a:ext cx="119380" cy="117475"/>
            <a:chOff x="4588764" y="1373124"/>
            <a:chExt cx="119380" cy="117475"/>
          </a:xfrm>
        </p:grpSpPr>
        <p:sp>
          <p:nvSpPr>
            <p:cNvPr id="762" name="object 762"/>
            <p:cNvSpPr/>
            <p:nvPr/>
          </p:nvSpPr>
          <p:spPr>
            <a:xfrm>
              <a:off x="4601718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4601718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4" name="object 764"/>
          <p:cNvGrpSpPr/>
          <p:nvPr/>
        </p:nvGrpSpPr>
        <p:grpSpPr>
          <a:xfrm>
            <a:off x="4805171" y="1373124"/>
            <a:ext cx="117475" cy="117475"/>
            <a:chOff x="4805171" y="1373124"/>
            <a:chExt cx="117475" cy="117475"/>
          </a:xfrm>
        </p:grpSpPr>
        <p:sp>
          <p:nvSpPr>
            <p:cNvPr id="765" name="object 765"/>
            <p:cNvSpPr/>
            <p:nvPr/>
          </p:nvSpPr>
          <p:spPr>
            <a:xfrm>
              <a:off x="4818125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4818125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7" name="object 767"/>
          <p:cNvGrpSpPr/>
          <p:nvPr/>
        </p:nvGrpSpPr>
        <p:grpSpPr>
          <a:xfrm>
            <a:off x="4383023" y="1566672"/>
            <a:ext cx="117475" cy="117475"/>
            <a:chOff x="4383023" y="1566672"/>
            <a:chExt cx="117475" cy="117475"/>
          </a:xfrm>
        </p:grpSpPr>
        <p:sp>
          <p:nvSpPr>
            <p:cNvPr id="768" name="object 768"/>
            <p:cNvSpPr/>
            <p:nvPr/>
          </p:nvSpPr>
          <p:spPr>
            <a:xfrm>
              <a:off x="4395977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4395977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0" name="object 770"/>
          <p:cNvGrpSpPr/>
          <p:nvPr/>
        </p:nvGrpSpPr>
        <p:grpSpPr>
          <a:xfrm>
            <a:off x="4588764" y="1566672"/>
            <a:ext cx="119380" cy="117475"/>
            <a:chOff x="4588764" y="1566672"/>
            <a:chExt cx="119380" cy="117475"/>
          </a:xfrm>
        </p:grpSpPr>
        <p:sp>
          <p:nvSpPr>
            <p:cNvPr id="771" name="object 771"/>
            <p:cNvSpPr/>
            <p:nvPr/>
          </p:nvSpPr>
          <p:spPr>
            <a:xfrm>
              <a:off x="4601718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4601718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3" name="object 773"/>
          <p:cNvGrpSpPr/>
          <p:nvPr/>
        </p:nvGrpSpPr>
        <p:grpSpPr>
          <a:xfrm>
            <a:off x="4805171" y="1566672"/>
            <a:ext cx="117475" cy="117475"/>
            <a:chOff x="4805171" y="1566672"/>
            <a:chExt cx="117475" cy="117475"/>
          </a:xfrm>
        </p:grpSpPr>
        <p:sp>
          <p:nvSpPr>
            <p:cNvPr id="774" name="object 774"/>
            <p:cNvSpPr/>
            <p:nvPr/>
          </p:nvSpPr>
          <p:spPr>
            <a:xfrm>
              <a:off x="4818125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4818125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6" name="object 776"/>
          <p:cNvGrpSpPr/>
          <p:nvPr/>
        </p:nvGrpSpPr>
        <p:grpSpPr>
          <a:xfrm>
            <a:off x="4383023" y="1758695"/>
            <a:ext cx="117475" cy="119380"/>
            <a:chOff x="4383023" y="1758695"/>
            <a:chExt cx="117475" cy="119380"/>
          </a:xfrm>
        </p:grpSpPr>
        <p:sp>
          <p:nvSpPr>
            <p:cNvPr id="777" name="object 777"/>
            <p:cNvSpPr/>
            <p:nvPr/>
          </p:nvSpPr>
          <p:spPr>
            <a:xfrm>
              <a:off x="4395977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4395977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9" name="object 779"/>
          <p:cNvGrpSpPr/>
          <p:nvPr/>
        </p:nvGrpSpPr>
        <p:grpSpPr>
          <a:xfrm>
            <a:off x="4588764" y="1758695"/>
            <a:ext cx="119380" cy="119380"/>
            <a:chOff x="4588764" y="1758695"/>
            <a:chExt cx="119380" cy="119380"/>
          </a:xfrm>
        </p:grpSpPr>
        <p:sp>
          <p:nvSpPr>
            <p:cNvPr id="780" name="object 780"/>
            <p:cNvSpPr/>
            <p:nvPr/>
          </p:nvSpPr>
          <p:spPr>
            <a:xfrm>
              <a:off x="4601718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4601718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2" name="object 782"/>
          <p:cNvGrpSpPr/>
          <p:nvPr/>
        </p:nvGrpSpPr>
        <p:grpSpPr>
          <a:xfrm>
            <a:off x="4805171" y="1758695"/>
            <a:ext cx="117475" cy="119380"/>
            <a:chOff x="4805171" y="1758695"/>
            <a:chExt cx="117475" cy="119380"/>
          </a:xfrm>
        </p:grpSpPr>
        <p:sp>
          <p:nvSpPr>
            <p:cNvPr id="783" name="object 783"/>
            <p:cNvSpPr/>
            <p:nvPr/>
          </p:nvSpPr>
          <p:spPr>
            <a:xfrm>
              <a:off x="4818125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/>
            <p:cNvSpPr/>
            <p:nvPr/>
          </p:nvSpPr>
          <p:spPr>
            <a:xfrm>
              <a:off x="4818125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5" name="object 785"/>
          <p:cNvGrpSpPr/>
          <p:nvPr/>
        </p:nvGrpSpPr>
        <p:grpSpPr>
          <a:xfrm>
            <a:off x="4962144" y="1373124"/>
            <a:ext cx="119380" cy="117475"/>
            <a:chOff x="4962144" y="1373124"/>
            <a:chExt cx="119380" cy="117475"/>
          </a:xfrm>
        </p:grpSpPr>
        <p:sp>
          <p:nvSpPr>
            <p:cNvPr id="786" name="object 786"/>
            <p:cNvSpPr/>
            <p:nvPr/>
          </p:nvSpPr>
          <p:spPr>
            <a:xfrm>
              <a:off x="4975098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/>
            <p:cNvSpPr/>
            <p:nvPr/>
          </p:nvSpPr>
          <p:spPr>
            <a:xfrm>
              <a:off x="4975098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8" name="object 788"/>
          <p:cNvGrpSpPr/>
          <p:nvPr/>
        </p:nvGrpSpPr>
        <p:grpSpPr>
          <a:xfrm>
            <a:off x="5169408" y="1373124"/>
            <a:ext cx="119380" cy="117475"/>
            <a:chOff x="5169408" y="1373124"/>
            <a:chExt cx="119380" cy="117475"/>
          </a:xfrm>
        </p:grpSpPr>
        <p:sp>
          <p:nvSpPr>
            <p:cNvPr id="789" name="object 789"/>
            <p:cNvSpPr/>
            <p:nvPr/>
          </p:nvSpPr>
          <p:spPr>
            <a:xfrm>
              <a:off x="5182362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5182362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1" name="object 791"/>
          <p:cNvGrpSpPr/>
          <p:nvPr/>
        </p:nvGrpSpPr>
        <p:grpSpPr>
          <a:xfrm>
            <a:off x="5384291" y="1373124"/>
            <a:ext cx="119380" cy="117475"/>
            <a:chOff x="5384291" y="1373124"/>
            <a:chExt cx="119380" cy="117475"/>
          </a:xfrm>
        </p:grpSpPr>
        <p:sp>
          <p:nvSpPr>
            <p:cNvPr id="792" name="object 792"/>
            <p:cNvSpPr/>
            <p:nvPr/>
          </p:nvSpPr>
          <p:spPr>
            <a:xfrm>
              <a:off x="5397245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/>
            <p:cNvSpPr/>
            <p:nvPr/>
          </p:nvSpPr>
          <p:spPr>
            <a:xfrm>
              <a:off x="5397245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4" name="object 794"/>
          <p:cNvGrpSpPr/>
          <p:nvPr/>
        </p:nvGrpSpPr>
        <p:grpSpPr>
          <a:xfrm>
            <a:off x="4962144" y="1566672"/>
            <a:ext cx="119380" cy="117475"/>
            <a:chOff x="4962144" y="1566672"/>
            <a:chExt cx="119380" cy="117475"/>
          </a:xfrm>
        </p:grpSpPr>
        <p:sp>
          <p:nvSpPr>
            <p:cNvPr id="795" name="object 795"/>
            <p:cNvSpPr/>
            <p:nvPr/>
          </p:nvSpPr>
          <p:spPr>
            <a:xfrm>
              <a:off x="4975098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/>
            <p:cNvSpPr/>
            <p:nvPr/>
          </p:nvSpPr>
          <p:spPr>
            <a:xfrm>
              <a:off x="4975098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7" name="object 797"/>
          <p:cNvGrpSpPr/>
          <p:nvPr/>
        </p:nvGrpSpPr>
        <p:grpSpPr>
          <a:xfrm>
            <a:off x="5169408" y="1566672"/>
            <a:ext cx="119380" cy="117475"/>
            <a:chOff x="5169408" y="1566672"/>
            <a:chExt cx="119380" cy="117475"/>
          </a:xfrm>
        </p:grpSpPr>
        <p:sp>
          <p:nvSpPr>
            <p:cNvPr id="798" name="object 798"/>
            <p:cNvSpPr/>
            <p:nvPr/>
          </p:nvSpPr>
          <p:spPr>
            <a:xfrm>
              <a:off x="5182362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/>
            <p:cNvSpPr/>
            <p:nvPr/>
          </p:nvSpPr>
          <p:spPr>
            <a:xfrm>
              <a:off x="5182362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0" name="object 800"/>
          <p:cNvGrpSpPr/>
          <p:nvPr/>
        </p:nvGrpSpPr>
        <p:grpSpPr>
          <a:xfrm>
            <a:off x="5384291" y="1566672"/>
            <a:ext cx="119380" cy="117475"/>
            <a:chOff x="5384291" y="1566672"/>
            <a:chExt cx="119380" cy="117475"/>
          </a:xfrm>
        </p:grpSpPr>
        <p:sp>
          <p:nvSpPr>
            <p:cNvPr id="801" name="object 801"/>
            <p:cNvSpPr/>
            <p:nvPr/>
          </p:nvSpPr>
          <p:spPr>
            <a:xfrm>
              <a:off x="5397245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5397245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3" name="object 803"/>
          <p:cNvGrpSpPr/>
          <p:nvPr/>
        </p:nvGrpSpPr>
        <p:grpSpPr>
          <a:xfrm>
            <a:off x="4962144" y="1758695"/>
            <a:ext cx="119380" cy="119380"/>
            <a:chOff x="4962144" y="1758695"/>
            <a:chExt cx="119380" cy="119380"/>
          </a:xfrm>
        </p:grpSpPr>
        <p:sp>
          <p:nvSpPr>
            <p:cNvPr id="804" name="object 804"/>
            <p:cNvSpPr/>
            <p:nvPr/>
          </p:nvSpPr>
          <p:spPr>
            <a:xfrm>
              <a:off x="4975098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4975098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6" name="object 806"/>
          <p:cNvGrpSpPr/>
          <p:nvPr/>
        </p:nvGrpSpPr>
        <p:grpSpPr>
          <a:xfrm>
            <a:off x="5169408" y="1758695"/>
            <a:ext cx="119380" cy="119380"/>
            <a:chOff x="5169408" y="1758695"/>
            <a:chExt cx="119380" cy="119380"/>
          </a:xfrm>
        </p:grpSpPr>
        <p:sp>
          <p:nvSpPr>
            <p:cNvPr id="807" name="object 807"/>
            <p:cNvSpPr/>
            <p:nvPr/>
          </p:nvSpPr>
          <p:spPr>
            <a:xfrm>
              <a:off x="5182362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5182362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9" name="object 809"/>
          <p:cNvGrpSpPr/>
          <p:nvPr/>
        </p:nvGrpSpPr>
        <p:grpSpPr>
          <a:xfrm>
            <a:off x="5384291" y="1758695"/>
            <a:ext cx="119380" cy="119380"/>
            <a:chOff x="5384291" y="1758695"/>
            <a:chExt cx="119380" cy="119380"/>
          </a:xfrm>
        </p:grpSpPr>
        <p:sp>
          <p:nvSpPr>
            <p:cNvPr id="810" name="object 810"/>
            <p:cNvSpPr/>
            <p:nvPr/>
          </p:nvSpPr>
          <p:spPr>
            <a:xfrm>
              <a:off x="5397245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/>
            <p:cNvSpPr/>
            <p:nvPr/>
          </p:nvSpPr>
          <p:spPr>
            <a:xfrm>
              <a:off x="5397245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2" name="object 812"/>
          <p:cNvGrpSpPr/>
          <p:nvPr/>
        </p:nvGrpSpPr>
        <p:grpSpPr>
          <a:xfrm>
            <a:off x="5600700" y="1373124"/>
            <a:ext cx="117475" cy="117475"/>
            <a:chOff x="5600700" y="1373124"/>
            <a:chExt cx="117475" cy="117475"/>
          </a:xfrm>
        </p:grpSpPr>
        <p:sp>
          <p:nvSpPr>
            <p:cNvPr id="813" name="object 813"/>
            <p:cNvSpPr/>
            <p:nvPr/>
          </p:nvSpPr>
          <p:spPr>
            <a:xfrm>
              <a:off x="5613653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/>
            <p:cNvSpPr/>
            <p:nvPr/>
          </p:nvSpPr>
          <p:spPr>
            <a:xfrm>
              <a:off x="5613653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5" name="object 815"/>
          <p:cNvGrpSpPr/>
          <p:nvPr/>
        </p:nvGrpSpPr>
        <p:grpSpPr>
          <a:xfrm>
            <a:off x="5806440" y="1373124"/>
            <a:ext cx="119380" cy="117475"/>
            <a:chOff x="5806440" y="1373124"/>
            <a:chExt cx="119380" cy="117475"/>
          </a:xfrm>
        </p:grpSpPr>
        <p:sp>
          <p:nvSpPr>
            <p:cNvPr id="816" name="object 816"/>
            <p:cNvSpPr/>
            <p:nvPr/>
          </p:nvSpPr>
          <p:spPr>
            <a:xfrm>
              <a:off x="5819394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7" name="object 817"/>
            <p:cNvSpPr/>
            <p:nvPr/>
          </p:nvSpPr>
          <p:spPr>
            <a:xfrm>
              <a:off x="5819394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8" name="object 818"/>
          <p:cNvGrpSpPr/>
          <p:nvPr/>
        </p:nvGrpSpPr>
        <p:grpSpPr>
          <a:xfrm>
            <a:off x="6022847" y="1373124"/>
            <a:ext cx="117475" cy="117475"/>
            <a:chOff x="6022847" y="1373124"/>
            <a:chExt cx="117475" cy="117475"/>
          </a:xfrm>
        </p:grpSpPr>
        <p:sp>
          <p:nvSpPr>
            <p:cNvPr id="819" name="object 819"/>
            <p:cNvSpPr/>
            <p:nvPr/>
          </p:nvSpPr>
          <p:spPr>
            <a:xfrm>
              <a:off x="6035801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0" name="object 820"/>
            <p:cNvSpPr/>
            <p:nvPr/>
          </p:nvSpPr>
          <p:spPr>
            <a:xfrm>
              <a:off x="6035801" y="138607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1" name="object 821"/>
          <p:cNvGrpSpPr/>
          <p:nvPr/>
        </p:nvGrpSpPr>
        <p:grpSpPr>
          <a:xfrm>
            <a:off x="5600700" y="1566672"/>
            <a:ext cx="117475" cy="117475"/>
            <a:chOff x="5600700" y="1566672"/>
            <a:chExt cx="117475" cy="117475"/>
          </a:xfrm>
        </p:grpSpPr>
        <p:sp>
          <p:nvSpPr>
            <p:cNvPr id="822" name="object 822"/>
            <p:cNvSpPr/>
            <p:nvPr/>
          </p:nvSpPr>
          <p:spPr>
            <a:xfrm>
              <a:off x="5613653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3" name="object 823"/>
            <p:cNvSpPr/>
            <p:nvPr/>
          </p:nvSpPr>
          <p:spPr>
            <a:xfrm>
              <a:off x="5613653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4" name="object 824"/>
          <p:cNvGrpSpPr/>
          <p:nvPr/>
        </p:nvGrpSpPr>
        <p:grpSpPr>
          <a:xfrm>
            <a:off x="5806440" y="1566672"/>
            <a:ext cx="119380" cy="117475"/>
            <a:chOff x="5806440" y="1566672"/>
            <a:chExt cx="119380" cy="117475"/>
          </a:xfrm>
        </p:grpSpPr>
        <p:sp>
          <p:nvSpPr>
            <p:cNvPr id="825" name="object 825"/>
            <p:cNvSpPr/>
            <p:nvPr/>
          </p:nvSpPr>
          <p:spPr>
            <a:xfrm>
              <a:off x="5819394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6" name="object 826"/>
            <p:cNvSpPr/>
            <p:nvPr/>
          </p:nvSpPr>
          <p:spPr>
            <a:xfrm>
              <a:off x="5819394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7" name="object 827"/>
          <p:cNvGrpSpPr/>
          <p:nvPr/>
        </p:nvGrpSpPr>
        <p:grpSpPr>
          <a:xfrm>
            <a:off x="6022847" y="1566672"/>
            <a:ext cx="117475" cy="117475"/>
            <a:chOff x="6022847" y="1566672"/>
            <a:chExt cx="117475" cy="117475"/>
          </a:xfrm>
        </p:grpSpPr>
        <p:sp>
          <p:nvSpPr>
            <p:cNvPr id="828" name="object 828"/>
            <p:cNvSpPr/>
            <p:nvPr/>
          </p:nvSpPr>
          <p:spPr>
            <a:xfrm>
              <a:off x="6035801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9" name="object 829"/>
            <p:cNvSpPr/>
            <p:nvPr/>
          </p:nvSpPr>
          <p:spPr>
            <a:xfrm>
              <a:off x="6035801" y="157962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0" name="object 830"/>
          <p:cNvGrpSpPr/>
          <p:nvPr/>
        </p:nvGrpSpPr>
        <p:grpSpPr>
          <a:xfrm>
            <a:off x="5600700" y="1758695"/>
            <a:ext cx="117475" cy="119380"/>
            <a:chOff x="5600700" y="1758695"/>
            <a:chExt cx="117475" cy="119380"/>
          </a:xfrm>
        </p:grpSpPr>
        <p:sp>
          <p:nvSpPr>
            <p:cNvPr id="831" name="object 831"/>
            <p:cNvSpPr/>
            <p:nvPr/>
          </p:nvSpPr>
          <p:spPr>
            <a:xfrm>
              <a:off x="5613653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2" name="object 832"/>
            <p:cNvSpPr/>
            <p:nvPr/>
          </p:nvSpPr>
          <p:spPr>
            <a:xfrm>
              <a:off x="5613653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3" name="object 833"/>
          <p:cNvGrpSpPr/>
          <p:nvPr/>
        </p:nvGrpSpPr>
        <p:grpSpPr>
          <a:xfrm>
            <a:off x="5806440" y="1758695"/>
            <a:ext cx="119380" cy="119380"/>
            <a:chOff x="5806440" y="1758695"/>
            <a:chExt cx="119380" cy="119380"/>
          </a:xfrm>
        </p:grpSpPr>
        <p:sp>
          <p:nvSpPr>
            <p:cNvPr id="834" name="object 834"/>
            <p:cNvSpPr/>
            <p:nvPr/>
          </p:nvSpPr>
          <p:spPr>
            <a:xfrm>
              <a:off x="5819394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/>
            <p:cNvSpPr/>
            <p:nvPr/>
          </p:nvSpPr>
          <p:spPr>
            <a:xfrm>
              <a:off x="5819394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6" name="object 836"/>
          <p:cNvGrpSpPr/>
          <p:nvPr/>
        </p:nvGrpSpPr>
        <p:grpSpPr>
          <a:xfrm>
            <a:off x="6022847" y="1758695"/>
            <a:ext cx="117475" cy="119380"/>
            <a:chOff x="6022847" y="1758695"/>
            <a:chExt cx="117475" cy="119380"/>
          </a:xfrm>
        </p:grpSpPr>
        <p:sp>
          <p:nvSpPr>
            <p:cNvPr id="837" name="object 837"/>
            <p:cNvSpPr/>
            <p:nvPr/>
          </p:nvSpPr>
          <p:spPr>
            <a:xfrm>
              <a:off x="6035801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8" name="object 838"/>
            <p:cNvSpPr/>
            <p:nvPr/>
          </p:nvSpPr>
          <p:spPr>
            <a:xfrm>
              <a:off x="6035801" y="177164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9" name="object 839"/>
          <p:cNvGrpSpPr/>
          <p:nvPr/>
        </p:nvGrpSpPr>
        <p:grpSpPr>
          <a:xfrm>
            <a:off x="6179820" y="1373124"/>
            <a:ext cx="119380" cy="117475"/>
            <a:chOff x="6179820" y="1373124"/>
            <a:chExt cx="119380" cy="117475"/>
          </a:xfrm>
        </p:grpSpPr>
        <p:sp>
          <p:nvSpPr>
            <p:cNvPr id="840" name="object 840"/>
            <p:cNvSpPr/>
            <p:nvPr/>
          </p:nvSpPr>
          <p:spPr>
            <a:xfrm>
              <a:off x="6192774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1" name="object 841"/>
            <p:cNvSpPr/>
            <p:nvPr/>
          </p:nvSpPr>
          <p:spPr>
            <a:xfrm>
              <a:off x="6192774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2" name="object 842"/>
          <p:cNvGrpSpPr/>
          <p:nvPr/>
        </p:nvGrpSpPr>
        <p:grpSpPr>
          <a:xfrm>
            <a:off x="6387084" y="1373124"/>
            <a:ext cx="119380" cy="117475"/>
            <a:chOff x="6387084" y="1373124"/>
            <a:chExt cx="119380" cy="117475"/>
          </a:xfrm>
        </p:grpSpPr>
        <p:sp>
          <p:nvSpPr>
            <p:cNvPr id="843" name="object 843"/>
            <p:cNvSpPr/>
            <p:nvPr/>
          </p:nvSpPr>
          <p:spPr>
            <a:xfrm>
              <a:off x="6400038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/>
            <p:cNvSpPr/>
            <p:nvPr/>
          </p:nvSpPr>
          <p:spPr>
            <a:xfrm>
              <a:off x="6400038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5" name="object 845"/>
          <p:cNvGrpSpPr/>
          <p:nvPr/>
        </p:nvGrpSpPr>
        <p:grpSpPr>
          <a:xfrm>
            <a:off x="6601968" y="1373124"/>
            <a:ext cx="119380" cy="117475"/>
            <a:chOff x="6601968" y="1373124"/>
            <a:chExt cx="119380" cy="117475"/>
          </a:xfrm>
        </p:grpSpPr>
        <p:sp>
          <p:nvSpPr>
            <p:cNvPr id="846" name="object 846"/>
            <p:cNvSpPr/>
            <p:nvPr/>
          </p:nvSpPr>
          <p:spPr>
            <a:xfrm>
              <a:off x="6614922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/>
            <p:cNvSpPr/>
            <p:nvPr/>
          </p:nvSpPr>
          <p:spPr>
            <a:xfrm>
              <a:off x="6614922" y="138607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40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8" name="object 848"/>
          <p:cNvGrpSpPr/>
          <p:nvPr/>
        </p:nvGrpSpPr>
        <p:grpSpPr>
          <a:xfrm>
            <a:off x="6179820" y="1566672"/>
            <a:ext cx="119380" cy="117475"/>
            <a:chOff x="6179820" y="1566672"/>
            <a:chExt cx="119380" cy="117475"/>
          </a:xfrm>
        </p:grpSpPr>
        <p:sp>
          <p:nvSpPr>
            <p:cNvPr id="849" name="object 849"/>
            <p:cNvSpPr/>
            <p:nvPr/>
          </p:nvSpPr>
          <p:spPr>
            <a:xfrm>
              <a:off x="6192774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0" name="object 850"/>
            <p:cNvSpPr/>
            <p:nvPr/>
          </p:nvSpPr>
          <p:spPr>
            <a:xfrm>
              <a:off x="6192774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1" name="object 851"/>
          <p:cNvGrpSpPr/>
          <p:nvPr/>
        </p:nvGrpSpPr>
        <p:grpSpPr>
          <a:xfrm>
            <a:off x="6387084" y="1566672"/>
            <a:ext cx="119380" cy="117475"/>
            <a:chOff x="6387084" y="1566672"/>
            <a:chExt cx="119380" cy="117475"/>
          </a:xfrm>
        </p:grpSpPr>
        <p:sp>
          <p:nvSpPr>
            <p:cNvPr id="852" name="object 852"/>
            <p:cNvSpPr/>
            <p:nvPr/>
          </p:nvSpPr>
          <p:spPr>
            <a:xfrm>
              <a:off x="6400038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3" name="object 853"/>
            <p:cNvSpPr/>
            <p:nvPr/>
          </p:nvSpPr>
          <p:spPr>
            <a:xfrm>
              <a:off x="6400038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4" name="object 854"/>
          <p:cNvGrpSpPr/>
          <p:nvPr/>
        </p:nvGrpSpPr>
        <p:grpSpPr>
          <a:xfrm>
            <a:off x="6601968" y="1566672"/>
            <a:ext cx="119380" cy="117475"/>
            <a:chOff x="6601968" y="1566672"/>
            <a:chExt cx="119380" cy="117475"/>
          </a:xfrm>
        </p:grpSpPr>
        <p:sp>
          <p:nvSpPr>
            <p:cNvPr id="855" name="object 855"/>
            <p:cNvSpPr/>
            <p:nvPr/>
          </p:nvSpPr>
          <p:spPr>
            <a:xfrm>
              <a:off x="6614922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6" name="object 856"/>
            <p:cNvSpPr/>
            <p:nvPr/>
          </p:nvSpPr>
          <p:spPr>
            <a:xfrm>
              <a:off x="6614922" y="157962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7" name="object 857"/>
          <p:cNvGrpSpPr/>
          <p:nvPr/>
        </p:nvGrpSpPr>
        <p:grpSpPr>
          <a:xfrm>
            <a:off x="6179820" y="1758695"/>
            <a:ext cx="119380" cy="119380"/>
            <a:chOff x="6179820" y="1758695"/>
            <a:chExt cx="119380" cy="119380"/>
          </a:xfrm>
        </p:grpSpPr>
        <p:sp>
          <p:nvSpPr>
            <p:cNvPr id="858" name="object 858"/>
            <p:cNvSpPr/>
            <p:nvPr/>
          </p:nvSpPr>
          <p:spPr>
            <a:xfrm>
              <a:off x="6192774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9" name="object 859"/>
            <p:cNvSpPr/>
            <p:nvPr/>
          </p:nvSpPr>
          <p:spPr>
            <a:xfrm>
              <a:off x="6192774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0" name="object 860"/>
          <p:cNvGrpSpPr/>
          <p:nvPr/>
        </p:nvGrpSpPr>
        <p:grpSpPr>
          <a:xfrm>
            <a:off x="6387084" y="1758695"/>
            <a:ext cx="119380" cy="119380"/>
            <a:chOff x="6387084" y="1758695"/>
            <a:chExt cx="119380" cy="119380"/>
          </a:xfrm>
        </p:grpSpPr>
        <p:sp>
          <p:nvSpPr>
            <p:cNvPr id="861" name="object 861"/>
            <p:cNvSpPr/>
            <p:nvPr/>
          </p:nvSpPr>
          <p:spPr>
            <a:xfrm>
              <a:off x="6400038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2" name="object 862"/>
            <p:cNvSpPr/>
            <p:nvPr/>
          </p:nvSpPr>
          <p:spPr>
            <a:xfrm>
              <a:off x="6400038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3" name="object 863"/>
          <p:cNvGrpSpPr/>
          <p:nvPr/>
        </p:nvGrpSpPr>
        <p:grpSpPr>
          <a:xfrm>
            <a:off x="6601968" y="1758695"/>
            <a:ext cx="119380" cy="119380"/>
            <a:chOff x="6601968" y="1758695"/>
            <a:chExt cx="119380" cy="119380"/>
          </a:xfrm>
        </p:grpSpPr>
        <p:sp>
          <p:nvSpPr>
            <p:cNvPr id="864" name="object 864"/>
            <p:cNvSpPr/>
            <p:nvPr/>
          </p:nvSpPr>
          <p:spPr>
            <a:xfrm>
              <a:off x="6614922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5" name="object 865"/>
            <p:cNvSpPr/>
            <p:nvPr/>
          </p:nvSpPr>
          <p:spPr>
            <a:xfrm>
              <a:off x="6614922" y="177164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6" name="object 866"/>
          <p:cNvGrpSpPr/>
          <p:nvPr/>
        </p:nvGrpSpPr>
        <p:grpSpPr>
          <a:xfrm>
            <a:off x="4383023" y="1952244"/>
            <a:ext cx="117475" cy="119380"/>
            <a:chOff x="4383023" y="1952244"/>
            <a:chExt cx="117475" cy="119380"/>
          </a:xfrm>
        </p:grpSpPr>
        <p:sp>
          <p:nvSpPr>
            <p:cNvPr id="867" name="object 867"/>
            <p:cNvSpPr/>
            <p:nvPr/>
          </p:nvSpPr>
          <p:spPr>
            <a:xfrm>
              <a:off x="4395977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8" name="object 868"/>
            <p:cNvSpPr/>
            <p:nvPr/>
          </p:nvSpPr>
          <p:spPr>
            <a:xfrm>
              <a:off x="4395977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9" name="object 869"/>
          <p:cNvGrpSpPr/>
          <p:nvPr/>
        </p:nvGrpSpPr>
        <p:grpSpPr>
          <a:xfrm>
            <a:off x="4588764" y="1952244"/>
            <a:ext cx="119380" cy="119380"/>
            <a:chOff x="4588764" y="1952244"/>
            <a:chExt cx="119380" cy="119380"/>
          </a:xfrm>
        </p:grpSpPr>
        <p:sp>
          <p:nvSpPr>
            <p:cNvPr id="870" name="object 870"/>
            <p:cNvSpPr/>
            <p:nvPr/>
          </p:nvSpPr>
          <p:spPr>
            <a:xfrm>
              <a:off x="4601718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1" name="object 871"/>
            <p:cNvSpPr/>
            <p:nvPr/>
          </p:nvSpPr>
          <p:spPr>
            <a:xfrm>
              <a:off x="4601718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2" name="object 872"/>
          <p:cNvGrpSpPr/>
          <p:nvPr/>
        </p:nvGrpSpPr>
        <p:grpSpPr>
          <a:xfrm>
            <a:off x="4805171" y="1952244"/>
            <a:ext cx="117475" cy="119380"/>
            <a:chOff x="4805171" y="1952244"/>
            <a:chExt cx="117475" cy="119380"/>
          </a:xfrm>
        </p:grpSpPr>
        <p:sp>
          <p:nvSpPr>
            <p:cNvPr id="873" name="object 873"/>
            <p:cNvSpPr/>
            <p:nvPr/>
          </p:nvSpPr>
          <p:spPr>
            <a:xfrm>
              <a:off x="4818125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4" name="object 874"/>
            <p:cNvSpPr/>
            <p:nvPr/>
          </p:nvSpPr>
          <p:spPr>
            <a:xfrm>
              <a:off x="4818125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5" name="object 875"/>
          <p:cNvGrpSpPr/>
          <p:nvPr/>
        </p:nvGrpSpPr>
        <p:grpSpPr>
          <a:xfrm>
            <a:off x="4383023" y="2145792"/>
            <a:ext cx="117475" cy="119380"/>
            <a:chOff x="4383023" y="2145792"/>
            <a:chExt cx="117475" cy="119380"/>
          </a:xfrm>
        </p:grpSpPr>
        <p:sp>
          <p:nvSpPr>
            <p:cNvPr id="876" name="object 876"/>
            <p:cNvSpPr/>
            <p:nvPr/>
          </p:nvSpPr>
          <p:spPr>
            <a:xfrm>
              <a:off x="4395977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7" name="object 877"/>
            <p:cNvSpPr/>
            <p:nvPr/>
          </p:nvSpPr>
          <p:spPr>
            <a:xfrm>
              <a:off x="4395977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8" name="object 878"/>
          <p:cNvGrpSpPr/>
          <p:nvPr/>
        </p:nvGrpSpPr>
        <p:grpSpPr>
          <a:xfrm>
            <a:off x="4588764" y="2145792"/>
            <a:ext cx="119380" cy="119380"/>
            <a:chOff x="4588764" y="2145792"/>
            <a:chExt cx="119380" cy="119380"/>
          </a:xfrm>
        </p:grpSpPr>
        <p:sp>
          <p:nvSpPr>
            <p:cNvPr id="879" name="object 879"/>
            <p:cNvSpPr/>
            <p:nvPr/>
          </p:nvSpPr>
          <p:spPr>
            <a:xfrm>
              <a:off x="4601718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0" name="object 880"/>
            <p:cNvSpPr/>
            <p:nvPr/>
          </p:nvSpPr>
          <p:spPr>
            <a:xfrm>
              <a:off x="4601718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1" name="object 881"/>
          <p:cNvGrpSpPr/>
          <p:nvPr/>
        </p:nvGrpSpPr>
        <p:grpSpPr>
          <a:xfrm>
            <a:off x="4805171" y="2145792"/>
            <a:ext cx="117475" cy="119380"/>
            <a:chOff x="4805171" y="2145792"/>
            <a:chExt cx="117475" cy="119380"/>
          </a:xfrm>
        </p:grpSpPr>
        <p:sp>
          <p:nvSpPr>
            <p:cNvPr id="882" name="object 882"/>
            <p:cNvSpPr/>
            <p:nvPr/>
          </p:nvSpPr>
          <p:spPr>
            <a:xfrm>
              <a:off x="4818125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3" name="object 883"/>
            <p:cNvSpPr/>
            <p:nvPr/>
          </p:nvSpPr>
          <p:spPr>
            <a:xfrm>
              <a:off x="4818125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4" name="object 884"/>
          <p:cNvGrpSpPr/>
          <p:nvPr/>
        </p:nvGrpSpPr>
        <p:grpSpPr>
          <a:xfrm>
            <a:off x="4383023" y="2339339"/>
            <a:ext cx="117475" cy="119380"/>
            <a:chOff x="4383023" y="2339339"/>
            <a:chExt cx="117475" cy="119380"/>
          </a:xfrm>
        </p:grpSpPr>
        <p:sp>
          <p:nvSpPr>
            <p:cNvPr id="885" name="object 885"/>
            <p:cNvSpPr/>
            <p:nvPr/>
          </p:nvSpPr>
          <p:spPr>
            <a:xfrm>
              <a:off x="4395977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6" name="object 886"/>
            <p:cNvSpPr/>
            <p:nvPr/>
          </p:nvSpPr>
          <p:spPr>
            <a:xfrm>
              <a:off x="4395977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7" name="object 887"/>
          <p:cNvGrpSpPr/>
          <p:nvPr/>
        </p:nvGrpSpPr>
        <p:grpSpPr>
          <a:xfrm>
            <a:off x="4588764" y="2339339"/>
            <a:ext cx="119380" cy="119380"/>
            <a:chOff x="4588764" y="2339339"/>
            <a:chExt cx="119380" cy="119380"/>
          </a:xfrm>
        </p:grpSpPr>
        <p:sp>
          <p:nvSpPr>
            <p:cNvPr id="888" name="object 888"/>
            <p:cNvSpPr/>
            <p:nvPr/>
          </p:nvSpPr>
          <p:spPr>
            <a:xfrm>
              <a:off x="4601718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9" name="object 889"/>
            <p:cNvSpPr/>
            <p:nvPr/>
          </p:nvSpPr>
          <p:spPr>
            <a:xfrm>
              <a:off x="4601718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90" name="object 890"/>
          <p:cNvGrpSpPr/>
          <p:nvPr/>
        </p:nvGrpSpPr>
        <p:grpSpPr>
          <a:xfrm>
            <a:off x="4805171" y="2339339"/>
            <a:ext cx="117475" cy="119380"/>
            <a:chOff x="4805171" y="2339339"/>
            <a:chExt cx="117475" cy="119380"/>
          </a:xfrm>
        </p:grpSpPr>
        <p:sp>
          <p:nvSpPr>
            <p:cNvPr id="891" name="object 891"/>
            <p:cNvSpPr/>
            <p:nvPr/>
          </p:nvSpPr>
          <p:spPr>
            <a:xfrm>
              <a:off x="4818125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2" name="object 892"/>
            <p:cNvSpPr/>
            <p:nvPr/>
          </p:nvSpPr>
          <p:spPr>
            <a:xfrm>
              <a:off x="4818125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93" name="object 893"/>
          <p:cNvGrpSpPr/>
          <p:nvPr/>
        </p:nvGrpSpPr>
        <p:grpSpPr>
          <a:xfrm>
            <a:off x="4962144" y="1952244"/>
            <a:ext cx="119380" cy="119380"/>
            <a:chOff x="4962144" y="1952244"/>
            <a:chExt cx="119380" cy="119380"/>
          </a:xfrm>
        </p:grpSpPr>
        <p:sp>
          <p:nvSpPr>
            <p:cNvPr id="894" name="object 894"/>
            <p:cNvSpPr/>
            <p:nvPr/>
          </p:nvSpPr>
          <p:spPr>
            <a:xfrm>
              <a:off x="4975098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5" name="object 895"/>
            <p:cNvSpPr/>
            <p:nvPr/>
          </p:nvSpPr>
          <p:spPr>
            <a:xfrm>
              <a:off x="4975098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96" name="object 896"/>
          <p:cNvGrpSpPr/>
          <p:nvPr/>
        </p:nvGrpSpPr>
        <p:grpSpPr>
          <a:xfrm>
            <a:off x="5169408" y="1952244"/>
            <a:ext cx="119380" cy="119380"/>
            <a:chOff x="5169408" y="1952244"/>
            <a:chExt cx="119380" cy="119380"/>
          </a:xfrm>
        </p:grpSpPr>
        <p:sp>
          <p:nvSpPr>
            <p:cNvPr id="897" name="object 897"/>
            <p:cNvSpPr/>
            <p:nvPr/>
          </p:nvSpPr>
          <p:spPr>
            <a:xfrm>
              <a:off x="5182362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8" name="object 898"/>
            <p:cNvSpPr/>
            <p:nvPr/>
          </p:nvSpPr>
          <p:spPr>
            <a:xfrm>
              <a:off x="5182362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99" name="object 899"/>
          <p:cNvGrpSpPr/>
          <p:nvPr/>
        </p:nvGrpSpPr>
        <p:grpSpPr>
          <a:xfrm>
            <a:off x="5384291" y="1952244"/>
            <a:ext cx="119380" cy="119380"/>
            <a:chOff x="5384291" y="1952244"/>
            <a:chExt cx="119380" cy="119380"/>
          </a:xfrm>
        </p:grpSpPr>
        <p:sp>
          <p:nvSpPr>
            <p:cNvPr id="900" name="object 900"/>
            <p:cNvSpPr/>
            <p:nvPr/>
          </p:nvSpPr>
          <p:spPr>
            <a:xfrm>
              <a:off x="5397245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1" name="object 901"/>
            <p:cNvSpPr/>
            <p:nvPr/>
          </p:nvSpPr>
          <p:spPr>
            <a:xfrm>
              <a:off x="5397245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02" name="object 902"/>
          <p:cNvGrpSpPr/>
          <p:nvPr/>
        </p:nvGrpSpPr>
        <p:grpSpPr>
          <a:xfrm>
            <a:off x="4962144" y="2145792"/>
            <a:ext cx="119380" cy="119380"/>
            <a:chOff x="4962144" y="2145792"/>
            <a:chExt cx="119380" cy="119380"/>
          </a:xfrm>
        </p:grpSpPr>
        <p:sp>
          <p:nvSpPr>
            <p:cNvPr id="903" name="object 903"/>
            <p:cNvSpPr/>
            <p:nvPr/>
          </p:nvSpPr>
          <p:spPr>
            <a:xfrm>
              <a:off x="4975098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4" name="object 904"/>
            <p:cNvSpPr/>
            <p:nvPr/>
          </p:nvSpPr>
          <p:spPr>
            <a:xfrm>
              <a:off x="4975098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05" name="object 905"/>
          <p:cNvGrpSpPr/>
          <p:nvPr/>
        </p:nvGrpSpPr>
        <p:grpSpPr>
          <a:xfrm>
            <a:off x="5169408" y="2145792"/>
            <a:ext cx="119380" cy="119380"/>
            <a:chOff x="5169408" y="2145792"/>
            <a:chExt cx="119380" cy="119380"/>
          </a:xfrm>
        </p:grpSpPr>
        <p:sp>
          <p:nvSpPr>
            <p:cNvPr id="906" name="object 906"/>
            <p:cNvSpPr/>
            <p:nvPr/>
          </p:nvSpPr>
          <p:spPr>
            <a:xfrm>
              <a:off x="5182362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7" name="object 907"/>
            <p:cNvSpPr/>
            <p:nvPr/>
          </p:nvSpPr>
          <p:spPr>
            <a:xfrm>
              <a:off x="5182362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08" name="object 908"/>
          <p:cNvGrpSpPr/>
          <p:nvPr/>
        </p:nvGrpSpPr>
        <p:grpSpPr>
          <a:xfrm>
            <a:off x="5384291" y="2145792"/>
            <a:ext cx="119380" cy="119380"/>
            <a:chOff x="5384291" y="2145792"/>
            <a:chExt cx="119380" cy="119380"/>
          </a:xfrm>
        </p:grpSpPr>
        <p:sp>
          <p:nvSpPr>
            <p:cNvPr id="909" name="object 909"/>
            <p:cNvSpPr/>
            <p:nvPr/>
          </p:nvSpPr>
          <p:spPr>
            <a:xfrm>
              <a:off x="5397245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0" name="object 910"/>
            <p:cNvSpPr/>
            <p:nvPr/>
          </p:nvSpPr>
          <p:spPr>
            <a:xfrm>
              <a:off x="5397245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11" name="object 911"/>
          <p:cNvGrpSpPr/>
          <p:nvPr/>
        </p:nvGrpSpPr>
        <p:grpSpPr>
          <a:xfrm>
            <a:off x="4962144" y="2339339"/>
            <a:ext cx="119380" cy="119380"/>
            <a:chOff x="4962144" y="2339339"/>
            <a:chExt cx="119380" cy="119380"/>
          </a:xfrm>
        </p:grpSpPr>
        <p:sp>
          <p:nvSpPr>
            <p:cNvPr id="912" name="object 912"/>
            <p:cNvSpPr/>
            <p:nvPr/>
          </p:nvSpPr>
          <p:spPr>
            <a:xfrm>
              <a:off x="4975098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3" name="object 913"/>
            <p:cNvSpPr/>
            <p:nvPr/>
          </p:nvSpPr>
          <p:spPr>
            <a:xfrm>
              <a:off x="4975098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14" name="object 914"/>
          <p:cNvGrpSpPr/>
          <p:nvPr/>
        </p:nvGrpSpPr>
        <p:grpSpPr>
          <a:xfrm>
            <a:off x="5169408" y="2339339"/>
            <a:ext cx="119380" cy="119380"/>
            <a:chOff x="5169408" y="2339339"/>
            <a:chExt cx="119380" cy="119380"/>
          </a:xfrm>
        </p:grpSpPr>
        <p:sp>
          <p:nvSpPr>
            <p:cNvPr id="915" name="object 915"/>
            <p:cNvSpPr/>
            <p:nvPr/>
          </p:nvSpPr>
          <p:spPr>
            <a:xfrm>
              <a:off x="5182362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6" name="object 916"/>
            <p:cNvSpPr/>
            <p:nvPr/>
          </p:nvSpPr>
          <p:spPr>
            <a:xfrm>
              <a:off x="5182362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17" name="object 917"/>
          <p:cNvGrpSpPr/>
          <p:nvPr/>
        </p:nvGrpSpPr>
        <p:grpSpPr>
          <a:xfrm>
            <a:off x="5384291" y="2339339"/>
            <a:ext cx="119380" cy="119380"/>
            <a:chOff x="5384291" y="2339339"/>
            <a:chExt cx="119380" cy="119380"/>
          </a:xfrm>
        </p:grpSpPr>
        <p:sp>
          <p:nvSpPr>
            <p:cNvPr id="918" name="object 918"/>
            <p:cNvSpPr/>
            <p:nvPr/>
          </p:nvSpPr>
          <p:spPr>
            <a:xfrm>
              <a:off x="5397245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9" name="object 919"/>
            <p:cNvSpPr/>
            <p:nvPr/>
          </p:nvSpPr>
          <p:spPr>
            <a:xfrm>
              <a:off x="5397245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0" name="object 920"/>
          <p:cNvGrpSpPr/>
          <p:nvPr/>
        </p:nvGrpSpPr>
        <p:grpSpPr>
          <a:xfrm>
            <a:off x="5600700" y="1952244"/>
            <a:ext cx="117475" cy="119380"/>
            <a:chOff x="5600700" y="1952244"/>
            <a:chExt cx="117475" cy="119380"/>
          </a:xfrm>
        </p:grpSpPr>
        <p:sp>
          <p:nvSpPr>
            <p:cNvPr id="921" name="object 921"/>
            <p:cNvSpPr/>
            <p:nvPr/>
          </p:nvSpPr>
          <p:spPr>
            <a:xfrm>
              <a:off x="5613653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2" name="object 922"/>
            <p:cNvSpPr/>
            <p:nvPr/>
          </p:nvSpPr>
          <p:spPr>
            <a:xfrm>
              <a:off x="5613653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3" name="object 923"/>
          <p:cNvGrpSpPr/>
          <p:nvPr/>
        </p:nvGrpSpPr>
        <p:grpSpPr>
          <a:xfrm>
            <a:off x="5806440" y="1952244"/>
            <a:ext cx="119380" cy="119380"/>
            <a:chOff x="5806440" y="1952244"/>
            <a:chExt cx="119380" cy="119380"/>
          </a:xfrm>
        </p:grpSpPr>
        <p:sp>
          <p:nvSpPr>
            <p:cNvPr id="924" name="object 924"/>
            <p:cNvSpPr/>
            <p:nvPr/>
          </p:nvSpPr>
          <p:spPr>
            <a:xfrm>
              <a:off x="5819394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5" name="object 925"/>
            <p:cNvSpPr/>
            <p:nvPr/>
          </p:nvSpPr>
          <p:spPr>
            <a:xfrm>
              <a:off x="5819394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6" name="object 926"/>
          <p:cNvGrpSpPr/>
          <p:nvPr/>
        </p:nvGrpSpPr>
        <p:grpSpPr>
          <a:xfrm>
            <a:off x="6022847" y="1952244"/>
            <a:ext cx="117475" cy="119380"/>
            <a:chOff x="6022847" y="1952244"/>
            <a:chExt cx="117475" cy="119380"/>
          </a:xfrm>
        </p:grpSpPr>
        <p:sp>
          <p:nvSpPr>
            <p:cNvPr id="927" name="object 927"/>
            <p:cNvSpPr/>
            <p:nvPr/>
          </p:nvSpPr>
          <p:spPr>
            <a:xfrm>
              <a:off x="6035801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8" name="object 928"/>
            <p:cNvSpPr/>
            <p:nvPr/>
          </p:nvSpPr>
          <p:spPr>
            <a:xfrm>
              <a:off x="6035801" y="19651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9" name="object 929"/>
          <p:cNvGrpSpPr/>
          <p:nvPr/>
        </p:nvGrpSpPr>
        <p:grpSpPr>
          <a:xfrm>
            <a:off x="5600700" y="2145792"/>
            <a:ext cx="117475" cy="119380"/>
            <a:chOff x="5600700" y="2145792"/>
            <a:chExt cx="117475" cy="119380"/>
          </a:xfrm>
        </p:grpSpPr>
        <p:sp>
          <p:nvSpPr>
            <p:cNvPr id="930" name="object 930"/>
            <p:cNvSpPr/>
            <p:nvPr/>
          </p:nvSpPr>
          <p:spPr>
            <a:xfrm>
              <a:off x="5613653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1" name="object 931"/>
            <p:cNvSpPr/>
            <p:nvPr/>
          </p:nvSpPr>
          <p:spPr>
            <a:xfrm>
              <a:off x="5613653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2" name="object 932"/>
          <p:cNvGrpSpPr/>
          <p:nvPr/>
        </p:nvGrpSpPr>
        <p:grpSpPr>
          <a:xfrm>
            <a:off x="5806440" y="2145792"/>
            <a:ext cx="119380" cy="119380"/>
            <a:chOff x="5806440" y="2145792"/>
            <a:chExt cx="119380" cy="119380"/>
          </a:xfrm>
        </p:grpSpPr>
        <p:sp>
          <p:nvSpPr>
            <p:cNvPr id="933" name="object 933"/>
            <p:cNvSpPr/>
            <p:nvPr/>
          </p:nvSpPr>
          <p:spPr>
            <a:xfrm>
              <a:off x="5819394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4" name="object 934"/>
            <p:cNvSpPr/>
            <p:nvPr/>
          </p:nvSpPr>
          <p:spPr>
            <a:xfrm>
              <a:off x="5819394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5" name="object 935"/>
          <p:cNvGrpSpPr/>
          <p:nvPr/>
        </p:nvGrpSpPr>
        <p:grpSpPr>
          <a:xfrm>
            <a:off x="6022847" y="2145792"/>
            <a:ext cx="117475" cy="119380"/>
            <a:chOff x="6022847" y="2145792"/>
            <a:chExt cx="117475" cy="119380"/>
          </a:xfrm>
        </p:grpSpPr>
        <p:sp>
          <p:nvSpPr>
            <p:cNvPr id="936" name="object 936"/>
            <p:cNvSpPr/>
            <p:nvPr/>
          </p:nvSpPr>
          <p:spPr>
            <a:xfrm>
              <a:off x="6035801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7" name="object 937"/>
            <p:cNvSpPr/>
            <p:nvPr/>
          </p:nvSpPr>
          <p:spPr>
            <a:xfrm>
              <a:off x="6035801" y="215874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8" name="object 938"/>
          <p:cNvGrpSpPr/>
          <p:nvPr/>
        </p:nvGrpSpPr>
        <p:grpSpPr>
          <a:xfrm>
            <a:off x="5600700" y="2339339"/>
            <a:ext cx="117475" cy="119380"/>
            <a:chOff x="5600700" y="2339339"/>
            <a:chExt cx="117475" cy="119380"/>
          </a:xfrm>
        </p:grpSpPr>
        <p:sp>
          <p:nvSpPr>
            <p:cNvPr id="939" name="object 939"/>
            <p:cNvSpPr/>
            <p:nvPr/>
          </p:nvSpPr>
          <p:spPr>
            <a:xfrm>
              <a:off x="5613653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0" name="object 940"/>
            <p:cNvSpPr/>
            <p:nvPr/>
          </p:nvSpPr>
          <p:spPr>
            <a:xfrm>
              <a:off x="5613653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41" name="object 941"/>
          <p:cNvGrpSpPr/>
          <p:nvPr/>
        </p:nvGrpSpPr>
        <p:grpSpPr>
          <a:xfrm>
            <a:off x="5806440" y="2339339"/>
            <a:ext cx="119380" cy="119380"/>
            <a:chOff x="5806440" y="2339339"/>
            <a:chExt cx="119380" cy="119380"/>
          </a:xfrm>
        </p:grpSpPr>
        <p:sp>
          <p:nvSpPr>
            <p:cNvPr id="942" name="object 942"/>
            <p:cNvSpPr/>
            <p:nvPr/>
          </p:nvSpPr>
          <p:spPr>
            <a:xfrm>
              <a:off x="5819394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3" name="object 943"/>
            <p:cNvSpPr/>
            <p:nvPr/>
          </p:nvSpPr>
          <p:spPr>
            <a:xfrm>
              <a:off x="5819394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44" name="object 944"/>
          <p:cNvGrpSpPr/>
          <p:nvPr/>
        </p:nvGrpSpPr>
        <p:grpSpPr>
          <a:xfrm>
            <a:off x="6022847" y="2339339"/>
            <a:ext cx="117475" cy="119380"/>
            <a:chOff x="6022847" y="2339339"/>
            <a:chExt cx="117475" cy="119380"/>
          </a:xfrm>
        </p:grpSpPr>
        <p:sp>
          <p:nvSpPr>
            <p:cNvPr id="945" name="object 945"/>
            <p:cNvSpPr/>
            <p:nvPr/>
          </p:nvSpPr>
          <p:spPr>
            <a:xfrm>
              <a:off x="6035801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6" name="object 946"/>
            <p:cNvSpPr/>
            <p:nvPr/>
          </p:nvSpPr>
          <p:spPr>
            <a:xfrm>
              <a:off x="6035801" y="23522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4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47" name="object 947"/>
          <p:cNvGrpSpPr/>
          <p:nvPr/>
        </p:nvGrpSpPr>
        <p:grpSpPr>
          <a:xfrm>
            <a:off x="6179820" y="1952244"/>
            <a:ext cx="119380" cy="119380"/>
            <a:chOff x="6179820" y="1952244"/>
            <a:chExt cx="119380" cy="119380"/>
          </a:xfrm>
        </p:grpSpPr>
        <p:sp>
          <p:nvSpPr>
            <p:cNvPr id="948" name="object 948"/>
            <p:cNvSpPr/>
            <p:nvPr/>
          </p:nvSpPr>
          <p:spPr>
            <a:xfrm>
              <a:off x="6192774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9" name="object 949"/>
            <p:cNvSpPr/>
            <p:nvPr/>
          </p:nvSpPr>
          <p:spPr>
            <a:xfrm>
              <a:off x="6192774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0" name="object 950"/>
          <p:cNvGrpSpPr/>
          <p:nvPr/>
        </p:nvGrpSpPr>
        <p:grpSpPr>
          <a:xfrm>
            <a:off x="6387084" y="1952244"/>
            <a:ext cx="119380" cy="119380"/>
            <a:chOff x="6387084" y="1952244"/>
            <a:chExt cx="119380" cy="119380"/>
          </a:xfrm>
        </p:grpSpPr>
        <p:sp>
          <p:nvSpPr>
            <p:cNvPr id="951" name="object 951"/>
            <p:cNvSpPr/>
            <p:nvPr/>
          </p:nvSpPr>
          <p:spPr>
            <a:xfrm>
              <a:off x="6400038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2" name="object 952"/>
            <p:cNvSpPr/>
            <p:nvPr/>
          </p:nvSpPr>
          <p:spPr>
            <a:xfrm>
              <a:off x="6400038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3" name="object 953"/>
          <p:cNvGrpSpPr/>
          <p:nvPr/>
        </p:nvGrpSpPr>
        <p:grpSpPr>
          <a:xfrm>
            <a:off x="6601968" y="1952244"/>
            <a:ext cx="119380" cy="119380"/>
            <a:chOff x="6601968" y="1952244"/>
            <a:chExt cx="119380" cy="119380"/>
          </a:xfrm>
        </p:grpSpPr>
        <p:sp>
          <p:nvSpPr>
            <p:cNvPr id="954" name="object 954"/>
            <p:cNvSpPr/>
            <p:nvPr/>
          </p:nvSpPr>
          <p:spPr>
            <a:xfrm>
              <a:off x="6614922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5" name="object 955"/>
            <p:cNvSpPr/>
            <p:nvPr/>
          </p:nvSpPr>
          <p:spPr>
            <a:xfrm>
              <a:off x="6614922" y="19651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6" name="object 956"/>
          <p:cNvGrpSpPr/>
          <p:nvPr/>
        </p:nvGrpSpPr>
        <p:grpSpPr>
          <a:xfrm>
            <a:off x="6179820" y="2145792"/>
            <a:ext cx="119380" cy="119380"/>
            <a:chOff x="6179820" y="2145792"/>
            <a:chExt cx="119380" cy="119380"/>
          </a:xfrm>
        </p:grpSpPr>
        <p:sp>
          <p:nvSpPr>
            <p:cNvPr id="957" name="object 957"/>
            <p:cNvSpPr/>
            <p:nvPr/>
          </p:nvSpPr>
          <p:spPr>
            <a:xfrm>
              <a:off x="6192774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8" name="object 958"/>
            <p:cNvSpPr/>
            <p:nvPr/>
          </p:nvSpPr>
          <p:spPr>
            <a:xfrm>
              <a:off x="6192774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9" name="object 959"/>
          <p:cNvGrpSpPr/>
          <p:nvPr/>
        </p:nvGrpSpPr>
        <p:grpSpPr>
          <a:xfrm>
            <a:off x="6387084" y="2145792"/>
            <a:ext cx="119380" cy="119380"/>
            <a:chOff x="6387084" y="2145792"/>
            <a:chExt cx="119380" cy="119380"/>
          </a:xfrm>
        </p:grpSpPr>
        <p:sp>
          <p:nvSpPr>
            <p:cNvPr id="960" name="object 960"/>
            <p:cNvSpPr/>
            <p:nvPr/>
          </p:nvSpPr>
          <p:spPr>
            <a:xfrm>
              <a:off x="6400038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1" name="object 961"/>
            <p:cNvSpPr/>
            <p:nvPr/>
          </p:nvSpPr>
          <p:spPr>
            <a:xfrm>
              <a:off x="6400038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62" name="object 962"/>
          <p:cNvGrpSpPr/>
          <p:nvPr/>
        </p:nvGrpSpPr>
        <p:grpSpPr>
          <a:xfrm>
            <a:off x="6601968" y="2145792"/>
            <a:ext cx="119380" cy="119380"/>
            <a:chOff x="6601968" y="2145792"/>
            <a:chExt cx="119380" cy="119380"/>
          </a:xfrm>
        </p:grpSpPr>
        <p:sp>
          <p:nvSpPr>
            <p:cNvPr id="963" name="object 963"/>
            <p:cNvSpPr/>
            <p:nvPr/>
          </p:nvSpPr>
          <p:spPr>
            <a:xfrm>
              <a:off x="6614922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4" name="object 964"/>
            <p:cNvSpPr/>
            <p:nvPr/>
          </p:nvSpPr>
          <p:spPr>
            <a:xfrm>
              <a:off x="6614922" y="215874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65" name="object 965"/>
          <p:cNvGrpSpPr/>
          <p:nvPr/>
        </p:nvGrpSpPr>
        <p:grpSpPr>
          <a:xfrm>
            <a:off x="6179820" y="2339339"/>
            <a:ext cx="119380" cy="119380"/>
            <a:chOff x="6179820" y="2339339"/>
            <a:chExt cx="119380" cy="119380"/>
          </a:xfrm>
        </p:grpSpPr>
        <p:sp>
          <p:nvSpPr>
            <p:cNvPr id="966" name="object 966"/>
            <p:cNvSpPr/>
            <p:nvPr/>
          </p:nvSpPr>
          <p:spPr>
            <a:xfrm>
              <a:off x="6192774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7" name="object 967"/>
            <p:cNvSpPr/>
            <p:nvPr/>
          </p:nvSpPr>
          <p:spPr>
            <a:xfrm>
              <a:off x="6192774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68" name="object 968"/>
          <p:cNvGrpSpPr/>
          <p:nvPr/>
        </p:nvGrpSpPr>
        <p:grpSpPr>
          <a:xfrm>
            <a:off x="6387084" y="2339339"/>
            <a:ext cx="119380" cy="119380"/>
            <a:chOff x="6387084" y="2339339"/>
            <a:chExt cx="119380" cy="119380"/>
          </a:xfrm>
        </p:grpSpPr>
        <p:sp>
          <p:nvSpPr>
            <p:cNvPr id="969" name="object 969"/>
            <p:cNvSpPr/>
            <p:nvPr/>
          </p:nvSpPr>
          <p:spPr>
            <a:xfrm>
              <a:off x="6400038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0" name="object 970"/>
            <p:cNvSpPr/>
            <p:nvPr/>
          </p:nvSpPr>
          <p:spPr>
            <a:xfrm>
              <a:off x="6400038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71" name="object 971"/>
          <p:cNvGrpSpPr/>
          <p:nvPr/>
        </p:nvGrpSpPr>
        <p:grpSpPr>
          <a:xfrm>
            <a:off x="6601968" y="2339339"/>
            <a:ext cx="119380" cy="119380"/>
            <a:chOff x="6601968" y="2339339"/>
            <a:chExt cx="119380" cy="119380"/>
          </a:xfrm>
        </p:grpSpPr>
        <p:sp>
          <p:nvSpPr>
            <p:cNvPr id="972" name="object 972"/>
            <p:cNvSpPr/>
            <p:nvPr/>
          </p:nvSpPr>
          <p:spPr>
            <a:xfrm>
              <a:off x="6614922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3" name="object 973"/>
            <p:cNvSpPr/>
            <p:nvPr/>
          </p:nvSpPr>
          <p:spPr>
            <a:xfrm>
              <a:off x="6614922" y="23522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74" name="object 974"/>
          <p:cNvGrpSpPr/>
          <p:nvPr/>
        </p:nvGrpSpPr>
        <p:grpSpPr>
          <a:xfrm>
            <a:off x="4383023" y="2487167"/>
            <a:ext cx="117475" cy="117475"/>
            <a:chOff x="4383023" y="2487167"/>
            <a:chExt cx="117475" cy="117475"/>
          </a:xfrm>
        </p:grpSpPr>
        <p:sp>
          <p:nvSpPr>
            <p:cNvPr id="975" name="object 975"/>
            <p:cNvSpPr/>
            <p:nvPr/>
          </p:nvSpPr>
          <p:spPr>
            <a:xfrm>
              <a:off x="4395977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6" name="object 976"/>
            <p:cNvSpPr/>
            <p:nvPr/>
          </p:nvSpPr>
          <p:spPr>
            <a:xfrm>
              <a:off x="4395977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77" name="object 977"/>
          <p:cNvGrpSpPr/>
          <p:nvPr/>
        </p:nvGrpSpPr>
        <p:grpSpPr>
          <a:xfrm>
            <a:off x="4588764" y="2487167"/>
            <a:ext cx="119380" cy="117475"/>
            <a:chOff x="4588764" y="2487167"/>
            <a:chExt cx="119380" cy="117475"/>
          </a:xfrm>
        </p:grpSpPr>
        <p:sp>
          <p:nvSpPr>
            <p:cNvPr id="978" name="object 978"/>
            <p:cNvSpPr/>
            <p:nvPr/>
          </p:nvSpPr>
          <p:spPr>
            <a:xfrm>
              <a:off x="4601718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9" name="object 979"/>
            <p:cNvSpPr/>
            <p:nvPr/>
          </p:nvSpPr>
          <p:spPr>
            <a:xfrm>
              <a:off x="4601718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80" name="object 980"/>
          <p:cNvGrpSpPr/>
          <p:nvPr/>
        </p:nvGrpSpPr>
        <p:grpSpPr>
          <a:xfrm>
            <a:off x="4805171" y="2487167"/>
            <a:ext cx="117475" cy="117475"/>
            <a:chOff x="4805171" y="2487167"/>
            <a:chExt cx="117475" cy="117475"/>
          </a:xfrm>
        </p:grpSpPr>
        <p:sp>
          <p:nvSpPr>
            <p:cNvPr id="981" name="object 981"/>
            <p:cNvSpPr/>
            <p:nvPr/>
          </p:nvSpPr>
          <p:spPr>
            <a:xfrm>
              <a:off x="4818125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2" name="object 982"/>
            <p:cNvSpPr/>
            <p:nvPr/>
          </p:nvSpPr>
          <p:spPr>
            <a:xfrm>
              <a:off x="4818125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83" name="object 983"/>
          <p:cNvGrpSpPr/>
          <p:nvPr/>
        </p:nvGrpSpPr>
        <p:grpSpPr>
          <a:xfrm>
            <a:off x="4383023" y="2680716"/>
            <a:ext cx="117475" cy="117475"/>
            <a:chOff x="4383023" y="2680716"/>
            <a:chExt cx="117475" cy="117475"/>
          </a:xfrm>
        </p:grpSpPr>
        <p:sp>
          <p:nvSpPr>
            <p:cNvPr id="984" name="object 984"/>
            <p:cNvSpPr/>
            <p:nvPr/>
          </p:nvSpPr>
          <p:spPr>
            <a:xfrm>
              <a:off x="4395977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5" name="object 985"/>
            <p:cNvSpPr/>
            <p:nvPr/>
          </p:nvSpPr>
          <p:spPr>
            <a:xfrm>
              <a:off x="4395977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86" name="object 986"/>
          <p:cNvGrpSpPr/>
          <p:nvPr/>
        </p:nvGrpSpPr>
        <p:grpSpPr>
          <a:xfrm>
            <a:off x="4588764" y="2680716"/>
            <a:ext cx="119380" cy="117475"/>
            <a:chOff x="4588764" y="2680716"/>
            <a:chExt cx="119380" cy="117475"/>
          </a:xfrm>
        </p:grpSpPr>
        <p:sp>
          <p:nvSpPr>
            <p:cNvPr id="987" name="object 987"/>
            <p:cNvSpPr/>
            <p:nvPr/>
          </p:nvSpPr>
          <p:spPr>
            <a:xfrm>
              <a:off x="4601718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8" name="object 988"/>
            <p:cNvSpPr/>
            <p:nvPr/>
          </p:nvSpPr>
          <p:spPr>
            <a:xfrm>
              <a:off x="4601718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89" name="object 989"/>
          <p:cNvGrpSpPr/>
          <p:nvPr/>
        </p:nvGrpSpPr>
        <p:grpSpPr>
          <a:xfrm>
            <a:off x="4805171" y="2680716"/>
            <a:ext cx="117475" cy="117475"/>
            <a:chOff x="4805171" y="2680716"/>
            <a:chExt cx="117475" cy="117475"/>
          </a:xfrm>
        </p:grpSpPr>
        <p:sp>
          <p:nvSpPr>
            <p:cNvPr id="990" name="object 990"/>
            <p:cNvSpPr/>
            <p:nvPr/>
          </p:nvSpPr>
          <p:spPr>
            <a:xfrm>
              <a:off x="4818125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1" name="object 991"/>
            <p:cNvSpPr/>
            <p:nvPr/>
          </p:nvSpPr>
          <p:spPr>
            <a:xfrm>
              <a:off x="4818125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2" name="object 992"/>
          <p:cNvGrpSpPr/>
          <p:nvPr/>
        </p:nvGrpSpPr>
        <p:grpSpPr>
          <a:xfrm>
            <a:off x="4383023" y="2874264"/>
            <a:ext cx="117475" cy="117475"/>
            <a:chOff x="4383023" y="2874264"/>
            <a:chExt cx="117475" cy="117475"/>
          </a:xfrm>
        </p:grpSpPr>
        <p:sp>
          <p:nvSpPr>
            <p:cNvPr id="993" name="object 993"/>
            <p:cNvSpPr/>
            <p:nvPr/>
          </p:nvSpPr>
          <p:spPr>
            <a:xfrm>
              <a:off x="4395977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4" name="object 994"/>
            <p:cNvSpPr/>
            <p:nvPr/>
          </p:nvSpPr>
          <p:spPr>
            <a:xfrm>
              <a:off x="4395977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5" name="object 995"/>
          <p:cNvGrpSpPr/>
          <p:nvPr/>
        </p:nvGrpSpPr>
        <p:grpSpPr>
          <a:xfrm>
            <a:off x="4588764" y="2874264"/>
            <a:ext cx="119380" cy="117475"/>
            <a:chOff x="4588764" y="2874264"/>
            <a:chExt cx="119380" cy="117475"/>
          </a:xfrm>
        </p:grpSpPr>
        <p:sp>
          <p:nvSpPr>
            <p:cNvPr id="996" name="object 996"/>
            <p:cNvSpPr/>
            <p:nvPr/>
          </p:nvSpPr>
          <p:spPr>
            <a:xfrm>
              <a:off x="4601718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7" name="object 997"/>
            <p:cNvSpPr/>
            <p:nvPr/>
          </p:nvSpPr>
          <p:spPr>
            <a:xfrm>
              <a:off x="4601718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8" name="object 998"/>
          <p:cNvGrpSpPr/>
          <p:nvPr/>
        </p:nvGrpSpPr>
        <p:grpSpPr>
          <a:xfrm>
            <a:off x="4805171" y="2874264"/>
            <a:ext cx="117475" cy="117475"/>
            <a:chOff x="4805171" y="2874264"/>
            <a:chExt cx="117475" cy="117475"/>
          </a:xfrm>
        </p:grpSpPr>
        <p:sp>
          <p:nvSpPr>
            <p:cNvPr id="999" name="object 999"/>
            <p:cNvSpPr/>
            <p:nvPr/>
          </p:nvSpPr>
          <p:spPr>
            <a:xfrm>
              <a:off x="4818125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0" name="object 1000"/>
            <p:cNvSpPr/>
            <p:nvPr/>
          </p:nvSpPr>
          <p:spPr>
            <a:xfrm>
              <a:off x="4818125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01" name="object 1001"/>
          <p:cNvGrpSpPr/>
          <p:nvPr/>
        </p:nvGrpSpPr>
        <p:grpSpPr>
          <a:xfrm>
            <a:off x="4962144" y="2487167"/>
            <a:ext cx="119380" cy="117475"/>
            <a:chOff x="4962144" y="2487167"/>
            <a:chExt cx="119380" cy="117475"/>
          </a:xfrm>
        </p:grpSpPr>
        <p:sp>
          <p:nvSpPr>
            <p:cNvPr id="1002" name="object 1002"/>
            <p:cNvSpPr/>
            <p:nvPr/>
          </p:nvSpPr>
          <p:spPr>
            <a:xfrm>
              <a:off x="4975098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3" name="object 1003"/>
            <p:cNvSpPr/>
            <p:nvPr/>
          </p:nvSpPr>
          <p:spPr>
            <a:xfrm>
              <a:off x="4975098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04" name="object 1004"/>
          <p:cNvGrpSpPr/>
          <p:nvPr/>
        </p:nvGrpSpPr>
        <p:grpSpPr>
          <a:xfrm>
            <a:off x="5169408" y="2487167"/>
            <a:ext cx="119380" cy="117475"/>
            <a:chOff x="5169408" y="2487167"/>
            <a:chExt cx="119380" cy="117475"/>
          </a:xfrm>
        </p:grpSpPr>
        <p:sp>
          <p:nvSpPr>
            <p:cNvPr id="1005" name="object 1005"/>
            <p:cNvSpPr/>
            <p:nvPr/>
          </p:nvSpPr>
          <p:spPr>
            <a:xfrm>
              <a:off x="5182362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6" name="object 1006"/>
            <p:cNvSpPr/>
            <p:nvPr/>
          </p:nvSpPr>
          <p:spPr>
            <a:xfrm>
              <a:off x="5182362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07" name="object 1007"/>
          <p:cNvGrpSpPr/>
          <p:nvPr/>
        </p:nvGrpSpPr>
        <p:grpSpPr>
          <a:xfrm>
            <a:off x="5384291" y="2487167"/>
            <a:ext cx="119380" cy="117475"/>
            <a:chOff x="5384291" y="2487167"/>
            <a:chExt cx="119380" cy="117475"/>
          </a:xfrm>
        </p:grpSpPr>
        <p:sp>
          <p:nvSpPr>
            <p:cNvPr id="1008" name="object 1008"/>
            <p:cNvSpPr/>
            <p:nvPr/>
          </p:nvSpPr>
          <p:spPr>
            <a:xfrm>
              <a:off x="5397245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9" name="object 1009"/>
            <p:cNvSpPr/>
            <p:nvPr/>
          </p:nvSpPr>
          <p:spPr>
            <a:xfrm>
              <a:off x="5397245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10" name="object 1010"/>
          <p:cNvGrpSpPr/>
          <p:nvPr/>
        </p:nvGrpSpPr>
        <p:grpSpPr>
          <a:xfrm>
            <a:off x="4962144" y="2680716"/>
            <a:ext cx="119380" cy="117475"/>
            <a:chOff x="4962144" y="2680716"/>
            <a:chExt cx="119380" cy="117475"/>
          </a:xfrm>
        </p:grpSpPr>
        <p:sp>
          <p:nvSpPr>
            <p:cNvPr id="1011" name="object 1011"/>
            <p:cNvSpPr/>
            <p:nvPr/>
          </p:nvSpPr>
          <p:spPr>
            <a:xfrm>
              <a:off x="4975098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2" name="object 1012"/>
            <p:cNvSpPr/>
            <p:nvPr/>
          </p:nvSpPr>
          <p:spPr>
            <a:xfrm>
              <a:off x="4975098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13" name="object 1013"/>
          <p:cNvGrpSpPr/>
          <p:nvPr/>
        </p:nvGrpSpPr>
        <p:grpSpPr>
          <a:xfrm>
            <a:off x="5169408" y="2680716"/>
            <a:ext cx="119380" cy="117475"/>
            <a:chOff x="5169408" y="2680716"/>
            <a:chExt cx="119380" cy="117475"/>
          </a:xfrm>
        </p:grpSpPr>
        <p:sp>
          <p:nvSpPr>
            <p:cNvPr id="1014" name="object 1014"/>
            <p:cNvSpPr/>
            <p:nvPr/>
          </p:nvSpPr>
          <p:spPr>
            <a:xfrm>
              <a:off x="5182362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5" name="object 1015"/>
            <p:cNvSpPr/>
            <p:nvPr/>
          </p:nvSpPr>
          <p:spPr>
            <a:xfrm>
              <a:off x="5182362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16" name="object 1016"/>
          <p:cNvGrpSpPr/>
          <p:nvPr/>
        </p:nvGrpSpPr>
        <p:grpSpPr>
          <a:xfrm>
            <a:off x="5384291" y="2680716"/>
            <a:ext cx="119380" cy="117475"/>
            <a:chOff x="5384291" y="2680716"/>
            <a:chExt cx="119380" cy="117475"/>
          </a:xfrm>
        </p:grpSpPr>
        <p:sp>
          <p:nvSpPr>
            <p:cNvPr id="1017" name="object 1017"/>
            <p:cNvSpPr/>
            <p:nvPr/>
          </p:nvSpPr>
          <p:spPr>
            <a:xfrm>
              <a:off x="5397245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8" name="object 1018"/>
            <p:cNvSpPr/>
            <p:nvPr/>
          </p:nvSpPr>
          <p:spPr>
            <a:xfrm>
              <a:off x="5397245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19" name="object 1019"/>
          <p:cNvGrpSpPr/>
          <p:nvPr/>
        </p:nvGrpSpPr>
        <p:grpSpPr>
          <a:xfrm>
            <a:off x="4962144" y="2874264"/>
            <a:ext cx="119380" cy="117475"/>
            <a:chOff x="4962144" y="2874264"/>
            <a:chExt cx="119380" cy="117475"/>
          </a:xfrm>
        </p:grpSpPr>
        <p:sp>
          <p:nvSpPr>
            <p:cNvPr id="1020" name="object 1020"/>
            <p:cNvSpPr/>
            <p:nvPr/>
          </p:nvSpPr>
          <p:spPr>
            <a:xfrm>
              <a:off x="4975098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1" name="object 1021"/>
            <p:cNvSpPr/>
            <p:nvPr/>
          </p:nvSpPr>
          <p:spPr>
            <a:xfrm>
              <a:off x="4975098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2" name="object 1022"/>
          <p:cNvGrpSpPr/>
          <p:nvPr/>
        </p:nvGrpSpPr>
        <p:grpSpPr>
          <a:xfrm>
            <a:off x="5169408" y="2874264"/>
            <a:ext cx="119380" cy="117475"/>
            <a:chOff x="5169408" y="2874264"/>
            <a:chExt cx="119380" cy="117475"/>
          </a:xfrm>
        </p:grpSpPr>
        <p:sp>
          <p:nvSpPr>
            <p:cNvPr id="1023" name="object 1023"/>
            <p:cNvSpPr/>
            <p:nvPr/>
          </p:nvSpPr>
          <p:spPr>
            <a:xfrm>
              <a:off x="5182362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4" name="object 1024"/>
            <p:cNvSpPr/>
            <p:nvPr/>
          </p:nvSpPr>
          <p:spPr>
            <a:xfrm>
              <a:off x="5182362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5" name="object 1025"/>
          <p:cNvGrpSpPr/>
          <p:nvPr/>
        </p:nvGrpSpPr>
        <p:grpSpPr>
          <a:xfrm>
            <a:off x="5384291" y="2874264"/>
            <a:ext cx="119380" cy="117475"/>
            <a:chOff x="5384291" y="2874264"/>
            <a:chExt cx="119380" cy="117475"/>
          </a:xfrm>
        </p:grpSpPr>
        <p:sp>
          <p:nvSpPr>
            <p:cNvPr id="1026" name="object 1026"/>
            <p:cNvSpPr/>
            <p:nvPr/>
          </p:nvSpPr>
          <p:spPr>
            <a:xfrm>
              <a:off x="5397245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7" name="object 1027"/>
            <p:cNvSpPr/>
            <p:nvPr/>
          </p:nvSpPr>
          <p:spPr>
            <a:xfrm>
              <a:off x="5397245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8" name="object 1028"/>
          <p:cNvGrpSpPr/>
          <p:nvPr/>
        </p:nvGrpSpPr>
        <p:grpSpPr>
          <a:xfrm>
            <a:off x="5600700" y="2487167"/>
            <a:ext cx="117475" cy="117475"/>
            <a:chOff x="5600700" y="2487167"/>
            <a:chExt cx="117475" cy="117475"/>
          </a:xfrm>
        </p:grpSpPr>
        <p:sp>
          <p:nvSpPr>
            <p:cNvPr id="1029" name="object 1029"/>
            <p:cNvSpPr/>
            <p:nvPr/>
          </p:nvSpPr>
          <p:spPr>
            <a:xfrm>
              <a:off x="5613653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0" name="object 1030"/>
            <p:cNvSpPr/>
            <p:nvPr/>
          </p:nvSpPr>
          <p:spPr>
            <a:xfrm>
              <a:off x="5613653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31" name="object 1031"/>
          <p:cNvGrpSpPr/>
          <p:nvPr/>
        </p:nvGrpSpPr>
        <p:grpSpPr>
          <a:xfrm>
            <a:off x="5806440" y="2487167"/>
            <a:ext cx="119380" cy="117475"/>
            <a:chOff x="5806440" y="2487167"/>
            <a:chExt cx="119380" cy="117475"/>
          </a:xfrm>
        </p:grpSpPr>
        <p:sp>
          <p:nvSpPr>
            <p:cNvPr id="1032" name="object 1032"/>
            <p:cNvSpPr/>
            <p:nvPr/>
          </p:nvSpPr>
          <p:spPr>
            <a:xfrm>
              <a:off x="5819394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3" name="object 1033"/>
            <p:cNvSpPr/>
            <p:nvPr/>
          </p:nvSpPr>
          <p:spPr>
            <a:xfrm>
              <a:off x="5819394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34" name="object 1034"/>
          <p:cNvGrpSpPr/>
          <p:nvPr/>
        </p:nvGrpSpPr>
        <p:grpSpPr>
          <a:xfrm>
            <a:off x="6022847" y="2487167"/>
            <a:ext cx="117475" cy="117475"/>
            <a:chOff x="6022847" y="2487167"/>
            <a:chExt cx="117475" cy="117475"/>
          </a:xfrm>
        </p:grpSpPr>
        <p:sp>
          <p:nvSpPr>
            <p:cNvPr id="1035" name="object 1035"/>
            <p:cNvSpPr/>
            <p:nvPr/>
          </p:nvSpPr>
          <p:spPr>
            <a:xfrm>
              <a:off x="6035801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6" name="object 1036"/>
            <p:cNvSpPr/>
            <p:nvPr/>
          </p:nvSpPr>
          <p:spPr>
            <a:xfrm>
              <a:off x="6035801" y="25001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37" name="object 1037"/>
          <p:cNvGrpSpPr/>
          <p:nvPr/>
        </p:nvGrpSpPr>
        <p:grpSpPr>
          <a:xfrm>
            <a:off x="5600700" y="2680716"/>
            <a:ext cx="117475" cy="117475"/>
            <a:chOff x="5600700" y="2680716"/>
            <a:chExt cx="117475" cy="117475"/>
          </a:xfrm>
        </p:grpSpPr>
        <p:sp>
          <p:nvSpPr>
            <p:cNvPr id="1038" name="object 1038"/>
            <p:cNvSpPr/>
            <p:nvPr/>
          </p:nvSpPr>
          <p:spPr>
            <a:xfrm>
              <a:off x="5613653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9" name="object 1039"/>
            <p:cNvSpPr/>
            <p:nvPr/>
          </p:nvSpPr>
          <p:spPr>
            <a:xfrm>
              <a:off x="5613653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0" name="object 1040"/>
          <p:cNvGrpSpPr/>
          <p:nvPr/>
        </p:nvGrpSpPr>
        <p:grpSpPr>
          <a:xfrm>
            <a:off x="5806440" y="2680716"/>
            <a:ext cx="119380" cy="117475"/>
            <a:chOff x="5806440" y="2680716"/>
            <a:chExt cx="119380" cy="117475"/>
          </a:xfrm>
        </p:grpSpPr>
        <p:sp>
          <p:nvSpPr>
            <p:cNvPr id="1041" name="object 1041"/>
            <p:cNvSpPr/>
            <p:nvPr/>
          </p:nvSpPr>
          <p:spPr>
            <a:xfrm>
              <a:off x="5819394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2" name="object 1042"/>
            <p:cNvSpPr/>
            <p:nvPr/>
          </p:nvSpPr>
          <p:spPr>
            <a:xfrm>
              <a:off x="5819394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3" name="object 1043"/>
          <p:cNvGrpSpPr/>
          <p:nvPr/>
        </p:nvGrpSpPr>
        <p:grpSpPr>
          <a:xfrm>
            <a:off x="6022847" y="2680716"/>
            <a:ext cx="117475" cy="117475"/>
            <a:chOff x="6022847" y="2680716"/>
            <a:chExt cx="117475" cy="117475"/>
          </a:xfrm>
        </p:grpSpPr>
        <p:sp>
          <p:nvSpPr>
            <p:cNvPr id="1044" name="object 1044"/>
            <p:cNvSpPr/>
            <p:nvPr/>
          </p:nvSpPr>
          <p:spPr>
            <a:xfrm>
              <a:off x="6035801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5" name="object 1045"/>
            <p:cNvSpPr/>
            <p:nvPr/>
          </p:nvSpPr>
          <p:spPr>
            <a:xfrm>
              <a:off x="6035801" y="26936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6" name="object 1046"/>
          <p:cNvGrpSpPr/>
          <p:nvPr/>
        </p:nvGrpSpPr>
        <p:grpSpPr>
          <a:xfrm>
            <a:off x="5600700" y="2874264"/>
            <a:ext cx="117475" cy="117475"/>
            <a:chOff x="5600700" y="2874264"/>
            <a:chExt cx="117475" cy="117475"/>
          </a:xfrm>
        </p:grpSpPr>
        <p:sp>
          <p:nvSpPr>
            <p:cNvPr id="1047" name="object 1047"/>
            <p:cNvSpPr/>
            <p:nvPr/>
          </p:nvSpPr>
          <p:spPr>
            <a:xfrm>
              <a:off x="5613653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" name="object 1048"/>
            <p:cNvSpPr/>
            <p:nvPr/>
          </p:nvSpPr>
          <p:spPr>
            <a:xfrm>
              <a:off x="5613653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9" name="object 1049"/>
          <p:cNvGrpSpPr/>
          <p:nvPr/>
        </p:nvGrpSpPr>
        <p:grpSpPr>
          <a:xfrm>
            <a:off x="5806440" y="2874264"/>
            <a:ext cx="119380" cy="117475"/>
            <a:chOff x="5806440" y="2874264"/>
            <a:chExt cx="119380" cy="117475"/>
          </a:xfrm>
        </p:grpSpPr>
        <p:sp>
          <p:nvSpPr>
            <p:cNvPr id="1050" name="object 1050"/>
            <p:cNvSpPr/>
            <p:nvPr/>
          </p:nvSpPr>
          <p:spPr>
            <a:xfrm>
              <a:off x="5819394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1" name="object 1051"/>
            <p:cNvSpPr/>
            <p:nvPr/>
          </p:nvSpPr>
          <p:spPr>
            <a:xfrm>
              <a:off x="5819394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52" name="object 1052"/>
          <p:cNvGrpSpPr/>
          <p:nvPr/>
        </p:nvGrpSpPr>
        <p:grpSpPr>
          <a:xfrm>
            <a:off x="6022847" y="2874264"/>
            <a:ext cx="117475" cy="117475"/>
            <a:chOff x="6022847" y="2874264"/>
            <a:chExt cx="117475" cy="117475"/>
          </a:xfrm>
        </p:grpSpPr>
        <p:sp>
          <p:nvSpPr>
            <p:cNvPr id="1053" name="object 1053"/>
            <p:cNvSpPr/>
            <p:nvPr/>
          </p:nvSpPr>
          <p:spPr>
            <a:xfrm>
              <a:off x="6035801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4" name="object 1054"/>
            <p:cNvSpPr/>
            <p:nvPr/>
          </p:nvSpPr>
          <p:spPr>
            <a:xfrm>
              <a:off x="6035801" y="28872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55" name="object 1055"/>
          <p:cNvGrpSpPr/>
          <p:nvPr/>
        </p:nvGrpSpPr>
        <p:grpSpPr>
          <a:xfrm>
            <a:off x="6179820" y="2487167"/>
            <a:ext cx="119380" cy="117475"/>
            <a:chOff x="6179820" y="2487167"/>
            <a:chExt cx="119380" cy="117475"/>
          </a:xfrm>
        </p:grpSpPr>
        <p:sp>
          <p:nvSpPr>
            <p:cNvPr id="1056" name="object 1056"/>
            <p:cNvSpPr/>
            <p:nvPr/>
          </p:nvSpPr>
          <p:spPr>
            <a:xfrm>
              <a:off x="6192774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7" name="object 1057"/>
            <p:cNvSpPr/>
            <p:nvPr/>
          </p:nvSpPr>
          <p:spPr>
            <a:xfrm>
              <a:off x="6192774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58" name="object 1058"/>
          <p:cNvGrpSpPr/>
          <p:nvPr/>
        </p:nvGrpSpPr>
        <p:grpSpPr>
          <a:xfrm>
            <a:off x="6387084" y="2487167"/>
            <a:ext cx="119380" cy="117475"/>
            <a:chOff x="6387084" y="2487167"/>
            <a:chExt cx="119380" cy="117475"/>
          </a:xfrm>
        </p:grpSpPr>
        <p:sp>
          <p:nvSpPr>
            <p:cNvPr id="1059" name="object 1059"/>
            <p:cNvSpPr/>
            <p:nvPr/>
          </p:nvSpPr>
          <p:spPr>
            <a:xfrm>
              <a:off x="6400038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0" name="object 1060"/>
            <p:cNvSpPr/>
            <p:nvPr/>
          </p:nvSpPr>
          <p:spPr>
            <a:xfrm>
              <a:off x="6400038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61" name="object 1061"/>
          <p:cNvGrpSpPr/>
          <p:nvPr/>
        </p:nvGrpSpPr>
        <p:grpSpPr>
          <a:xfrm>
            <a:off x="6601968" y="2487167"/>
            <a:ext cx="119380" cy="117475"/>
            <a:chOff x="6601968" y="2487167"/>
            <a:chExt cx="119380" cy="117475"/>
          </a:xfrm>
        </p:grpSpPr>
        <p:sp>
          <p:nvSpPr>
            <p:cNvPr id="1062" name="object 1062"/>
            <p:cNvSpPr/>
            <p:nvPr/>
          </p:nvSpPr>
          <p:spPr>
            <a:xfrm>
              <a:off x="6614922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3" name="object 1063"/>
            <p:cNvSpPr/>
            <p:nvPr/>
          </p:nvSpPr>
          <p:spPr>
            <a:xfrm>
              <a:off x="6614922" y="25001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64" name="object 1064"/>
          <p:cNvGrpSpPr/>
          <p:nvPr/>
        </p:nvGrpSpPr>
        <p:grpSpPr>
          <a:xfrm>
            <a:off x="6179820" y="2680716"/>
            <a:ext cx="119380" cy="117475"/>
            <a:chOff x="6179820" y="2680716"/>
            <a:chExt cx="119380" cy="117475"/>
          </a:xfrm>
        </p:grpSpPr>
        <p:sp>
          <p:nvSpPr>
            <p:cNvPr id="1065" name="object 1065"/>
            <p:cNvSpPr/>
            <p:nvPr/>
          </p:nvSpPr>
          <p:spPr>
            <a:xfrm>
              <a:off x="6192774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6" name="object 1066"/>
            <p:cNvSpPr/>
            <p:nvPr/>
          </p:nvSpPr>
          <p:spPr>
            <a:xfrm>
              <a:off x="6192774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67" name="object 1067"/>
          <p:cNvGrpSpPr/>
          <p:nvPr/>
        </p:nvGrpSpPr>
        <p:grpSpPr>
          <a:xfrm>
            <a:off x="6387084" y="2680716"/>
            <a:ext cx="119380" cy="117475"/>
            <a:chOff x="6387084" y="2680716"/>
            <a:chExt cx="119380" cy="117475"/>
          </a:xfrm>
        </p:grpSpPr>
        <p:sp>
          <p:nvSpPr>
            <p:cNvPr id="1068" name="object 1068"/>
            <p:cNvSpPr/>
            <p:nvPr/>
          </p:nvSpPr>
          <p:spPr>
            <a:xfrm>
              <a:off x="6400038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9" name="object 1069"/>
            <p:cNvSpPr/>
            <p:nvPr/>
          </p:nvSpPr>
          <p:spPr>
            <a:xfrm>
              <a:off x="6400038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0" name="object 1070"/>
          <p:cNvGrpSpPr/>
          <p:nvPr/>
        </p:nvGrpSpPr>
        <p:grpSpPr>
          <a:xfrm>
            <a:off x="6601968" y="2680716"/>
            <a:ext cx="119380" cy="117475"/>
            <a:chOff x="6601968" y="2680716"/>
            <a:chExt cx="119380" cy="117475"/>
          </a:xfrm>
        </p:grpSpPr>
        <p:sp>
          <p:nvSpPr>
            <p:cNvPr id="1071" name="object 1071"/>
            <p:cNvSpPr/>
            <p:nvPr/>
          </p:nvSpPr>
          <p:spPr>
            <a:xfrm>
              <a:off x="6614922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2" name="object 1072"/>
            <p:cNvSpPr/>
            <p:nvPr/>
          </p:nvSpPr>
          <p:spPr>
            <a:xfrm>
              <a:off x="6614922" y="26936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3" name="object 1073"/>
          <p:cNvGrpSpPr/>
          <p:nvPr/>
        </p:nvGrpSpPr>
        <p:grpSpPr>
          <a:xfrm>
            <a:off x="6179820" y="2874264"/>
            <a:ext cx="119380" cy="117475"/>
            <a:chOff x="6179820" y="2874264"/>
            <a:chExt cx="119380" cy="117475"/>
          </a:xfrm>
        </p:grpSpPr>
        <p:sp>
          <p:nvSpPr>
            <p:cNvPr id="1074" name="object 1074"/>
            <p:cNvSpPr/>
            <p:nvPr/>
          </p:nvSpPr>
          <p:spPr>
            <a:xfrm>
              <a:off x="6192774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5" name="object 1075"/>
            <p:cNvSpPr/>
            <p:nvPr/>
          </p:nvSpPr>
          <p:spPr>
            <a:xfrm>
              <a:off x="6192774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6" name="object 1076"/>
          <p:cNvGrpSpPr/>
          <p:nvPr/>
        </p:nvGrpSpPr>
        <p:grpSpPr>
          <a:xfrm>
            <a:off x="6387084" y="2874264"/>
            <a:ext cx="119380" cy="117475"/>
            <a:chOff x="6387084" y="2874264"/>
            <a:chExt cx="119380" cy="117475"/>
          </a:xfrm>
        </p:grpSpPr>
        <p:sp>
          <p:nvSpPr>
            <p:cNvPr id="1077" name="object 1077"/>
            <p:cNvSpPr/>
            <p:nvPr/>
          </p:nvSpPr>
          <p:spPr>
            <a:xfrm>
              <a:off x="6400038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8" name="object 1078"/>
            <p:cNvSpPr/>
            <p:nvPr/>
          </p:nvSpPr>
          <p:spPr>
            <a:xfrm>
              <a:off x="6400038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9" name="object 1079"/>
          <p:cNvGrpSpPr/>
          <p:nvPr/>
        </p:nvGrpSpPr>
        <p:grpSpPr>
          <a:xfrm>
            <a:off x="6601968" y="2874264"/>
            <a:ext cx="119380" cy="117475"/>
            <a:chOff x="6601968" y="2874264"/>
            <a:chExt cx="119380" cy="117475"/>
          </a:xfrm>
        </p:grpSpPr>
        <p:sp>
          <p:nvSpPr>
            <p:cNvPr id="1080" name="object 1080"/>
            <p:cNvSpPr/>
            <p:nvPr/>
          </p:nvSpPr>
          <p:spPr>
            <a:xfrm>
              <a:off x="6614922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1" name="object 1081"/>
            <p:cNvSpPr/>
            <p:nvPr/>
          </p:nvSpPr>
          <p:spPr>
            <a:xfrm>
              <a:off x="6614922" y="28872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82" name="object 1082"/>
          <p:cNvGrpSpPr/>
          <p:nvPr/>
        </p:nvGrpSpPr>
        <p:grpSpPr>
          <a:xfrm>
            <a:off x="4383023" y="3067811"/>
            <a:ext cx="117475" cy="117475"/>
            <a:chOff x="4383023" y="3067811"/>
            <a:chExt cx="117475" cy="117475"/>
          </a:xfrm>
        </p:grpSpPr>
        <p:sp>
          <p:nvSpPr>
            <p:cNvPr id="1083" name="object 1083"/>
            <p:cNvSpPr/>
            <p:nvPr/>
          </p:nvSpPr>
          <p:spPr>
            <a:xfrm>
              <a:off x="4395977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4" name="object 1084"/>
            <p:cNvSpPr/>
            <p:nvPr/>
          </p:nvSpPr>
          <p:spPr>
            <a:xfrm>
              <a:off x="4395977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85" name="object 1085"/>
          <p:cNvGrpSpPr/>
          <p:nvPr/>
        </p:nvGrpSpPr>
        <p:grpSpPr>
          <a:xfrm>
            <a:off x="4588764" y="3067811"/>
            <a:ext cx="119380" cy="117475"/>
            <a:chOff x="4588764" y="3067811"/>
            <a:chExt cx="119380" cy="117475"/>
          </a:xfrm>
        </p:grpSpPr>
        <p:sp>
          <p:nvSpPr>
            <p:cNvPr id="1086" name="object 1086"/>
            <p:cNvSpPr/>
            <p:nvPr/>
          </p:nvSpPr>
          <p:spPr>
            <a:xfrm>
              <a:off x="4601718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7" name="object 1087"/>
            <p:cNvSpPr/>
            <p:nvPr/>
          </p:nvSpPr>
          <p:spPr>
            <a:xfrm>
              <a:off x="4601718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88" name="object 1088"/>
          <p:cNvGrpSpPr/>
          <p:nvPr/>
        </p:nvGrpSpPr>
        <p:grpSpPr>
          <a:xfrm>
            <a:off x="4805171" y="3067811"/>
            <a:ext cx="117475" cy="117475"/>
            <a:chOff x="4805171" y="3067811"/>
            <a:chExt cx="117475" cy="117475"/>
          </a:xfrm>
        </p:grpSpPr>
        <p:sp>
          <p:nvSpPr>
            <p:cNvPr id="1089" name="object 1089"/>
            <p:cNvSpPr/>
            <p:nvPr/>
          </p:nvSpPr>
          <p:spPr>
            <a:xfrm>
              <a:off x="4818125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0" name="object 1090"/>
            <p:cNvSpPr/>
            <p:nvPr/>
          </p:nvSpPr>
          <p:spPr>
            <a:xfrm>
              <a:off x="4818125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91" name="object 1091"/>
          <p:cNvGrpSpPr/>
          <p:nvPr/>
        </p:nvGrpSpPr>
        <p:grpSpPr>
          <a:xfrm>
            <a:off x="4383023" y="3261359"/>
            <a:ext cx="117475" cy="117475"/>
            <a:chOff x="4383023" y="3261359"/>
            <a:chExt cx="117475" cy="117475"/>
          </a:xfrm>
        </p:grpSpPr>
        <p:sp>
          <p:nvSpPr>
            <p:cNvPr id="1092" name="object 1092"/>
            <p:cNvSpPr/>
            <p:nvPr/>
          </p:nvSpPr>
          <p:spPr>
            <a:xfrm>
              <a:off x="4395977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3" name="object 1093"/>
            <p:cNvSpPr/>
            <p:nvPr/>
          </p:nvSpPr>
          <p:spPr>
            <a:xfrm>
              <a:off x="4395977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94" name="object 1094"/>
          <p:cNvGrpSpPr/>
          <p:nvPr/>
        </p:nvGrpSpPr>
        <p:grpSpPr>
          <a:xfrm>
            <a:off x="4588764" y="3261359"/>
            <a:ext cx="119380" cy="117475"/>
            <a:chOff x="4588764" y="3261359"/>
            <a:chExt cx="119380" cy="117475"/>
          </a:xfrm>
        </p:grpSpPr>
        <p:sp>
          <p:nvSpPr>
            <p:cNvPr id="1095" name="object 1095"/>
            <p:cNvSpPr/>
            <p:nvPr/>
          </p:nvSpPr>
          <p:spPr>
            <a:xfrm>
              <a:off x="4601718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6" name="object 1096"/>
            <p:cNvSpPr/>
            <p:nvPr/>
          </p:nvSpPr>
          <p:spPr>
            <a:xfrm>
              <a:off x="4601718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97" name="object 1097"/>
          <p:cNvGrpSpPr/>
          <p:nvPr/>
        </p:nvGrpSpPr>
        <p:grpSpPr>
          <a:xfrm>
            <a:off x="4805171" y="3261359"/>
            <a:ext cx="117475" cy="117475"/>
            <a:chOff x="4805171" y="3261359"/>
            <a:chExt cx="117475" cy="117475"/>
          </a:xfrm>
        </p:grpSpPr>
        <p:sp>
          <p:nvSpPr>
            <p:cNvPr id="1098" name="object 1098"/>
            <p:cNvSpPr/>
            <p:nvPr/>
          </p:nvSpPr>
          <p:spPr>
            <a:xfrm>
              <a:off x="4818125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9" name="object 1099"/>
            <p:cNvSpPr/>
            <p:nvPr/>
          </p:nvSpPr>
          <p:spPr>
            <a:xfrm>
              <a:off x="4818125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00" name="object 1100"/>
          <p:cNvGrpSpPr/>
          <p:nvPr/>
        </p:nvGrpSpPr>
        <p:grpSpPr>
          <a:xfrm>
            <a:off x="4383023" y="3454908"/>
            <a:ext cx="117475" cy="117475"/>
            <a:chOff x="4383023" y="3454908"/>
            <a:chExt cx="117475" cy="117475"/>
          </a:xfrm>
        </p:grpSpPr>
        <p:sp>
          <p:nvSpPr>
            <p:cNvPr id="1101" name="object 1101"/>
            <p:cNvSpPr/>
            <p:nvPr/>
          </p:nvSpPr>
          <p:spPr>
            <a:xfrm>
              <a:off x="4395977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2" name="object 1102"/>
            <p:cNvSpPr/>
            <p:nvPr/>
          </p:nvSpPr>
          <p:spPr>
            <a:xfrm>
              <a:off x="4395977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03" name="object 1103"/>
          <p:cNvGrpSpPr/>
          <p:nvPr/>
        </p:nvGrpSpPr>
        <p:grpSpPr>
          <a:xfrm>
            <a:off x="4588764" y="3454908"/>
            <a:ext cx="119380" cy="117475"/>
            <a:chOff x="4588764" y="3454908"/>
            <a:chExt cx="119380" cy="117475"/>
          </a:xfrm>
        </p:grpSpPr>
        <p:sp>
          <p:nvSpPr>
            <p:cNvPr id="1104" name="object 1104"/>
            <p:cNvSpPr/>
            <p:nvPr/>
          </p:nvSpPr>
          <p:spPr>
            <a:xfrm>
              <a:off x="4601718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5" name="object 1105"/>
            <p:cNvSpPr/>
            <p:nvPr/>
          </p:nvSpPr>
          <p:spPr>
            <a:xfrm>
              <a:off x="4601718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06" name="object 1106"/>
          <p:cNvGrpSpPr/>
          <p:nvPr/>
        </p:nvGrpSpPr>
        <p:grpSpPr>
          <a:xfrm>
            <a:off x="4805171" y="3454908"/>
            <a:ext cx="117475" cy="117475"/>
            <a:chOff x="4805171" y="3454908"/>
            <a:chExt cx="117475" cy="117475"/>
          </a:xfrm>
        </p:grpSpPr>
        <p:sp>
          <p:nvSpPr>
            <p:cNvPr id="1107" name="object 1107"/>
            <p:cNvSpPr/>
            <p:nvPr/>
          </p:nvSpPr>
          <p:spPr>
            <a:xfrm>
              <a:off x="4818125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8" name="object 1108"/>
            <p:cNvSpPr/>
            <p:nvPr/>
          </p:nvSpPr>
          <p:spPr>
            <a:xfrm>
              <a:off x="4818125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09" name="object 1109"/>
          <p:cNvGrpSpPr/>
          <p:nvPr/>
        </p:nvGrpSpPr>
        <p:grpSpPr>
          <a:xfrm>
            <a:off x="4962144" y="3067811"/>
            <a:ext cx="119380" cy="117475"/>
            <a:chOff x="4962144" y="3067811"/>
            <a:chExt cx="119380" cy="117475"/>
          </a:xfrm>
        </p:grpSpPr>
        <p:sp>
          <p:nvSpPr>
            <p:cNvPr id="1110" name="object 1110"/>
            <p:cNvSpPr/>
            <p:nvPr/>
          </p:nvSpPr>
          <p:spPr>
            <a:xfrm>
              <a:off x="4975098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1" name="object 1111"/>
            <p:cNvSpPr/>
            <p:nvPr/>
          </p:nvSpPr>
          <p:spPr>
            <a:xfrm>
              <a:off x="4975098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12" name="object 1112"/>
          <p:cNvGrpSpPr/>
          <p:nvPr/>
        </p:nvGrpSpPr>
        <p:grpSpPr>
          <a:xfrm>
            <a:off x="5169408" y="3067811"/>
            <a:ext cx="119380" cy="117475"/>
            <a:chOff x="5169408" y="3067811"/>
            <a:chExt cx="119380" cy="117475"/>
          </a:xfrm>
        </p:grpSpPr>
        <p:sp>
          <p:nvSpPr>
            <p:cNvPr id="1113" name="object 1113"/>
            <p:cNvSpPr/>
            <p:nvPr/>
          </p:nvSpPr>
          <p:spPr>
            <a:xfrm>
              <a:off x="5182362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4" name="object 1114"/>
            <p:cNvSpPr/>
            <p:nvPr/>
          </p:nvSpPr>
          <p:spPr>
            <a:xfrm>
              <a:off x="5182362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15" name="object 1115"/>
          <p:cNvGrpSpPr/>
          <p:nvPr/>
        </p:nvGrpSpPr>
        <p:grpSpPr>
          <a:xfrm>
            <a:off x="5384291" y="3067811"/>
            <a:ext cx="119380" cy="117475"/>
            <a:chOff x="5384291" y="3067811"/>
            <a:chExt cx="119380" cy="117475"/>
          </a:xfrm>
        </p:grpSpPr>
        <p:sp>
          <p:nvSpPr>
            <p:cNvPr id="1116" name="object 1116"/>
            <p:cNvSpPr/>
            <p:nvPr/>
          </p:nvSpPr>
          <p:spPr>
            <a:xfrm>
              <a:off x="5397245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7" name="object 1117"/>
            <p:cNvSpPr/>
            <p:nvPr/>
          </p:nvSpPr>
          <p:spPr>
            <a:xfrm>
              <a:off x="5397245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18" name="object 1118"/>
          <p:cNvGrpSpPr/>
          <p:nvPr/>
        </p:nvGrpSpPr>
        <p:grpSpPr>
          <a:xfrm>
            <a:off x="4962144" y="3261359"/>
            <a:ext cx="119380" cy="117475"/>
            <a:chOff x="4962144" y="3261359"/>
            <a:chExt cx="119380" cy="117475"/>
          </a:xfrm>
        </p:grpSpPr>
        <p:sp>
          <p:nvSpPr>
            <p:cNvPr id="1119" name="object 1119"/>
            <p:cNvSpPr/>
            <p:nvPr/>
          </p:nvSpPr>
          <p:spPr>
            <a:xfrm>
              <a:off x="4975098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0" name="object 1120"/>
            <p:cNvSpPr/>
            <p:nvPr/>
          </p:nvSpPr>
          <p:spPr>
            <a:xfrm>
              <a:off x="4975098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21" name="object 1121"/>
          <p:cNvGrpSpPr/>
          <p:nvPr/>
        </p:nvGrpSpPr>
        <p:grpSpPr>
          <a:xfrm>
            <a:off x="5169408" y="3261359"/>
            <a:ext cx="119380" cy="117475"/>
            <a:chOff x="5169408" y="3261359"/>
            <a:chExt cx="119380" cy="117475"/>
          </a:xfrm>
        </p:grpSpPr>
        <p:sp>
          <p:nvSpPr>
            <p:cNvPr id="1122" name="object 1122"/>
            <p:cNvSpPr/>
            <p:nvPr/>
          </p:nvSpPr>
          <p:spPr>
            <a:xfrm>
              <a:off x="5182362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3" name="object 1123"/>
            <p:cNvSpPr/>
            <p:nvPr/>
          </p:nvSpPr>
          <p:spPr>
            <a:xfrm>
              <a:off x="5182362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24" name="object 1124"/>
          <p:cNvGrpSpPr/>
          <p:nvPr/>
        </p:nvGrpSpPr>
        <p:grpSpPr>
          <a:xfrm>
            <a:off x="5384291" y="3261359"/>
            <a:ext cx="119380" cy="117475"/>
            <a:chOff x="5384291" y="3261359"/>
            <a:chExt cx="119380" cy="117475"/>
          </a:xfrm>
        </p:grpSpPr>
        <p:sp>
          <p:nvSpPr>
            <p:cNvPr id="1125" name="object 1125"/>
            <p:cNvSpPr/>
            <p:nvPr/>
          </p:nvSpPr>
          <p:spPr>
            <a:xfrm>
              <a:off x="5397245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6" name="object 1126"/>
            <p:cNvSpPr/>
            <p:nvPr/>
          </p:nvSpPr>
          <p:spPr>
            <a:xfrm>
              <a:off x="5397245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27" name="object 1127"/>
          <p:cNvGrpSpPr/>
          <p:nvPr/>
        </p:nvGrpSpPr>
        <p:grpSpPr>
          <a:xfrm>
            <a:off x="4962144" y="3454908"/>
            <a:ext cx="119380" cy="117475"/>
            <a:chOff x="4962144" y="3454908"/>
            <a:chExt cx="119380" cy="117475"/>
          </a:xfrm>
        </p:grpSpPr>
        <p:sp>
          <p:nvSpPr>
            <p:cNvPr id="1128" name="object 1128"/>
            <p:cNvSpPr/>
            <p:nvPr/>
          </p:nvSpPr>
          <p:spPr>
            <a:xfrm>
              <a:off x="4975098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9" name="object 1129"/>
            <p:cNvSpPr/>
            <p:nvPr/>
          </p:nvSpPr>
          <p:spPr>
            <a:xfrm>
              <a:off x="4975098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30" name="object 1130"/>
          <p:cNvGrpSpPr/>
          <p:nvPr/>
        </p:nvGrpSpPr>
        <p:grpSpPr>
          <a:xfrm>
            <a:off x="5169408" y="3454908"/>
            <a:ext cx="119380" cy="117475"/>
            <a:chOff x="5169408" y="3454908"/>
            <a:chExt cx="119380" cy="117475"/>
          </a:xfrm>
        </p:grpSpPr>
        <p:sp>
          <p:nvSpPr>
            <p:cNvPr id="1131" name="object 1131"/>
            <p:cNvSpPr/>
            <p:nvPr/>
          </p:nvSpPr>
          <p:spPr>
            <a:xfrm>
              <a:off x="5182362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2" name="object 1132"/>
            <p:cNvSpPr/>
            <p:nvPr/>
          </p:nvSpPr>
          <p:spPr>
            <a:xfrm>
              <a:off x="5182362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33" name="object 1133"/>
          <p:cNvGrpSpPr/>
          <p:nvPr/>
        </p:nvGrpSpPr>
        <p:grpSpPr>
          <a:xfrm>
            <a:off x="5384291" y="3454908"/>
            <a:ext cx="119380" cy="117475"/>
            <a:chOff x="5384291" y="3454908"/>
            <a:chExt cx="119380" cy="117475"/>
          </a:xfrm>
        </p:grpSpPr>
        <p:sp>
          <p:nvSpPr>
            <p:cNvPr id="1134" name="object 1134"/>
            <p:cNvSpPr/>
            <p:nvPr/>
          </p:nvSpPr>
          <p:spPr>
            <a:xfrm>
              <a:off x="5397245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5" name="object 1135"/>
            <p:cNvSpPr/>
            <p:nvPr/>
          </p:nvSpPr>
          <p:spPr>
            <a:xfrm>
              <a:off x="5397245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36" name="object 1136"/>
          <p:cNvGrpSpPr/>
          <p:nvPr/>
        </p:nvGrpSpPr>
        <p:grpSpPr>
          <a:xfrm>
            <a:off x="5600700" y="3067811"/>
            <a:ext cx="117475" cy="117475"/>
            <a:chOff x="5600700" y="3067811"/>
            <a:chExt cx="117475" cy="117475"/>
          </a:xfrm>
        </p:grpSpPr>
        <p:sp>
          <p:nvSpPr>
            <p:cNvPr id="1137" name="object 1137"/>
            <p:cNvSpPr/>
            <p:nvPr/>
          </p:nvSpPr>
          <p:spPr>
            <a:xfrm>
              <a:off x="5613653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8" name="object 1138"/>
            <p:cNvSpPr/>
            <p:nvPr/>
          </p:nvSpPr>
          <p:spPr>
            <a:xfrm>
              <a:off x="5613653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39" name="object 1139"/>
          <p:cNvGrpSpPr/>
          <p:nvPr/>
        </p:nvGrpSpPr>
        <p:grpSpPr>
          <a:xfrm>
            <a:off x="5806440" y="3067811"/>
            <a:ext cx="119380" cy="117475"/>
            <a:chOff x="5806440" y="3067811"/>
            <a:chExt cx="119380" cy="117475"/>
          </a:xfrm>
        </p:grpSpPr>
        <p:sp>
          <p:nvSpPr>
            <p:cNvPr id="1140" name="object 1140"/>
            <p:cNvSpPr/>
            <p:nvPr/>
          </p:nvSpPr>
          <p:spPr>
            <a:xfrm>
              <a:off x="5819394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1" name="object 1141"/>
            <p:cNvSpPr/>
            <p:nvPr/>
          </p:nvSpPr>
          <p:spPr>
            <a:xfrm>
              <a:off x="5819394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42" name="object 1142"/>
          <p:cNvGrpSpPr/>
          <p:nvPr/>
        </p:nvGrpSpPr>
        <p:grpSpPr>
          <a:xfrm>
            <a:off x="6022847" y="3067811"/>
            <a:ext cx="117475" cy="117475"/>
            <a:chOff x="6022847" y="3067811"/>
            <a:chExt cx="117475" cy="117475"/>
          </a:xfrm>
        </p:grpSpPr>
        <p:sp>
          <p:nvSpPr>
            <p:cNvPr id="1143" name="object 1143"/>
            <p:cNvSpPr/>
            <p:nvPr/>
          </p:nvSpPr>
          <p:spPr>
            <a:xfrm>
              <a:off x="6035801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4" name="object 1144"/>
            <p:cNvSpPr/>
            <p:nvPr/>
          </p:nvSpPr>
          <p:spPr>
            <a:xfrm>
              <a:off x="6035801" y="30807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45" name="object 1145"/>
          <p:cNvGrpSpPr/>
          <p:nvPr/>
        </p:nvGrpSpPr>
        <p:grpSpPr>
          <a:xfrm>
            <a:off x="5600700" y="3261359"/>
            <a:ext cx="117475" cy="117475"/>
            <a:chOff x="5600700" y="3261359"/>
            <a:chExt cx="117475" cy="117475"/>
          </a:xfrm>
        </p:grpSpPr>
        <p:sp>
          <p:nvSpPr>
            <p:cNvPr id="1146" name="object 1146"/>
            <p:cNvSpPr/>
            <p:nvPr/>
          </p:nvSpPr>
          <p:spPr>
            <a:xfrm>
              <a:off x="5613653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7" name="object 1147"/>
            <p:cNvSpPr/>
            <p:nvPr/>
          </p:nvSpPr>
          <p:spPr>
            <a:xfrm>
              <a:off x="5613653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48" name="object 1148"/>
          <p:cNvGrpSpPr/>
          <p:nvPr/>
        </p:nvGrpSpPr>
        <p:grpSpPr>
          <a:xfrm>
            <a:off x="5806440" y="3261359"/>
            <a:ext cx="119380" cy="117475"/>
            <a:chOff x="5806440" y="3261359"/>
            <a:chExt cx="119380" cy="117475"/>
          </a:xfrm>
        </p:grpSpPr>
        <p:sp>
          <p:nvSpPr>
            <p:cNvPr id="1149" name="object 1149"/>
            <p:cNvSpPr/>
            <p:nvPr/>
          </p:nvSpPr>
          <p:spPr>
            <a:xfrm>
              <a:off x="5819394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0" name="object 1150"/>
            <p:cNvSpPr/>
            <p:nvPr/>
          </p:nvSpPr>
          <p:spPr>
            <a:xfrm>
              <a:off x="5819394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51" name="object 1151"/>
          <p:cNvGrpSpPr/>
          <p:nvPr/>
        </p:nvGrpSpPr>
        <p:grpSpPr>
          <a:xfrm>
            <a:off x="6022847" y="3261359"/>
            <a:ext cx="117475" cy="117475"/>
            <a:chOff x="6022847" y="3261359"/>
            <a:chExt cx="117475" cy="117475"/>
          </a:xfrm>
        </p:grpSpPr>
        <p:sp>
          <p:nvSpPr>
            <p:cNvPr id="1152" name="object 1152"/>
            <p:cNvSpPr/>
            <p:nvPr/>
          </p:nvSpPr>
          <p:spPr>
            <a:xfrm>
              <a:off x="6035801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3" name="object 1153"/>
            <p:cNvSpPr/>
            <p:nvPr/>
          </p:nvSpPr>
          <p:spPr>
            <a:xfrm>
              <a:off x="6035801" y="32743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54" name="object 1154"/>
          <p:cNvGrpSpPr/>
          <p:nvPr/>
        </p:nvGrpSpPr>
        <p:grpSpPr>
          <a:xfrm>
            <a:off x="5600700" y="3454908"/>
            <a:ext cx="117475" cy="117475"/>
            <a:chOff x="5600700" y="3454908"/>
            <a:chExt cx="117475" cy="117475"/>
          </a:xfrm>
        </p:grpSpPr>
        <p:sp>
          <p:nvSpPr>
            <p:cNvPr id="1155" name="object 1155"/>
            <p:cNvSpPr/>
            <p:nvPr/>
          </p:nvSpPr>
          <p:spPr>
            <a:xfrm>
              <a:off x="5613653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6" name="object 1156"/>
            <p:cNvSpPr/>
            <p:nvPr/>
          </p:nvSpPr>
          <p:spPr>
            <a:xfrm>
              <a:off x="5613653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57" name="object 1157"/>
          <p:cNvGrpSpPr/>
          <p:nvPr/>
        </p:nvGrpSpPr>
        <p:grpSpPr>
          <a:xfrm>
            <a:off x="5806440" y="3454908"/>
            <a:ext cx="119380" cy="117475"/>
            <a:chOff x="5806440" y="3454908"/>
            <a:chExt cx="119380" cy="117475"/>
          </a:xfrm>
        </p:grpSpPr>
        <p:sp>
          <p:nvSpPr>
            <p:cNvPr id="1158" name="object 1158"/>
            <p:cNvSpPr/>
            <p:nvPr/>
          </p:nvSpPr>
          <p:spPr>
            <a:xfrm>
              <a:off x="5819394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9" name="object 1159"/>
            <p:cNvSpPr/>
            <p:nvPr/>
          </p:nvSpPr>
          <p:spPr>
            <a:xfrm>
              <a:off x="5819394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0" name="object 1160"/>
          <p:cNvGrpSpPr/>
          <p:nvPr/>
        </p:nvGrpSpPr>
        <p:grpSpPr>
          <a:xfrm>
            <a:off x="6022847" y="3454908"/>
            <a:ext cx="117475" cy="117475"/>
            <a:chOff x="6022847" y="3454908"/>
            <a:chExt cx="117475" cy="117475"/>
          </a:xfrm>
        </p:grpSpPr>
        <p:sp>
          <p:nvSpPr>
            <p:cNvPr id="1161" name="object 1161"/>
            <p:cNvSpPr/>
            <p:nvPr/>
          </p:nvSpPr>
          <p:spPr>
            <a:xfrm>
              <a:off x="6035801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2" name="object 1162"/>
            <p:cNvSpPr/>
            <p:nvPr/>
          </p:nvSpPr>
          <p:spPr>
            <a:xfrm>
              <a:off x="6035801" y="346786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3" name="object 1163"/>
          <p:cNvGrpSpPr/>
          <p:nvPr/>
        </p:nvGrpSpPr>
        <p:grpSpPr>
          <a:xfrm>
            <a:off x="6179820" y="3067811"/>
            <a:ext cx="119380" cy="117475"/>
            <a:chOff x="6179820" y="3067811"/>
            <a:chExt cx="119380" cy="117475"/>
          </a:xfrm>
        </p:grpSpPr>
        <p:sp>
          <p:nvSpPr>
            <p:cNvPr id="1164" name="object 1164"/>
            <p:cNvSpPr/>
            <p:nvPr/>
          </p:nvSpPr>
          <p:spPr>
            <a:xfrm>
              <a:off x="6192774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5" name="object 1165"/>
            <p:cNvSpPr/>
            <p:nvPr/>
          </p:nvSpPr>
          <p:spPr>
            <a:xfrm>
              <a:off x="6192774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6" name="object 1166"/>
          <p:cNvGrpSpPr/>
          <p:nvPr/>
        </p:nvGrpSpPr>
        <p:grpSpPr>
          <a:xfrm>
            <a:off x="6387084" y="3067811"/>
            <a:ext cx="119380" cy="117475"/>
            <a:chOff x="6387084" y="3067811"/>
            <a:chExt cx="119380" cy="117475"/>
          </a:xfrm>
        </p:grpSpPr>
        <p:sp>
          <p:nvSpPr>
            <p:cNvPr id="1167" name="object 1167"/>
            <p:cNvSpPr/>
            <p:nvPr/>
          </p:nvSpPr>
          <p:spPr>
            <a:xfrm>
              <a:off x="6400038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8" name="object 1168"/>
            <p:cNvSpPr/>
            <p:nvPr/>
          </p:nvSpPr>
          <p:spPr>
            <a:xfrm>
              <a:off x="6400038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9" name="object 1169"/>
          <p:cNvGrpSpPr/>
          <p:nvPr/>
        </p:nvGrpSpPr>
        <p:grpSpPr>
          <a:xfrm>
            <a:off x="6601968" y="3067811"/>
            <a:ext cx="119380" cy="117475"/>
            <a:chOff x="6601968" y="3067811"/>
            <a:chExt cx="119380" cy="117475"/>
          </a:xfrm>
        </p:grpSpPr>
        <p:sp>
          <p:nvSpPr>
            <p:cNvPr id="1170" name="object 1170"/>
            <p:cNvSpPr/>
            <p:nvPr/>
          </p:nvSpPr>
          <p:spPr>
            <a:xfrm>
              <a:off x="6614922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1" name="object 1171"/>
            <p:cNvSpPr/>
            <p:nvPr/>
          </p:nvSpPr>
          <p:spPr>
            <a:xfrm>
              <a:off x="6614922" y="30807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72" name="object 1172"/>
          <p:cNvGrpSpPr/>
          <p:nvPr/>
        </p:nvGrpSpPr>
        <p:grpSpPr>
          <a:xfrm>
            <a:off x="6179820" y="3261359"/>
            <a:ext cx="119380" cy="117475"/>
            <a:chOff x="6179820" y="3261359"/>
            <a:chExt cx="119380" cy="117475"/>
          </a:xfrm>
        </p:grpSpPr>
        <p:sp>
          <p:nvSpPr>
            <p:cNvPr id="1173" name="object 1173"/>
            <p:cNvSpPr/>
            <p:nvPr/>
          </p:nvSpPr>
          <p:spPr>
            <a:xfrm>
              <a:off x="6192774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4" name="object 1174"/>
            <p:cNvSpPr/>
            <p:nvPr/>
          </p:nvSpPr>
          <p:spPr>
            <a:xfrm>
              <a:off x="6192774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75" name="object 1175"/>
          <p:cNvGrpSpPr/>
          <p:nvPr/>
        </p:nvGrpSpPr>
        <p:grpSpPr>
          <a:xfrm>
            <a:off x="6387084" y="3261359"/>
            <a:ext cx="119380" cy="117475"/>
            <a:chOff x="6387084" y="3261359"/>
            <a:chExt cx="119380" cy="117475"/>
          </a:xfrm>
        </p:grpSpPr>
        <p:sp>
          <p:nvSpPr>
            <p:cNvPr id="1176" name="object 1176"/>
            <p:cNvSpPr/>
            <p:nvPr/>
          </p:nvSpPr>
          <p:spPr>
            <a:xfrm>
              <a:off x="6400038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7" name="object 1177"/>
            <p:cNvSpPr/>
            <p:nvPr/>
          </p:nvSpPr>
          <p:spPr>
            <a:xfrm>
              <a:off x="6400038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78" name="object 1178"/>
          <p:cNvGrpSpPr/>
          <p:nvPr/>
        </p:nvGrpSpPr>
        <p:grpSpPr>
          <a:xfrm>
            <a:off x="6601968" y="3261359"/>
            <a:ext cx="119380" cy="117475"/>
            <a:chOff x="6601968" y="3261359"/>
            <a:chExt cx="119380" cy="117475"/>
          </a:xfrm>
        </p:grpSpPr>
        <p:sp>
          <p:nvSpPr>
            <p:cNvPr id="1179" name="object 1179"/>
            <p:cNvSpPr/>
            <p:nvPr/>
          </p:nvSpPr>
          <p:spPr>
            <a:xfrm>
              <a:off x="6614922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0" name="object 1180"/>
            <p:cNvSpPr/>
            <p:nvPr/>
          </p:nvSpPr>
          <p:spPr>
            <a:xfrm>
              <a:off x="6614922" y="327431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81" name="object 1181"/>
          <p:cNvGrpSpPr/>
          <p:nvPr/>
        </p:nvGrpSpPr>
        <p:grpSpPr>
          <a:xfrm>
            <a:off x="6179820" y="3454908"/>
            <a:ext cx="119380" cy="117475"/>
            <a:chOff x="6179820" y="3454908"/>
            <a:chExt cx="119380" cy="117475"/>
          </a:xfrm>
        </p:grpSpPr>
        <p:sp>
          <p:nvSpPr>
            <p:cNvPr id="1182" name="object 1182"/>
            <p:cNvSpPr/>
            <p:nvPr/>
          </p:nvSpPr>
          <p:spPr>
            <a:xfrm>
              <a:off x="6192774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3" name="object 1183"/>
            <p:cNvSpPr/>
            <p:nvPr/>
          </p:nvSpPr>
          <p:spPr>
            <a:xfrm>
              <a:off x="6192774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84" name="object 1184"/>
          <p:cNvGrpSpPr/>
          <p:nvPr/>
        </p:nvGrpSpPr>
        <p:grpSpPr>
          <a:xfrm>
            <a:off x="6387084" y="3454908"/>
            <a:ext cx="119380" cy="117475"/>
            <a:chOff x="6387084" y="3454908"/>
            <a:chExt cx="119380" cy="117475"/>
          </a:xfrm>
        </p:grpSpPr>
        <p:sp>
          <p:nvSpPr>
            <p:cNvPr id="1185" name="object 1185"/>
            <p:cNvSpPr/>
            <p:nvPr/>
          </p:nvSpPr>
          <p:spPr>
            <a:xfrm>
              <a:off x="6400038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6" name="object 1186"/>
            <p:cNvSpPr/>
            <p:nvPr/>
          </p:nvSpPr>
          <p:spPr>
            <a:xfrm>
              <a:off x="6400038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87" name="object 1187"/>
          <p:cNvGrpSpPr/>
          <p:nvPr/>
        </p:nvGrpSpPr>
        <p:grpSpPr>
          <a:xfrm>
            <a:off x="6601968" y="3454908"/>
            <a:ext cx="119380" cy="117475"/>
            <a:chOff x="6601968" y="3454908"/>
            <a:chExt cx="119380" cy="117475"/>
          </a:xfrm>
        </p:grpSpPr>
        <p:sp>
          <p:nvSpPr>
            <p:cNvPr id="1188" name="object 1188"/>
            <p:cNvSpPr/>
            <p:nvPr/>
          </p:nvSpPr>
          <p:spPr>
            <a:xfrm>
              <a:off x="6614922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9" name="object 1189"/>
            <p:cNvSpPr/>
            <p:nvPr/>
          </p:nvSpPr>
          <p:spPr>
            <a:xfrm>
              <a:off x="6614922" y="3467862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0" name="object 1190"/>
          <p:cNvGrpSpPr/>
          <p:nvPr/>
        </p:nvGrpSpPr>
        <p:grpSpPr>
          <a:xfrm>
            <a:off x="4383023" y="3646932"/>
            <a:ext cx="117475" cy="119380"/>
            <a:chOff x="4383023" y="3646932"/>
            <a:chExt cx="117475" cy="119380"/>
          </a:xfrm>
        </p:grpSpPr>
        <p:sp>
          <p:nvSpPr>
            <p:cNvPr id="1191" name="object 1191"/>
            <p:cNvSpPr/>
            <p:nvPr/>
          </p:nvSpPr>
          <p:spPr>
            <a:xfrm>
              <a:off x="4395977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2" name="object 1192"/>
            <p:cNvSpPr/>
            <p:nvPr/>
          </p:nvSpPr>
          <p:spPr>
            <a:xfrm>
              <a:off x="4395977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3" name="object 1193"/>
          <p:cNvGrpSpPr/>
          <p:nvPr/>
        </p:nvGrpSpPr>
        <p:grpSpPr>
          <a:xfrm>
            <a:off x="4588764" y="3646932"/>
            <a:ext cx="119380" cy="119380"/>
            <a:chOff x="4588764" y="3646932"/>
            <a:chExt cx="119380" cy="119380"/>
          </a:xfrm>
        </p:grpSpPr>
        <p:sp>
          <p:nvSpPr>
            <p:cNvPr id="1194" name="object 1194"/>
            <p:cNvSpPr/>
            <p:nvPr/>
          </p:nvSpPr>
          <p:spPr>
            <a:xfrm>
              <a:off x="4601718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5" name="object 1195"/>
            <p:cNvSpPr/>
            <p:nvPr/>
          </p:nvSpPr>
          <p:spPr>
            <a:xfrm>
              <a:off x="4601718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6" name="object 1196"/>
          <p:cNvGrpSpPr/>
          <p:nvPr/>
        </p:nvGrpSpPr>
        <p:grpSpPr>
          <a:xfrm>
            <a:off x="4805171" y="3646932"/>
            <a:ext cx="117475" cy="119380"/>
            <a:chOff x="4805171" y="3646932"/>
            <a:chExt cx="117475" cy="119380"/>
          </a:xfrm>
        </p:grpSpPr>
        <p:sp>
          <p:nvSpPr>
            <p:cNvPr id="1197" name="object 1197"/>
            <p:cNvSpPr/>
            <p:nvPr/>
          </p:nvSpPr>
          <p:spPr>
            <a:xfrm>
              <a:off x="4818125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8" name="object 1198"/>
            <p:cNvSpPr/>
            <p:nvPr/>
          </p:nvSpPr>
          <p:spPr>
            <a:xfrm>
              <a:off x="4818125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9" name="object 1199"/>
          <p:cNvGrpSpPr/>
          <p:nvPr/>
        </p:nvGrpSpPr>
        <p:grpSpPr>
          <a:xfrm>
            <a:off x="4383023" y="3840479"/>
            <a:ext cx="117475" cy="119380"/>
            <a:chOff x="4383023" y="3840479"/>
            <a:chExt cx="117475" cy="119380"/>
          </a:xfrm>
        </p:grpSpPr>
        <p:sp>
          <p:nvSpPr>
            <p:cNvPr id="1200" name="object 1200"/>
            <p:cNvSpPr/>
            <p:nvPr/>
          </p:nvSpPr>
          <p:spPr>
            <a:xfrm>
              <a:off x="4395977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1" name="object 1201"/>
            <p:cNvSpPr/>
            <p:nvPr/>
          </p:nvSpPr>
          <p:spPr>
            <a:xfrm>
              <a:off x="4395977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02" name="object 1202"/>
          <p:cNvGrpSpPr/>
          <p:nvPr/>
        </p:nvGrpSpPr>
        <p:grpSpPr>
          <a:xfrm>
            <a:off x="4588764" y="3840479"/>
            <a:ext cx="119380" cy="119380"/>
            <a:chOff x="4588764" y="3840479"/>
            <a:chExt cx="119380" cy="119380"/>
          </a:xfrm>
        </p:grpSpPr>
        <p:sp>
          <p:nvSpPr>
            <p:cNvPr id="1203" name="object 1203"/>
            <p:cNvSpPr/>
            <p:nvPr/>
          </p:nvSpPr>
          <p:spPr>
            <a:xfrm>
              <a:off x="4601718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4" name="object 1204"/>
            <p:cNvSpPr/>
            <p:nvPr/>
          </p:nvSpPr>
          <p:spPr>
            <a:xfrm>
              <a:off x="4601718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05" name="object 1205"/>
          <p:cNvGrpSpPr/>
          <p:nvPr/>
        </p:nvGrpSpPr>
        <p:grpSpPr>
          <a:xfrm>
            <a:off x="4805171" y="3840479"/>
            <a:ext cx="117475" cy="119380"/>
            <a:chOff x="4805171" y="3840479"/>
            <a:chExt cx="117475" cy="119380"/>
          </a:xfrm>
        </p:grpSpPr>
        <p:sp>
          <p:nvSpPr>
            <p:cNvPr id="1206" name="object 1206"/>
            <p:cNvSpPr/>
            <p:nvPr/>
          </p:nvSpPr>
          <p:spPr>
            <a:xfrm>
              <a:off x="4818125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7" name="object 1207"/>
            <p:cNvSpPr/>
            <p:nvPr/>
          </p:nvSpPr>
          <p:spPr>
            <a:xfrm>
              <a:off x="4818125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08" name="object 1208"/>
          <p:cNvGrpSpPr/>
          <p:nvPr/>
        </p:nvGrpSpPr>
        <p:grpSpPr>
          <a:xfrm>
            <a:off x="4383023" y="4034028"/>
            <a:ext cx="117475" cy="119380"/>
            <a:chOff x="4383023" y="4034028"/>
            <a:chExt cx="117475" cy="119380"/>
          </a:xfrm>
        </p:grpSpPr>
        <p:sp>
          <p:nvSpPr>
            <p:cNvPr id="1209" name="object 1209"/>
            <p:cNvSpPr/>
            <p:nvPr/>
          </p:nvSpPr>
          <p:spPr>
            <a:xfrm>
              <a:off x="4395977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0" name="object 1210"/>
            <p:cNvSpPr/>
            <p:nvPr/>
          </p:nvSpPr>
          <p:spPr>
            <a:xfrm>
              <a:off x="4395977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11" name="object 1211"/>
          <p:cNvGrpSpPr/>
          <p:nvPr/>
        </p:nvGrpSpPr>
        <p:grpSpPr>
          <a:xfrm>
            <a:off x="4588764" y="4034028"/>
            <a:ext cx="119380" cy="119380"/>
            <a:chOff x="4588764" y="4034028"/>
            <a:chExt cx="119380" cy="119380"/>
          </a:xfrm>
        </p:grpSpPr>
        <p:sp>
          <p:nvSpPr>
            <p:cNvPr id="1212" name="object 1212"/>
            <p:cNvSpPr/>
            <p:nvPr/>
          </p:nvSpPr>
          <p:spPr>
            <a:xfrm>
              <a:off x="4601718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3" name="object 1213"/>
            <p:cNvSpPr/>
            <p:nvPr/>
          </p:nvSpPr>
          <p:spPr>
            <a:xfrm>
              <a:off x="4601718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14" name="object 1214"/>
          <p:cNvGrpSpPr/>
          <p:nvPr/>
        </p:nvGrpSpPr>
        <p:grpSpPr>
          <a:xfrm>
            <a:off x="4805171" y="4034028"/>
            <a:ext cx="117475" cy="119380"/>
            <a:chOff x="4805171" y="4034028"/>
            <a:chExt cx="117475" cy="119380"/>
          </a:xfrm>
        </p:grpSpPr>
        <p:sp>
          <p:nvSpPr>
            <p:cNvPr id="1215" name="object 1215"/>
            <p:cNvSpPr/>
            <p:nvPr/>
          </p:nvSpPr>
          <p:spPr>
            <a:xfrm>
              <a:off x="4818125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6" name="object 1216"/>
            <p:cNvSpPr/>
            <p:nvPr/>
          </p:nvSpPr>
          <p:spPr>
            <a:xfrm>
              <a:off x="4818125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17" name="object 1217"/>
          <p:cNvGrpSpPr/>
          <p:nvPr/>
        </p:nvGrpSpPr>
        <p:grpSpPr>
          <a:xfrm>
            <a:off x="4962144" y="3646932"/>
            <a:ext cx="119380" cy="119380"/>
            <a:chOff x="4962144" y="3646932"/>
            <a:chExt cx="119380" cy="119380"/>
          </a:xfrm>
        </p:grpSpPr>
        <p:sp>
          <p:nvSpPr>
            <p:cNvPr id="1218" name="object 1218"/>
            <p:cNvSpPr/>
            <p:nvPr/>
          </p:nvSpPr>
          <p:spPr>
            <a:xfrm>
              <a:off x="4975098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9" name="object 1219"/>
            <p:cNvSpPr/>
            <p:nvPr/>
          </p:nvSpPr>
          <p:spPr>
            <a:xfrm>
              <a:off x="4975098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20" name="object 1220"/>
          <p:cNvGrpSpPr/>
          <p:nvPr/>
        </p:nvGrpSpPr>
        <p:grpSpPr>
          <a:xfrm>
            <a:off x="5169408" y="3646932"/>
            <a:ext cx="119380" cy="119380"/>
            <a:chOff x="5169408" y="3646932"/>
            <a:chExt cx="119380" cy="119380"/>
          </a:xfrm>
        </p:grpSpPr>
        <p:sp>
          <p:nvSpPr>
            <p:cNvPr id="1221" name="object 1221"/>
            <p:cNvSpPr/>
            <p:nvPr/>
          </p:nvSpPr>
          <p:spPr>
            <a:xfrm>
              <a:off x="5182362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2" name="object 1222"/>
            <p:cNvSpPr/>
            <p:nvPr/>
          </p:nvSpPr>
          <p:spPr>
            <a:xfrm>
              <a:off x="5182362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23" name="object 1223"/>
          <p:cNvGrpSpPr/>
          <p:nvPr/>
        </p:nvGrpSpPr>
        <p:grpSpPr>
          <a:xfrm>
            <a:off x="5384291" y="3646932"/>
            <a:ext cx="119380" cy="119380"/>
            <a:chOff x="5384291" y="3646932"/>
            <a:chExt cx="119380" cy="119380"/>
          </a:xfrm>
        </p:grpSpPr>
        <p:sp>
          <p:nvSpPr>
            <p:cNvPr id="1224" name="object 1224"/>
            <p:cNvSpPr/>
            <p:nvPr/>
          </p:nvSpPr>
          <p:spPr>
            <a:xfrm>
              <a:off x="5397245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5" name="object 1225"/>
            <p:cNvSpPr/>
            <p:nvPr/>
          </p:nvSpPr>
          <p:spPr>
            <a:xfrm>
              <a:off x="5397245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26" name="object 1226"/>
          <p:cNvGrpSpPr/>
          <p:nvPr/>
        </p:nvGrpSpPr>
        <p:grpSpPr>
          <a:xfrm>
            <a:off x="4962144" y="3840479"/>
            <a:ext cx="119380" cy="119380"/>
            <a:chOff x="4962144" y="3840479"/>
            <a:chExt cx="119380" cy="119380"/>
          </a:xfrm>
        </p:grpSpPr>
        <p:sp>
          <p:nvSpPr>
            <p:cNvPr id="1227" name="object 1227"/>
            <p:cNvSpPr/>
            <p:nvPr/>
          </p:nvSpPr>
          <p:spPr>
            <a:xfrm>
              <a:off x="4975098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8" name="object 1228"/>
            <p:cNvSpPr/>
            <p:nvPr/>
          </p:nvSpPr>
          <p:spPr>
            <a:xfrm>
              <a:off x="4975098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29" name="object 1229"/>
          <p:cNvGrpSpPr/>
          <p:nvPr/>
        </p:nvGrpSpPr>
        <p:grpSpPr>
          <a:xfrm>
            <a:off x="5169408" y="3840479"/>
            <a:ext cx="119380" cy="119380"/>
            <a:chOff x="5169408" y="3840479"/>
            <a:chExt cx="119380" cy="119380"/>
          </a:xfrm>
        </p:grpSpPr>
        <p:sp>
          <p:nvSpPr>
            <p:cNvPr id="1230" name="object 1230"/>
            <p:cNvSpPr/>
            <p:nvPr/>
          </p:nvSpPr>
          <p:spPr>
            <a:xfrm>
              <a:off x="5182362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1" name="object 1231"/>
            <p:cNvSpPr/>
            <p:nvPr/>
          </p:nvSpPr>
          <p:spPr>
            <a:xfrm>
              <a:off x="5182362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32" name="object 1232"/>
          <p:cNvGrpSpPr/>
          <p:nvPr/>
        </p:nvGrpSpPr>
        <p:grpSpPr>
          <a:xfrm>
            <a:off x="5384291" y="3840479"/>
            <a:ext cx="119380" cy="119380"/>
            <a:chOff x="5384291" y="3840479"/>
            <a:chExt cx="119380" cy="119380"/>
          </a:xfrm>
        </p:grpSpPr>
        <p:sp>
          <p:nvSpPr>
            <p:cNvPr id="1233" name="object 1233"/>
            <p:cNvSpPr/>
            <p:nvPr/>
          </p:nvSpPr>
          <p:spPr>
            <a:xfrm>
              <a:off x="5397245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4" name="object 1234"/>
            <p:cNvSpPr/>
            <p:nvPr/>
          </p:nvSpPr>
          <p:spPr>
            <a:xfrm>
              <a:off x="5397245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35" name="object 1235"/>
          <p:cNvGrpSpPr/>
          <p:nvPr/>
        </p:nvGrpSpPr>
        <p:grpSpPr>
          <a:xfrm>
            <a:off x="4962144" y="4034028"/>
            <a:ext cx="119380" cy="119380"/>
            <a:chOff x="4962144" y="4034028"/>
            <a:chExt cx="119380" cy="119380"/>
          </a:xfrm>
        </p:grpSpPr>
        <p:sp>
          <p:nvSpPr>
            <p:cNvPr id="1236" name="object 1236"/>
            <p:cNvSpPr/>
            <p:nvPr/>
          </p:nvSpPr>
          <p:spPr>
            <a:xfrm>
              <a:off x="4975098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7" name="object 1237"/>
            <p:cNvSpPr/>
            <p:nvPr/>
          </p:nvSpPr>
          <p:spPr>
            <a:xfrm>
              <a:off x="4975098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38" name="object 1238"/>
          <p:cNvGrpSpPr/>
          <p:nvPr/>
        </p:nvGrpSpPr>
        <p:grpSpPr>
          <a:xfrm>
            <a:off x="5169408" y="4034028"/>
            <a:ext cx="119380" cy="119380"/>
            <a:chOff x="5169408" y="4034028"/>
            <a:chExt cx="119380" cy="119380"/>
          </a:xfrm>
        </p:grpSpPr>
        <p:sp>
          <p:nvSpPr>
            <p:cNvPr id="1239" name="object 1239"/>
            <p:cNvSpPr/>
            <p:nvPr/>
          </p:nvSpPr>
          <p:spPr>
            <a:xfrm>
              <a:off x="5182362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0" name="object 1240"/>
            <p:cNvSpPr/>
            <p:nvPr/>
          </p:nvSpPr>
          <p:spPr>
            <a:xfrm>
              <a:off x="5182362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1" name="object 1241"/>
          <p:cNvGrpSpPr/>
          <p:nvPr/>
        </p:nvGrpSpPr>
        <p:grpSpPr>
          <a:xfrm>
            <a:off x="5384291" y="4034028"/>
            <a:ext cx="119380" cy="119380"/>
            <a:chOff x="5384291" y="4034028"/>
            <a:chExt cx="119380" cy="119380"/>
          </a:xfrm>
        </p:grpSpPr>
        <p:sp>
          <p:nvSpPr>
            <p:cNvPr id="1242" name="object 1242"/>
            <p:cNvSpPr/>
            <p:nvPr/>
          </p:nvSpPr>
          <p:spPr>
            <a:xfrm>
              <a:off x="5397245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3" name="object 1243"/>
            <p:cNvSpPr/>
            <p:nvPr/>
          </p:nvSpPr>
          <p:spPr>
            <a:xfrm>
              <a:off x="5397245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4" name="object 1244"/>
          <p:cNvGrpSpPr/>
          <p:nvPr/>
        </p:nvGrpSpPr>
        <p:grpSpPr>
          <a:xfrm>
            <a:off x="5600700" y="3646932"/>
            <a:ext cx="117475" cy="119380"/>
            <a:chOff x="5600700" y="3646932"/>
            <a:chExt cx="117475" cy="119380"/>
          </a:xfrm>
        </p:grpSpPr>
        <p:sp>
          <p:nvSpPr>
            <p:cNvPr id="1245" name="object 1245"/>
            <p:cNvSpPr/>
            <p:nvPr/>
          </p:nvSpPr>
          <p:spPr>
            <a:xfrm>
              <a:off x="5613653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6" name="object 1246"/>
            <p:cNvSpPr/>
            <p:nvPr/>
          </p:nvSpPr>
          <p:spPr>
            <a:xfrm>
              <a:off x="5613653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7" name="object 1247"/>
          <p:cNvGrpSpPr/>
          <p:nvPr/>
        </p:nvGrpSpPr>
        <p:grpSpPr>
          <a:xfrm>
            <a:off x="5806440" y="3646932"/>
            <a:ext cx="119380" cy="119380"/>
            <a:chOff x="5806440" y="3646932"/>
            <a:chExt cx="119380" cy="119380"/>
          </a:xfrm>
        </p:grpSpPr>
        <p:sp>
          <p:nvSpPr>
            <p:cNvPr id="1248" name="object 1248"/>
            <p:cNvSpPr/>
            <p:nvPr/>
          </p:nvSpPr>
          <p:spPr>
            <a:xfrm>
              <a:off x="5819394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9" name="object 1249"/>
            <p:cNvSpPr/>
            <p:nvPr/>
          </p:nvSpPr>
          <p:spPr>
            <a:xfrm>
              <a:off x="5819394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50" name="object 1250"/>
          <p:cNvGrpSpPr/>
          <p:nvPr/>
        </p:nvGrpSpPr>
        <p:grpSpPr>
          <a:xfrm>
            <a:off x="6022847" y="3646932"/>
            <a:ext cx="117475" cy="119380"/>
            <a:chOff x="6022847" y="3646932"/>
            <a:chExt cx="117475" cy="119380"/>
          </a:xfrm>
        </p:grpSpPr>
        <p:sp>
          <p:nvSpPr>
            <p:cNvPr id="1251" name="object 1251"/>
            <p:cNvSpPr/>
            <p:nvPr/>
          </p:nvSpPr>
          <p:spPr>
            <a:xfrm>
              <a:off x="6035801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2" name="object 1252"/>
            <p:cNvSpPr/>
            <p:nvPr/>
          </p:nvSpPr>
          <p:spPr>
            <a:xfrm>
              <a:off x="6035801" y="36598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53" name="object 1253"/>
          <p:cNvGrpSpPr/>
          <p:nvPr/>
        </p:nvGrpSpPr>
        <p:grpSpPr>
          <a:xfrm>
            <a:off x="5600700" y="3840479"/>
            <a:ext cx="117475" cy="119380"/>
            <a:chOff x="5600700" y="3840479"/>
            <a:chExt cx="117475" cy="119380"/>
          </a:xfrm>
        </p:grpSpPr>
        <p:sp>
          <p:nvSpPr>
            <p:cNvPr id="1254" name="object 1254"/>
            <p:cNvSpPr/>
            <p:nvPr/>
          </p:nvSpPr>
          <p:spPr>
            <a:xfrm>
              <a:off x="5613653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5" name="object 1255"/>
            <p:cNvSpPr/>
            <p:nvPr/>
          </p:nvSpPr>
          <p:spPr>
            <a:xfrm>
              <a:off x="5613653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56" name="object 1256"/>
          <p:cNvGrpSpPr/>
          <p:nvPr/>
        </p:nvGrpSpPr>
        <p:grpSpPr>
          <a:xfrm>
            <a:off x="5806440" y="3840479"/>
            <a:ext cx="119380" cy="119380"/>
            <a:chOff x="5806440" y="3840479"/>
            <a:chExt cx="119380" cy="119380"/>
          </a:xfrm>
        </p:grpSpPr>
        <p:sp>
          <p:nvSpPr>
            <p:cNvPr id="1257" name="object 1257"/>
            <p:cNvSpPr/>
            <p:nvPr/>
          </p:nvSpPr>
          <p:spPr>
            <a:xfrm>
              <a:off x="5819394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8" name="object 1258"/>
            <p:cNvSpPr/>
            <p:nvPr/>
          </p:nvSpPr>
          <p:spPr>
            <a:xfrm>
              <a:off x="5819394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59" name="object 1259"/>
          <p:cNvGrpSpPr/>
          <p:nvPr/>
        </p:nvGrpSpPr>
        <p:grpSpPr>
          <a:xfrm>
            <a:off x="6022847" y="3840479"/>
            <a:ext cx="117475" cy="119380"/>
            <a:chOff x="6022847" y="3840479"/>
            <a:chExt cx="117475" cy="119380"/>
          </a:xfrm>
        </p:grpSpPr>
        <p:sp>
          <p:nvSpPr>
            <p:cNvPr id="1260" name="object 1260"/>
            <p:cNvSpPr/>
            <p:nvPr/>
          </p:nvSpPr>
          <p:spPr>
            <a:xfrm>
              <a:off x="6035801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1" name="object 1261"/>
            <p:cNvSpPr/>
            <p:nvPr/>
          </p:nvSpPr>
          <p:spPr>
            <a:xfrm>
              <a:off x="6035801" y="38534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62" name="object 1262"/>
          <p:cNvGrpSpPr/>
          <p:nvPr/>
        </p:nvGrpSpPr>
        <p:grpSpPr>
          <a:xfrm>
            <a:off x="5600700" y="4034028"/>
            <a:ext cx="117475" cy="119380"/>
            <a:chOff x="5600700" y="4034028"/>
            <a:chExt cx="117475" cy="119380"/>
          </a:xfrm>
        </p:grpSpPr>
        <p:sp>
          <p:nvSpPr>
            <p:cNvPr id="1263" name="object 1263"/>
            <p:cNvSpPr/>
            <p:nvPr/>
          </p:nvSpPr>
          <p:spPr>
            <a:xfrm>
              <a:off x="5613653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4" name="object 1264"/>
            <p:cNvSpPr/>
            <p:nvPr/>
          </p:nvSpPr>
          <p:spPr>
            <a:xfrm>
              <a:off x="5613653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65" name="object 1265"/>
          <p:cNvGrpSpPr/>
          <p:nvPr/>
        </p:nvGrpSpPr>
        <p:grpSpPr>
          <a:xfrm>
            <a:off x="5806440" y="4034028"/>
            <a:ext cx="119380" cy="119380"/>
            <a:chOff x="5806440" y="4034028"/>
            <a:chExt cx="119380" cy="119380"/>
          </a:xfrm>
        </p:grpSpPr>
        <p:sp>
          <p:nvSpPr>
            <p:cNvPr id="1266" name="object 1266"/>
            <p:cNvSpPr/>
            <p:nvPr/>
          </p:nvSpPr>
          <p:spPr>
            <a:xfrm>
              <a:off x="5819394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7" name="object 1267"/>
            <p:cNvSpPr/>
            <p:nvPr/>
          </p:nvSpPr>
          <p:spPr>
            <a:xfrm>
              <a:off x="5819394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68" name="object 1268"/>
          <p:cNvGrpSpPr/>
          <p:nvPr/>
        </p:nvGrpSpPr>
        <p:grpSpPr>
          <a:xfrm>
            <a:off x="6022847" y="4034028"/>
            <a:ext cx="117475" cy="119380"/>
            <a:chOff x="6022847" y="4034028"/>
            <a:chExt cx="117475" cy="119380"/>
          </a:xfrm>
        </p:grpSpPr>
        <p:sp>
          <p:nvSpPr>
            <p:cNvPr id="1269" name="object 1269"/>
            <p:cNvSpPr/>
            <p:nvPr/>
          </p:nvSpPr>
          <p:spPr>
            <a:xfrm>
              <a:off x="6035801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0" name="object 1270"/>
            <p:cNvSpPr/>
            <p:nvPr/>
          </p:nvSpPr>
          <p:spPr>
            <a:xfrm>
              <a:off x="6035801" y="40469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71" name="object 1271"/>
          <p:cNvGrpSpPr/>
          <p:nvPr/>
        </p:nvGrpSpPr>
        <p:grpSpPr>
          <a:xfrm>
            <a:off x="6179820" y="3646932"/>
            <a:ext cx="119380" cy="119380"/>
            <a:chOff x="6179820" y="3646932"/>
            <a:chExt cx="119380" cy="119380"/>
          </a:xfrm>
        </p:grpSpPr>
        <p:sp>
          <p:nvSpPr>
            <p:cNvPr id="1272" name="object 1272"/>
            <p:cNvSpPr/>
            <p:nvPr/>
          </p:nvSpPr>
          <p:spPr>
            <a:xfrm>
              <a:off x="6192774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3" name="object 1273"/>
            <p:cNvSpPr/>
            <p:nvPr/>
          </p:nvSpPr>
          <p:spPr>
            <a:xfrm>
              <a:off x="6192774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74" name="object 1274"/>
          <p:cNvGrpSpPr/>
          <p:nvPr/>
        </p:nvGrpSpPr>
        <p:grpSpPr>
          <a:xfrm>
            <a:off x="6387084" y="3646932"/>
            <a:ext cx="119380" cy="119380"/>
            <a:chOff x="6387084" y="3646932"/>
            <a:chExt cx="119380" cy="119380"/>
          </a:xfrm>
        </p:grpSpPr>
        <p:sp>
          <p:nvSpPr>
            <p:cNvPr id="1275" name="object 1275"/>
            <p:cNvSpPr/>
            <p:nvPr/>
          </p:nvSpPr>
          <p:spPr>
            <a:xfrm>
              <a:off x="6400038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6" name="object 1276"/>
            <p:cNvSpPr/>
            <p:nvPr/>
          </p:nvSpPr>
          <p:spPr>
            <a:xfrm>
              <a:off x="6400038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77" name="object 1277"/>
          <p:cNvGrpSpPr/>
          <p:nvPr/>
        </p:nvGrpSpPr>
        <p:grpSpPr>
          <a:xfrm>
            <a:off x="6601968" y="3646932"/>
            <a:ext cx="119380" cy="119380"/>
            <a:chOff x="6601968" y="3646932"/>
            <a:chExt cx="119380" cy="119380"/>
          </a:xfrm>
        </p:grpSpPr>
        <p:sp>
          <p:nvSpPr>
            <p:cNvPr id="1278" name="object 1278"/>
            <p:cNvSpPr/>
            <p:nvPr/>
          </p:nvSpPr>
          <p:spPr>
            <a:xfrm>
              <a:off x="6614922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9" name="object 1279"/>
            <p:cNvSpPr/>
            <p:nvPr/>
          </p:nvSpPr>
          <p:spPr>
            <a:xfrm>
              <a:off x="6614922" y="36598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80" name="object 1280"/>
          <p:cNvGrpSpPr/>
          <p:nvPr/>
        </p:nvGrpSpPr>
        <p:grpSpPr>
          <a:xfrm>
            <a:off x="6179820" y="3840479"/>
            <a:ext cx="119380" cy="119380"/>
            <a:chOff x="6179820" y="3840479"/>
            <a:chExt cx="119380" cy="119380"/>
          </a:xfrm>
        </p:grpSpPr>
        <p:sp>
          <p:nvSpPr>
            <p:cNvPr id="1281" name="object 1281"/>
            <p:cNvSpPr/>
            <p:nvPr/>
          </p:nvSpPr>
          <p:spPr>
            <a:xfrm>
              <a:off x="6192774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2" name="object 1282"/>
            <p:cNvSpPr/>
            <p:nvPr/>
          </p:nvSpPr>
          <p:spPr>
            <a:xfrm>
              <a:off x="6192774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83" name="object 1283"/>
          <p:cNvGrpSpPr/>
          <p:nvPr/>
        </p:nvGrpSpPr>
        <p:grpSpPr>
          <a:xfrm>
            <a:off x="6387084" y="3840479"/>
            <a:ext cx="119380" cy="119380"/>
            <a:chOff x="6387084" y="3840479"/>
            <a:chExt cx="119380" cy="119380"/>
          </a:xfrm>
        </p:grpSpPr>
        <p:sp>
          <p:nvSpPr>
            <p:cNvPr id="1284" name="object 1284"/>
            <p:cNvSpPr/>
            <p:nvPr/>
          </p:nvSpPr>
          <p:spPr>
            <a:xfrm>
              <a:off x="6400038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5" name="object 1285"/>
            <p:cNvSpPr/>
            <p:nvPr/>
          </p:nvSpPr>
          <p:spPr>
            <a:xfrm>
              <a:off x="6400038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86" name="object 1286"/>
          <p:cNvGrpSpPr/>
          <p:nvPr/>
        </p:nvGrpSpPr>
        <p:grpSpPr>
          <a:xfrm>
            <a:off x="6601968" y="3840479"/>
            <a:ext cx="119380" cy="119380"/>
            <a:chOff x="6601968" y="3840479"/>
            <a:chExt cx="119380" cy="119380"/>
          </a:xfrm>
        </p:grpSpPr>
        <p:sp>
          <p:nvSpPr>
            <p:cNvPr id="1287" name="object 1287"/>
            <p:cNvSpPr/>
            <p:nvPr/>
          </p:nvSpPr>
          <p:spPr>
            <a:xfrm>
              <a:off x="6614922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4" y="92964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8" name="object 1288"/>
            <p:cNvSpPr/>
            <p:nvPr/>
          </p:nvSpPr>
          <p:spPr>
            <a:xfrm>
              <a:off x="6614922" y="38534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89" name="object 1289"/>
          <p:cNvGrpSpPr/>
          <p:nvPr/>
        </p:nvGrpSpPr>
        <p:grpSpPr>
          <a:xfrm>
            <a:off x="6179820" y="4034028"/>
            <a:ext cx="119380" cy="119380"/>
            <a:chOff x="6179820" y="4034028"/>
            <a:chExt cx="119380" cy="119380"/>
          </a:xfrm>
        </p:grpSpPr>
        <p:sp>
          <p:nvSpPr>
            <p:cNvPr id="1290" name="object 1290"/>
            <p:cNvSpPr/>
            <p:nvPr/>
          </p:nvSpPr>
          <p:spPr>
            <a:xfrm>
              <a:off x="6192774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1" name="object 1291"/>
            <p:cNvSpPr/>
            <p:nvPr/>
          </p:nvSpPr>
          <p:spPr>
            <a:xfrm>
              <a:off x="6192774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92" name="object 1292"/>
          <p:cNvGrpSpPr/>
          <p:nvPr/>
        </p:nvGrpSpPr>
        <p:grpSpPr>
          <a:xfrm>
            <a:off x="6387084" y="4034028"/>
            <a:ext cx="119380" cy="119380"/>
            <a:chOff x="6387084" y="4034028"/>
            <a:chExt cx="119380" cy="119380"/>
          </a:xfrm>
        </p:grpSpPr>
        <p:sp>
          <p:nvSpPr>
            <p:cNvPr id="1293" name="object 1293"/>
            <p:cNvSpPr/>
            <p:nvPr/>
          </p:nvSpPr>
          <p:spPr>
            <a:xfrm>
              <a:off x="6400038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4" name="object 1294"/>
            <p:cNvSpPr/>
            <p:nvPr/>
          </p:nvSpPr>
          <p:spPr>
            <a:xfrm>
              <a:off x="6400038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95" name="object 1295"/>
          <p:cNvGrpSpPr/>
          <p:nvPr/>
        </p:nvGrpSpPr>
        <p:grpSpPr>
          <a:xfrm>
            <a:off x="6601968" y="4034028"/>
            <a:ext cx="119380" cy="119380"/>
            <a:chOff x="6601968" y="4034028"/>
            <a:chExt cx="119380" cy="119380"/>
          </a:xfrm>
        </p:grpSpPr>
        <p:sp>
          <p:nvSpPr>
            <p:cNvPr id="1296" name="object 1296"/>
            <p:cNvSpPr/>
            <p:nvPr/>
          </p:nvSpPr>
          <p:spPr>
            <a:xfrm>
              <a:off x="6614922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4" y="92964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7" name="object 1297"/>
            <p:cNvSpPr/>
            <p:nvPr/>
          </p:nvSpPr>
          <p:spPr>
            <a:xfrm>
              <a:off x="6614922" y="40469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98" name="object 1298"/>
          <p:cNvGrpSpPr/>
          <p:nvPr/>
        </p:nvGrpSpPr>
        <p:grpSpPr>
          <a:xfrm>
            <a:off x="4383023" y="4227576"/>
            <a:ext cx="117475" cy="119380"/>
            <a:chOff x="4383023" y="4227576"/>
            <a:chExt cx="117475" cy="119380"/>
          </a:xfrm>
        </p:grpSpPr>
        <p:sp>
          <p:nvSpPr>
            <p:cNvPr id="1299" name="object 1299"/>
            <p:cNvSpPr/>
            <p:nvPr/>
          </p:nvSpPr>
          <p:spPr>
            <a:xfrm>
              <a:off x="4395977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0" name="object 1300"/>
            <p:cNvSpPr/>
            <p:nvPr/>
          </p:nvSpPr>
          <p:spPr>
            <a:xfrm>
              <a:off x="4395977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01" name="object 1301"/>
          <p:cNvGrpSpPr/>
          <p:nvPr/>
        </p:nvGrpSpPr>
        <p:grpSpPr>
          <a:xfrm>
            <a:off x="4588764" y="4227576"/>
            <a:ext cx="119380" cy="119380"/>
            <a:chOff x="4588764" y="4227576"/>
            <a:chExt cx="119380" cy="119380"/>
          </a:xfrm>
        </p:grpSpPr>
        <p:sp>
          <p:nvSpPr>
            <p:cNvPr id="1302" name="object 1302"/>
            <p:cNvSpPr/>
            <p:nvPr/>
          </p:nvSpPr>
          <p:spPr>
            <a:xfrm>
              <a:off x="4601718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3" name="object 1303"/>
            <p:cNvSpPr/>
            <p:nvPr/>
          </p:nvSpPr>
          <p:spPr>
            <a:xfrm>
              <a:off x="4601718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04" name="object 1304"/>
          <p:cNvGrpSpPr/>
          <p:nvPr/>
        </p:nvGrpSpPr>
        <p:grpSpPr>
          <a:xfrm>
            <a:off x="4805171" y="4227576"/>
            <a:ext cx="117475" cy="119380"/>
            <a:chOff x="4805171" y="4227576"/>
            <a:chExt cx="117475" cy="119380"/>
          </a:xfrm>
        </p:grpSpPr>
        <p:sp>
          <p:nvSpPr>
            <p:cNvPr id="1305" name="object 1305"/>
            <p:cNvSpPr/>
            <p:nvPr/>
          </p:nvSpPr>
          <p:spPr>
            <a:xfrm>
              <a:off x="4818125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6" name="object 1306"/>
            <p:cNvSpPr/>
            <p:nvPr/>
          </p:nvSpPr>
          <p:spPr>
            <a:xfrm>
              <a:off x="4818125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07" name="object 1307"/>
          <p:cNvGrpSpPr/>
          <p:nvPr/>
        </p:nvGrpSpPr>
        <p:grpSpPr>
          <a:xfrm>
            <a:off x="4383023" y="4421123"/>
            <a:ext cx="117475" cy="119380"/>
            <a:chOff x="4383023" y="4421123"/>
            <a:chExt cx="117475" cy="119380"/>
          </a:xfrm>
        </p:grpSpPr>
        <p:sp>
          <p:nvSpPr>
            <p:cNvPr id="1308" name="object 1308"/>
            <p:cNvSpPr/>
            <p:nvPr/>
          </p:nvSpPr>
          <p:spPr>
            <a:xfrm>
              <a:off x="4395977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9" name="object 1309"/>
            <p:cNvSpPr/>
            <p:nvPr/>
          </p:nvSpPr>
          <p:spPr>
            <a:xfrm>
              <a:off x="4395977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10" name="object 1310"/>
          <p:cNvGrpSpPr/>
          <p:nvPr/>
        </p:nvGrpSpPr>
        <p:grpSpPr>
          <a:xfrm>
            <a:off x="4588764" y="4421123"/>
            <a:ext cx="119380" cy="119380"/>
            <a:chOff x="4588764" y="4421123"/>
            <a:chExt cx="119380" cy="119380"/>
          </a:xfrm>
        </p:grpSpPr>
        <p:sp>
          <p:nvSpPr>
            <p:cNvPr id="1311" name="object 1311"/>
            <p:cNvSpPr/>
            <p:nvPr/>
          </p:nvSpPr>
          <p:spPr>
            <a:xfrm>
              <a:off x="4601718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2" name="object 1312"/>
            <p:cNvSpPr/>
            <p:nvPr/>
          </p:nvSpPr>
          <p:spPr>
            <a:xfrm>
              <a:off x="4601718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13" name="object 1313"/>
          <p:cNvGrpSpPr/>
          <p:nvPr/>
        </p:nvGrpSpPr>
        <p:grpSpPr>
          <a:xfrm>
            <a:off x="4805171" y="4421123"/>
            <a:ext cx="117475" cy="119380"/>
            <a:chOff x="4805171" y="4421123"/>
            <a:chExt cx="117475" cy="119380"/>
          </a:xfrm>
        </p:grpSpPr>
        <p:sp>
          <p:nvSpPr>
            <p:cNvPr id="1314" name="object 1314"/>
            <p:cNvSpPr/>
            <p:nvPr/>
          </p:nvSpPr>
          <p:spPr>
            <a:xfrm>
              <a:off x="4818125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5" name="object 1315"/>
            <p:cNvSpPr/>
            <p:nvPr/>
          </p:nvSpPr>
          <p:spPr>
            <a:xfrm>
              <a:off x="4818125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16" name="object 1316"/>
          <p:cNvGrpSpPr/>
          <p:nvPr/>
        </p:nvGrpSpPr>
        <p:grpSpPr>
          <a:xfrm>
            <a:off x="4383023" y="4614671"/>
            <a:ext cx="117475" cy="119380"/>
            <a:chOff x="4383023" y="4614671"/>
            <a:chExt cx="117475" cy="119380"/>
          </a:xfrm>
        </p:grpSpPr>
        <p:sp>
          <p:nvSpPr>
            <p:cNvPr id="1317" name="object 1317"/>
            <p:cNvSpPr/>
            <p:nvPr/>
          </p:nvSpPr>
          <p:spPr>
            <a:xfrm>
              <a:off x="4395977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8" name="object 1318"/>
            <p:cNvSpPr/>
            <p:nvPr/>
          </p:nvSpPr>
          <p:spPr>
            <a:xfrm>
              <a:off x="4395977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19" name="object 1319"/>
          <p:cNvGrpSpPr/>
          <p:nvPr/>
        </p:nvGrpSpPr>
        <p:grpSpPr>
          <a:xfrm>
            <a:off x="4588764" y="4614671"/>
            <a:ext cx="119380" cy="119380"/>
            <a:chOff x="4588764" y="4614671"/>
            <a:chExt cx="119380" cy="119380"/>
          </a:xfrm>
        </p:grpSpPr>
        <p:sp>
          <p:nvSpPr>
            <p:cNvPr id="1320" name="object 1320"/>
            <p:cNvSpPr/>
            <p:nvPr/>
          </p:nvSpPr>
          <p:spPr>
            <a:xfrm>
              <a:off x="4601718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1" name="object 1321"/>
            <p:cNvSpPr/>
            <p:nvPr/>
          </p:nvSpPr>
          <p:spPr>
            <a:xfrm>
              <a:off x="4601718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22" name="object 1322"/>
          <p:cNvGrpSpPr/>
          <p:nvPr/>
        </p:nvGrpSpPr>
        <p:grpSpPr>
          <a:xfrm>
            <a:off x="4805171" y="4614671"/>
            <a:ext cx="117475" cy="119380"/>
            <a:chOff x="4805171" y="4614671"/>
            <a:chExt cx="117475" cy="119380"/>
          </a:xfrm>
        </p:grpSpPr>
        <p:sp>
          <p:nvSpPr>
            <p:cNvPr id="1323" name="object 1323"/>
            <p:cNvSpPr/>
            <p:nvPr/>
          </p:nvSpPr>
          <p:spPr>
            <a:xfrm>
              <a:off x="4818125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4" name="object 1324"/>
            <p:cNvSpPr/>
            <p:nvPr/>
          </p:nvSpPr>
          <p:spPr>
            <a:xfrm>
              <a:off x="4818125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25" name="object 1325"/>
          <p:cNvGrpSpPr/>
          <p:nvPr/>
        </p:nvGrpSpPr>
        <p:grpSpPr>
          <a:xfrm>
            <a:off x="4962144" y="4227576"/>
            <a:ext cx="119380" cy="119380"/>
            <a:chOff x="4962144" y="4227576"/>
            <a:chExt cx="119380" cy="119380"/>
          </a:xfrm>
        </p:grpSpPr>
        <p:sp>
          <p:nvSpPr>
            <p:cNvPr id="1326" name="object 1326"/>
            <p:cNvSpPr/>
            <p:nvPr/>
          </p:nvSpPr>
          <p:spPr>
            <a:xfrm>
              <a:off x="4975098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7" name="object 1327"/>
            <p:cNvSpPr/>
            <p:nvPr/>
          </p:nvSpPr>
          <p:spPr>
            <a:xfrm>
              <a:off x="4975098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28" name="object 1328"/>
          <p:cNvGrpSpPr/>
          <p:nvPr/>
        </p:nvGrpSpPr>
        <p:grpSpPr>
          <a:xfrm>
            <a:off x="5169408" y="4227576"/>
            <a:ext cx="119380" cy="119380"/>
            <a:chOff x="5169408" y="4227576"/>
            <a:chExt cx="119380" cy="119380"/>
          </a:xfrm>
        </p:grpSpPr>
        <p:sp>
          <p:nvSpPr>
            <p:cNvPr id="1329" name="object 1329"/>
            <p:cNvSpPr/>
            <p:nvPr/>
          </p:nvSpPr>
          <p:spPr>
            <a:xfrm>
              <a:off x="5182362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0" name="object 1330"/>
            <p:cNvSpPr/>
            <p:nvPr/>
          </p:nvSpPr>
          <p:spPr>
            <a:xfrm>
              <a:off x="5182362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31" name="object 1331"/>
          <p:cNvGrpSpPr/>
          <p:nvPr/>
        </p:nvGrpSpPr>
        <p:grpSpPr>
          <a:xfrm>
            <a:off x="5384291" y="4227576"/>
            <a:ext cx="119380" cy="119380"/>
            <a:chOff x="5384291" y="4227576"/>
            <a:chExt cx="119380" cy="119380"/>
          </a:xfrm>
        </p:grpSpPr>
        <p:sp>
          <p:nvSpPr>
            <p:cNvPr id="1332" name="object 1332"/>
            <p:cNvSpPr/>
            <p:nvPr/>
          </p:nvSpPr>
          <p:spPr>
            <a:xfrm>
              <a:off x="5397245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3" name="object 1333"/>
            <p:cNvSpPr/>
            <p:nvPr/>
          </p:nvSpPr>
          <p:spPr>
            <a:xfrm>
              <a:off x="5397245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34" name="object 1334"/>
          <p:cNvGrpSpPr/>
          <p:nvPr/>
        </p:nvGrpSpPr>
        <p:grpSpPr>
          <a:xfrm>
            <a:off x="4962144" y="4421123"/>
            <a:ext cx="119380" cy="119380"/>
            <a:chOff x="4962144" y="4421123"/>
            <a:chExt cx="119380" cy="119380"/>
          </a:xfrm>
        </p:grpSpPr>
        <p:sp>
          <p:nvSpPr>
            <p:cNvPr id="1335" name="object 1335"/>
            <p:cNvSpPr/>
            <p:nvPr/>
          </p:nvSpPr>
          <p:spPr>
            <a:xfrm>
              <a:off x="4975098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6" name="object 1336"/>
            <p:cNvSpPr/>
            <p:nvPr/>
          </p:nvSpPr>
          <p:spPr>
            <a:xfrm>
              <a:off x="4975098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37" name="object 1337"/>
          <p:cNvGrpSpPr/>
          <p:nvPr/>
        </p:nvGrpSpPr>
        <p:grpSpPr>
          <a:xfrm>
            <a:off x="5169408" y="4421123"/>
            <a:ext cx="119380" cy="119380"/>
            <a:chOff x="5169408" y="4421123"/>
            <a:chExt cx="119380" cy="119380"/>
          </a:xfrm>
        </p:grpSpPr>
        <p:sp>
          <p:nvSpPr>
            <p:cNvPr id="1338" name="object 1338"/>
            <p:cNvSpPr/>
            <p:nvPr/>
          </p:nvSpPr>
          <p:spPr>
            <a:xfrm>
              <a:off x="5182362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9" name="object 1339"/>
            <p:cNvSpPr/>
            <p:nvPr/>
          </p:nvSpPr>
          <p:spPr>
            <a:xfrm>
              <a:off x="5182362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40" name="object 1340"/>
          <p:cNvGrpSpPr/>
          <p:nvPr/>
        </p:nvGrpSpPr>
        <p:grpSpPr>
          <a:xfrm>
            <a:off x="5384291" y="4421123"/>
            <a:ext cx="119380" cy="119380"/>
            <a:chOff x="5384291" y="4421123"/>
            <a:chExt cx="119380" cy="119380"/>
          </a:xfrm>
        </p:grpSpPr>
        <p:sp>
          <p:nvSpPr>
            <p:cNvPr id="1341" name="object 1341"/>
            <p:cNvSpPr/>
            <p:nvPr/>
          </p:nvSpPr>
          <p:spPr>
            <a:xfrm>
              <a:off x="5397245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2" name="object 1342"/>
            <p:cNvSpPr/>
            <p:nvPr/>
          </p:nvSpPr>
          <p:spPr>
            <a:xfrm>
              <a:off x="5397245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43" name="object 1343"/>
          <p:cNvGrpSpPr/>
          <p:nvPr/>
        </p:nvGrpSpPr>
        <p:grpSpPr>
          <a:xfrm>
            <a:off x="4962144" y="4614671"/>
            <a:ext cx="119380" cy="119380"/>
            <a:chOff x="4962144" y="4614671"/>
            <a:chExt cx="119380" cy="119380"/>
          </a:xfrm>
        </p:grpSpPr>
        <p:sp>
          <p:nvSpPr>
            <p:cNvPr id="1344" name="object 1344"/>
            <p:cNvSpPr/>
            <p:nvPr/>
          </p:nvSpPr>
          <p:spPr>
            <a:xfrm>
              <a:off x="4975098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5" name="object 1345"/>
            <p:cNvSpPr/>
            <p:nvPr/>
          </p:nvSpPr>
          <p:spPr>
            <a:xfrm>
              <a:off x="4975098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46" name="object 1346"/>
          <p:cNvGrpSpPr/>
          <p:nvPr/>
        </p:nvGrpSpPr>
        <p:grpSpPr>
          <a:xfrm>
            <a:off x="5169408" y="4614671"/>
            <a:ext cx="119380" cy="119380"/>
            <a:chOff x="5169408" y="4614671"/>
            <a:chExt cx="119380" cy="119380"/>
          </a:xfrm>
        </p:grpSpPr>
        <p:sp>
          <p:nvSpPr>
            <p:cNvPr id="1347" name="object 1347"/>
            <p:cNvSpPr/>
            <p:nvPr/>
          </p:nvSpPr>
          <p:spPr>
            <a:xfrm>
              <a:off x="5182362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8" name="object 1348"/>
            <p:cNvSpPr/>
            <p:nvPr/>
          </p:nvSpPr>
          <p:spPr>
            <a:xfrm>
              <a:off x="5182362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49" name="object 1349"/>
          <p:cNvGrpSpPr/>
          <p:nvPr/>
        </p:nvGrpSpPr>
        <p:grpSpPr>
          <a:xfrm>
            <a:off x="5384291" y="4614671"/>
            <a:ext cx="119380" cy="119380"/>
            <a:chOff x="5384291" y="4614671"/>
            <a:chExt cx="119380" cy="119380"/>
          </a:xfrm>
        </p:grpSpPr>
        <p:sp>
          <p:nvSpPr>
            <p:cNvPr id="1350" name="object 1350"/>
            <p:cNvSpPr/>
            <p:nvPr/>
          </p:nvSpPr>
          <p:spPr>
            <a:xfrm>
              <a:off x="5397245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1" name="object 1351"/>
            <p:cNvSpPr/>
            <p:nvPr/>
          </p:nvSpPr>
          <p:spPr>
            <a:xfrm>
              <a:off x="5397245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52" name="object 1352"/>
          <p:cNvGrpSpPr/>
          <p:nvPr/>
        </p:nvGrpSpPr>
        <p:grpSpPr>
          <a:xfrm>
            <a:off x="5600700" y="4227576"/>
            <a:ext cx="117475" cy="119380"/>
            <a:chOff x="5600700" y="4227576"/>
            <a:chExt cx="117475" cy="119380"/>
          </a:xfrm>
        </p:grpSpPr>
        <p:sp>
          <p:nvSpPr>
            <p:cNvPr id="1353" name="object 1353"/>
            <p:cNvSpPr/>
            <p:nvPr/>
          </p:nvSpPr>
          <p:spPr>
            <a:xfrm>
              <a:off x="5613653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4" name="object 1354"/>
            <p:cNvSpPr/>
            <p:nvPr/>
          </p:nvSpPr>
          <p:spPr>
            <a:xfrm>
              <a:off x="5613653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55" name="object 1355"/>
          <p:cNvGrpSpPr/>
          <p:nvPr/>
        </p:nvGrpSpPr>
        <p:grpSpPr>
          <a:xfrm>
            <a:off x="5806440" y="4227576"/>
            <a:ext cx="119380" cy="119380"/>
            <a:chOff x="5806440" y="4227576"/>
            <a:chExt cx="119380" cy="119380"/>
          </a:xfrm>
        </p:grpSpPr>
        <p:sp>
          <p:nvSpPr>
            <p:cNvPr id="1356" name="object 1356"/>
            <p:cNvSpPr/>
            <p:nvPr/>
          </p:nvSpPr>
          <p:spPr>
            <a:xfrm>
              <a:off x="5819394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7" name="object 1357"/>
            <p:cNvSpPr/>
            <p:nvPr/>
          </p:nvSpPr>
          <p:spPr>
            <a:xfrm>
              <a:off x="5819394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58" name="object 1358"/>
          <p:cNvGrpSpPr/>
          <p:nvPr/>
        </p:nvGrpSpPr>
        <p:grpSpPr>
          <a:xfrm>
            <a:off x="6022847" y="4227576"/>
            <a:ext cx="117475" cy="119380"/>
            <a:chOff x="6022847" y="4227576"/>
            <a:chExt cx="117475" cy="119380"/>
          </a:xfrm>
        </p:grpSpPr>
        <p:sp>
          <p:nvSpPr>
            <p:cNvPr id="1359" name="object 1359"/>
            <p:cNvSpPr/>
            <p:nvPr/>
          </p:nvSpPr>
          <p:spPr>
            <a:xfrm>
              <a:off x="6035801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39" y="9296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0" name="object 1360"/>
            <p:cNvSpPr/>
            <p:nvPr/>
          </p:nvSpPr>
          <p:spPr>
            <a:xfrm>
              <a:off x="6035801" y="42405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61" name="object 1361"/>
          <p:cNvGrpSpPr/>
          <p:nvPr/>
        </p:nvGrpSpPr>
        <p:grpSpPr>
          <a:xfrm>
            <a:off x="5600700" y="4421123"/>
            <a:ext cx="117475" cy="119380"/>
            <a:chOff x="5600700" y="4421123"/>
            <a:chExt cx="117475" cy="119380"/>
          </a:xfrm>
        </p:grpSpPr>
        <p:sp>
          <p:nvSpPr>
            <p:cNvPr id="1362" name="object 1362"/>
            <p:cNvSpPr/>
            <p:nvPr/>
          </p:nvSpPr>
          <p:spPr>
            <a:xfrm>
              <a:off x="5613653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3" name="object 1363"/>
            <p:cNvSpPr/>
            <p:nvPr/>
          </p:nvSpPr>
          <p:spPr>
            <a:xfrm>
              <a:off x="5613653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64" name="object 1364"/>
          <p:cNvGrpSpPr/>
          <p:nvPr/>
        </p:nvGrpSpPr>
        <p:grpSpPr>
          <a:xfrm>
            <a:off x="5806440" y="4421123"/>
            <a:ext cx="119380" cy="119380"/>
            <a:chOff x="5806440" y="4421123"/>
            <a:chExt cx="119380" cy="119380"/>
          </a:xfrm>
        </p:grpSpPr>
        <p:sp>
          <p:nvSpPr>
            <p:cNvPr id="1365" name="object 1365"/>
            <p:cNvSpPr/>
            <p:nvPr/>
          </p:nvSpPr>
          <p:spPr>
            <a:xfrm>
              <a:off x="5819394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6" name="object 1366"/>
            <p:cNvSpPr/>
            <p:nvPr/>
          </p:nvSpPr>
          <p:spPr>
            <a:xfrm>
              <a:off x="5819394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67" name="object 1367"/>
          <p:cNvGrpSpPr/>
          <p:nvPr/>
        </p:nvGrpSpPr>
        <p:grpSpPr>
          <a:xfrm>
            <a:off x="6022847" y="4421123"/>
            <a:ext cx="117475" cy="119380"/>
            <a:chOff x="6022847" y="4421123"/>
            <a:chExt cx="117475" cy="119380"/>
          </a:xfrm>
        </p:grpSpPr>
        <p:sp>
          <p:nvSpPr>
            <p:cNvPr id="1368" name="object 1368"/>
            <p:cNvSpPr/>
            <p:nvPr/>
          </p:nvSpPr>
          <p:spPr>
            <a:xfrm>
              <a:off x="6035801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9" name="object 1369"/>
            <p:cNvSpPr/>
            <p:nvPr/>
          </p:nvSpPr>
          <p:spPr>
            <a:xfrm>
              <a:off x="6035801" y="44340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70" name="object 1370"/>
          <p:cNvGrpSpPr/>
          <p:nvPr/>
        </p:nvGrpSpPr>
        <p:grpSpPr>
          <a:xfrm>
            <a:off x="5600700" y="4614671"/>
            <a:ext cx="117475" cy="119380"/>
            <a:chOff x="5600700" y="4614671"/>
            <a:chExt cx="117475" cy="119380"/>
          </a:xfrm>
        </p:grpSpPr>
        <p:sp>
          <p:nvSpPr>
            <p:cNvPr id="1371" name="object 1371"/>
            <p:cNvSpPr/>
            <p:nvPr/>
          </p:nvSpPr>
          <p:spPr>
            <a:xfrm>
              <a:off x="5613653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2" name="object 1372"/>
            <p:cNvSpPr/>
            <p:nvPr/>
          </p:nvSpPr>
          <p:spPr>
            <a:xfrm>
              <a:off x="5613653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73" name="object 1373"/>
          <p:cNvGrpSpPr/>
          <p:nvPr/>
        </p:nvGrpSpPr>
        <p:grpSpPr>
          <a:xfrm>
            <a:off x="5806440" y="4614671"/>
            <a:ext cx="119380" cy="119380"/>
            <a:chOff x="5806440" y="4614671"/>
            <a:chExt cx="119380" cy="119380"/>
          </a:xfrm>
        </p:grpSpPr>
        <p:sp>
          <p:nvSpPr>
            <p:cNvPr id="1374" name="object 1374"/>
            <p:cNvSpPr/>
            <p:nvPr/>
          </p:nvSpPr>
          <p:spPr>
            <a:xfrm>
              <a:off x="5819394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5" name="object 1375"/>
            <p:cNvSpPr/>
            <p:nvPr/>
          </p:nvSpPr>
          <p:spPr>
            <a:xfrm>
              <a:off x="5819394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76" name="object 1376"/>
          <p:cNvGrpSpPr/>
          <p:nvPr/>
        </p:nvGrpSpPr>
        <p:grpSpPr>
          <a:xfrm>
            <a:off x="6022847" y="4614671"/>
            <a:ext cx="117475" cy="119380"/>
            <a:chOff x="6022847" y="4614671"/>
            <a:chExt cx="117475" cy="119380"/>
          </a:xfrm>
        </p:grpSpPr>
        <p:sp>
          <p:nvSpPr>
            <p:cNvPr id="1377" name="object 1377"/>
            <p:cNvSpPr/>
            <p:nvPr/>
          </p:nvSpPr>
          <p:spPr>
            <a:xfrm>
              <a:off x="6035801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91439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39" y="9296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8" name="object 1378"/>
            <p:cNvSpPr/>
            <p:nvPr/>
          </p:nvSpPr>
          <p:spPr>
            <a:xfrm>
              <a:off x="6035801" y="46276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39" h="93345">
                  <a:moveTo>
                    <a:pt x="0" y="0"/>
                  </a:moveTo>
                  <a:lnTo>
                    <a:pt x="91439" y="0"/>
                  </a:lnTo>
                  <a:lnTo>
                    <a:pt x="91439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79" name="object 1379"/>
          <p:cNvGrpSpPr/>
          <p:nvPr/>
        </p:nvGrpSpPr>
        <p:grpSpPr>
          <a:xfrm>
            <a:off x="6179820" y="4227576"/>
            <a:ext cx="119380" cy="119380"/>
            <a:chOff x="6179820" y="4227576"/>
            <a:chExt cx="119380" cy="119380"/>
          </a:xfrm>
        </p:grpSpPr>
        <p:sp>
          <p:nvSpPr>
            <p:cNvPr id="1380" name="object 1380"/>
            <p:cNvSpPr/>
            <p:nvPr/>
          </p:nvSpPr>
          <p:spPr>
            <a:xfrm>
              <a:off x="6192774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1" name="object 1381"/>
            <p:cNvSpPr/>
            <p:nvPr/>
          </p:nvSpPr>
          <p:spPr>
            <a:xfrm>
              <a:off x="6192774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82" name="object 1382"/>
          <p:cNvGrpSpPr/>
          <p:nvPr/>
        </p:nvGrpSpPr>
        <p:grpSpPr>
          <a:xfrm>
            <a:off x="6387084" y="4227576"/>
            <a:ext cx="119380" cy="119380"/>
            <a:chOff x="6387084" y="4227576"/>
            <a:chExt cx="119380" cy="119380"/>
          </a:xfrm>
        </p:grpSpPr>
        <p:sp>
          <p:nvSpPr>
            <p:cNvPr id="1383" name="object 1383"/>
            <p:cNvSpPr/>
            <p:nvPr/>
          </p:nvSpPr>
          <p:spPr>
            <a:xfrm>
              <a:off x="6400038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3" y="92964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4" name="object 1384"/>
            <p:cNvSpPr/>
            <p:nvPr/>
          </p:nvSpPr>
          <p:spPr>
            <a:xfrm>
              <a:off x="6400038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85" name="object 1385"/>
          <p:cNvGrpSpPr/>
          <p:nvPr/>
        </p:nvGrpSpPr>
        <p:grpSpPr>
          <a:xfrm>
            <a:off x="6601968" y="4227576"/>
            <a:ext cx="119380" cy="119380"/>
            <a:chOff x="6601968" y="4227576"/>
            <a:chExt cx="119380" cy="119380"/>
          </a:xfrm>
        </p:grpSpPr>
        <p:sp>
          <p:nvSpPr>
            <p:cNvPr id="1386" name="object 1386"/>
            <p:cNvSpPr/>
            <p:nvPr/>
          </p:nvSpPr>
          <p:spPr>
            <a:xfrm>
              <a:off x="6614922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4" y="92964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7" name="object 1387"/>
            <p:cNvSpPr/>
            <p:nvPr/>
          </p:nvSpPr>
          <p:spPr>
            <a:xfrm>
              <a:off x="6614922" y="42405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88" name="object 1388"/>
          <p:cNvGrpSpPr/>
          <p:nvPr/>
        </p:nvGrpSpPr>
        <p:grpSpPr>
          <a:xfrm>
            <a:off x="6179820" y="4421123"/>
            <a:ext cx="119380" cy="119380"/>
            <a:chOff x="6179820" y="4421123"/>
            <a:chExt cx="119380" cy="119380"/>
          </a:xfrm>
        </p:grpSpPr>
        <p:sp>
          <p:nvSpPr>
            <p:cNvPr id="1389" name="object 1389"/>
            <p:cNvSpPr/>
            <p:nvPr/>
          </p:nvSpPr>
          <p:spPr>
            <a:xfrm>
              <a:off x="6192774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0" name="object 1390"/>
            <p:cNvSpPr/>
            <p:nvPr/>
          </p:nvSpPr>
          <p:spPr>
            <a:xfrm>
              <a:off x="6192774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91" name="object 1391"/>
          <p:cNvGrpSpPr/>
          <p:nvPr/>
        </p:nvGrpSpPr>
        <p:grpSpPr>
          <a:xfrm>
            <a:off x="6387084" y="4421123"/>
            <a:ext cx="119380" cy="119380"/>
            <a:chOff x="6387084" y="4421123"/>
            <a:chExt cx="119380" cy="119380"/>
          </a:xfrm>
        </p:grpSpPr>
        <p:sp>
          <p:nvSpPr>
            <p:cNvPr id="1392" name="object 1392"/>
            <p:cNvSpPr/>
            <p:nvPr/>
          </p:nvSpPr>
          <p:spPr>
            <a:xfrm>
              <a:off x="6400038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3" name="object 1393"/>
            <p:cNvSpPr/>
            <p:nvPr/>
          </p:nvSpPr>
          <p:spPr>
            <a:xfrm>
              <a:off x="6400038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94" name="object 1394"/>
          <p:cNvGrpSpPr/>
          <p:nvPr/>
        </p:nvGrpSpPr>
        <p:grpSpPr>
          <a:xfrm>
            <a:off x="6601968" y="4421123"/>
            <a:ext cx="119380" cy="119380"/>
            <a:chOff x="6601968" y="4421123"/>
            <a:chExt cx="119380" cy="119380"/>
          </a:xfrm>
        </p:grpSpPr>
        <p:sp>
          <p:nvSpPr>
            <p:cNvPr id="1395" name="object 1395"/>
            <p:cNvSpPr/>
            <p:nvPr/>
          </p:nvSpPr>
          <p:spPr>
            <a:xfrm>
              <a:off x="6614922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6" name="object 1396"/>
            <p:cNvSpPr/>
            <p:nvPr/>
          </p:nvSpPr>
          <p:spPr>
            <a:xfrm>
              <a:off x="6614922" y="44340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97" name="object 1397"/>
          <p:cNvGrpSpPr/>
          <p:nvPr/>
        </p:nvGrpSpPr>
        <p:grpSpPr>
          <a:xfrm>
            <a:off x="6179820" y="4614671"/>
            <a:ext cx="119380" cy="119380"/>
            <a:chOff x="6179820" y="4614671"/>
            <a:chExt cx="119380" cy="119380"/>
          </a:xfrm>
        </p:grpSpPr>
        <p:sp>
          <p:nvSpPr>
            <p:cNvPr id="1398" name="object 1398"/>
            <p:cNvSpPr/>
            <p:nvPr/>
          </p:nvSpPr>
          <p:spPr>
            <a:xfrm>
              <a:off x="6192774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9" name="object 1399"/>
            <p:cNvSpPr/>
            <p:nvPr/>
          </p:nvSpPr>
          <p:spPr>
            <a:xfrm>
              <a:off x="6192774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00" name="object 1400"/>
          <p:cNvGrpSpPr/>
          <p:nvPr/>
        </p:nvGrpSpPr>
        <p:grpSpPr>
          <a:xfrm>
            <a:off x="6387084" y="4614671"/>
            <a:ext cx="119380" cy="119380"/>
            <a:chOff x="6387084" y="4614671"/>
            <a:chExt cx="119380" cy="119380"/>
          </a:xfrm>
        </p:grpSpPr>
        <p:sp>
          <p:nvSpPr>
            <p:cNvPr id="1401" name="object 1401"/>
            <p:cNvSpPr/>
            <p:nvPr/>
          </p:nvSpPr>
          <p:spPr>
            <a:xfrm>
              <a:off x="6400038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3" y="92963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2" name="object 1402"/>
            <p:cNvSpPr/>
            <p:nvPr/>
          </p:nvSpPr>
          <p:spPr>
            <a:xfrm>
              <a:off x="6400038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3" y="0"/>
                  </a:lnTo>
                  <a:lnTo>
                    <a:pt x="92963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03" name="object 1403"/>
          <p:cNvGrpSpPr/>
          <p:nvPr/>
        </p:nvGrpSpPr>
        <p:grpSpPr>
          <a:xfrm>
            <a:off x="6601968" y="4614671"/>
            <a:ext cx="119380" cy="119380"/>
            <a:chOff x="6601968" y="4614671"/>
            <a:chExt cx="119380" cy="119380"/>
          </a:xfrm>
        </p:grpSpPr>
        <p:sp>
          <p:nvSpPr>
            <p:cNvPr id="1404" name="object 1404"/>
            <p:cNvSpPr/>
            <p:nvPr/>
          </p:nvSpPr>
          <p:spPr>
            <a:xfrm>
              <a:off x="6614922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5" name="object 1405"/>
            <p:cNvSpPr/>
            <p:nvPr/>
          </p:nvSpPr>
          <p:spPr>
            <a:xfrm>
              <a:off x="6614922" y="46276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06" name="object 1406"/>
          <p:cNvGrpSpPr/>
          <p:nvPr/>
        </p:nvGrpSpPr>
        <p:grpSpPr>
          <a:xfrm>
            <a:off x="4383023" y="4762500"/>
            <a:ext cx="117475" cy="117475"/>
            <a:chOff x="4383023" y="4762500"/>
            <a:chExt cx="117475" cy="117475"/>
          </a:xfrm>
        </p:grpSpPr>
        <p:sp>
          <p:nvSpPr>
            <p:cNvPr id="1407" name="object 1407"/>
            <p:cNvSpPr/>
            <p:nvPr/>
          </p:nvSpPr>
          <p:spPr>
            <a:xfrm>
              <a:off x="4395977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8" name="object 1408"/>
            <p:cNvSpPr/>
            <p:nvPr/>
          </p:nvSpPr>
          <p:spPr>
            <a:xfrm>
              <a:off x="4395977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09" name="object 1409"/>
          <p:cNvGrpSpPr/>
          <p:nvPr/>
        </p:nvGrpSpPr>
        <p:grpSpPr>
          <a:xfrm>
            <a:off x="4588764" y="4762500"/>
            <a:ext cx="119380" cy="117475"/>
            <a:chOff x="4588764" y="4762500"/>
            <a:chExt cx="119380" cy="117475"/>
          </a:xfrm>
        </p:grpSpPr>
        <p:sp>
          <p:nvSpPr>
            <p:cNvPr id="1410" name="object 1410"/>
            <p:cNvSpPr/>
            <p:nvPr/>
          </p:nvSpPr>
          <p:spPr>
            <a:xfrm>
              <a:off x="4601718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1" name="object 1411"/>
            <p:cNvSpPr/>
            <p:nvPr/>
          </p:nvSpPr>
          <p:spPr>
            <a:xfrm>
              <a:off x="4601718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12" name="object 1412"/>
          <p:cNvGrpSpPr/>
          <p:nvPr/>
        </p:nvGrpSpPr>
        <p:grpSpPr>
          <a:xfrm>
            <a:off x="4805171" y="4762500"/>
            <a:ext cx="117475" cy="117475"/>
            <a:chOff x="4805171" y="4762500"/>
            <a:chExt cx="117475" cy="117475"/>
          </a:xfrm>
        </p:grpSpPr>
        <p:sp>
          <p:nvSpPr>
            <p:cNvPr id="1413" name="object 1413"/>
            <p:cNvSpPr/>
            <p:nvPr/>
          </p:nvSpPr>
          <p:spPr>
            <a:xfrm>
              <a:off x="4818125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4" name="object 1414"/>
            <p:cNvSpPr/>
            <p:nvPr/>
          </p:nvSpPr>
          <p:spPr>
            <a:xfrm>
              <a:off x="4818125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15" name="object 1415"/>
          <p:cNvGrpSpPr/>
          <p:nvPr/>
        </p:nvGrpSpPr>
        <p:grpSpPr>
          <a:xfrm>
            <a:off x="4383023" y="4956047"/>
            <a:ext cx="117475" cy="117475"/>
            <a:chOff x="4383023" y="4956047"/>
            <a:chExt cx="117475" cy="117475"/>
          </a:xfrm>
        </p:grpSpPr>
        <p:sp>
          <p:nvSpPr>
            <p:cNvPr id="1416" name="object 1416"/>
            <p:cNvSpPr/>
            <p:nvPr/>
          </p:nvSpPr>
          <p:spPr>
            <a:xfrm>
              <a:off x="4395977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7" name="object 1417"/>
            <p:cNvSpPr/>
            <p:nvPr/>
          </p:nvSpPr>
          <p:spPr>
            <a:xfrm>
              <a:off x="4395977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18" name="object 1418"/>
          <p:cNvGrpSpPr/>
          <p:nvPr/>
        </p:nvGrpSpPr>
        <p:grpSpPr>
          <a:xfrm>
            <a:off x="4588764" y="4956047"/>
            <a:ext cx="119380" cy="117475"/>
            <a:chOff x="4588764" y="4956047"/>
            <a:chExt cx="119380" cy="117475"/>
          </a:xfrm>
        </p:grpSpPr>
        <p:sp>
          <p:nvSpPr>
            <p:cNvPr id="1419" name="object 1419"/>
            <p:cNvSpPr/>
            <p:nvPr/>
          </p:nvSpPr>
          <p:spPr>
            <a:xfrm>
              <a:off x="4601718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0" name="object 1420"/>
            <p:cNvSpPr/>
            <p:nvPr/>
          </p:nvSpPr>
          <p:spPr>
            <a:xfrm>
              <a:off x="4601718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21" name="object 1421"/>
          <p:cNvGrpSpPr/>
          <p:nvPr/>
        </p:nvGrpSpPr>
        <p:grpSpPr>
          <a:xfrm>
            <a:off x="4805171" y="4956047"/>
            <a:ext cx="117475" cy="117475"/>
            <a:chOff x="4805171" y="4956047"/>
            <a:chExt cx="117475" cy="117475"/>
          </a:xfrm>
        </p:grpSpPr>
        <p:sp>
          <p:nvSpPr>
            <p:cNvPr id="1422" name="object 1422"/>
            <p:cNvSpPr/>
            <p:nvPr/>
          </p:nvSpPr>
          <p:spPr>
            <a:xfrm>
              <a:off x="4818125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3" name="object 1423"/>
            <p:cNvSpPr/>
            <p:nvPr/>
          </p:nvSpPr>
          <p:spPr>
            <a:xfrm>
              <a:off x="4818125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24" name="object 1424"/>
          <p:cNvGrpSpPr/>
          <p:nvPr/>
        </p:nvGrpSpPr>
        <p:grpSpPr>
          <a:xfrm>
            <a:off x="4383023" y="5149596"/>
            <a:ext cx="117475" cy="117475"/>
            <a:chOff x="4383023" y="5149596"/>
            <a:chExt cx="117475" cy="117475"/>
          </a:xfrm>
        </p:grpSpPr>
        <p:sp>
          <p:nvSpPr>
            <p:cNvPr id="1425" name="object 1425"/>
            <p:cNvSpPr/>
            <p:nvPr/>
          </p:nvSpPr>
          <p:spPr>
            <a:xfrm>
              <a:off x="4395977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6" name="object 1426"/>
            <p:cNvSpPr/>
            <p:nvPr/>
          </p:nvSpPr>
          <p:spPr>
            <a:xfrm>
              <a:off x="4395977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27" name="object 1427"/>
          <p:cNvGrpSpPr/>
          <p:nvPr/>
        </p:nvGrpSpPr>
        <p:grpSpPr>
          <a:xfrm>
            <a:off x="4588764" y="5149596"/>
            <a:ext cx="119380" cy="117475"/>
            <a:chOff x="4588764" y="5149596"/>
            <a:chExt cx="119380" cy="117475"/>
          </a:xfrm>
        </p:grpSpPr>
        <p:sp>
          <p:nvSpPr>
            <p:cNvPr id="1428" name="object 1428"/>
            <p:cNvSpPr/>
            <p:nvPr/>
          </p:nvSpPr>
          <p:spPr>
            <a:xfrm>
              <a:off x="4601718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9" name="object 1429"/>
            <p:cNvSpPr/>
            <p:nvPr/>
          </p:nvSpPr>
          <p:spPr>
            <a:xfrm>
              <a:off x="4601718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0" name="object 1430"/>
          <p:cNvGrpSpPr/>
          <p:nvPr/>
        </p:nvGrpSpPr>
        <p:grpSpPr>
          <a:xfrm>
            <a:off x="4805171" y="5149596"/>
            <a:ext cx="117475" cy="117475"/>
            <a:chOff x="4805171" y="5149596"/>
            <a:chExt cx="117475" cy="117475"/>
          </a:xfrm>
        </p:grpSpPr>
        <p:sp>
          <p:nvSpPr>
            <p:cNvPr id="1431" name="object 1431"/>
            <p:cNvSpPr/>
            <p:nvPr/>
          </p:nvSpPr>
          <p:spPr>
            <a:xfrm>
              <a:off x="4818125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2" name="object 1432"/>
            <p:cNvSpPr/>
            <p:nvPr/>
          </p:nvSpPr>
          <p:spPr>
            <a:xfrm>
              <a:off x="4818125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3" name="object 1433"/>
          <p:cNvGrpSpPr/>
          <p:nvPr/>
        </p:nvGrpSpPr>
        <p:grpSpPr>
          <a:xfrm>
            <a:off x="4962144" y="4762500"/>
            <a:ext cx="119380" cy="117475"/>
            <a:chOff x="4962144" y="4762500"/>
            <a:chExt cx="119380" cy="117475"/>
          </a:xfrm>
        </p:grpSpPr>
        <p:sp>
          <p:nvSpPr>
            <p:cNvPr id="1434" name="object 1434"/>
            <p:cNvSpPr/>
            <p:nvPr/>
          </p:nvSpPr>
          <p:spPr>
            <a:xfrm>
              <a:off x="4975098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5" name="object 1435"/>
            <p:cNvSpPr/>
            <p:nvPr/>
          </p:nvSpPr>
          <p:spPr>
            <a:xfrm>
              <a:off x="4975098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6" name="object 1436"/>
          <p:cNvGrpSpPr/>
          <p:nvPr/>
        </p:nvGrpSpPr>
        <p:grpSpPr>
          <a:xfrm>
            <a:off x="5169408" y="4762500"/>
            <a:ext cx="119380" cy="117475"/>
            <a:chOff x="5169408" y="4762500"/>
            <a:chExt cx="119380" cy="117475"/>
          </a:xfrm>
        </p:grpSpPr>
        <p:sp>
          <p:nvSpPr>
            <p:cNvPr id="1437" name="object 1437"/>
            <p:cNvSpPr/>
            <p:nvPr/>
          </p:nvSpPr>
          <p:spPr>
            <a:xfrm>
              <a:off x="5182362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8" name="object 1438"/>
            <p:cNvSpPr/>
            <p:nvPr/>
          </p:nvSpPr>
          <p:spPr>
            <a:xfrm>
              <a:off x="5182362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9" name="object 1439"/>
          <p:cNvGrpSpPr/>
          <p:nvPr/>
        </p:nvGrpSpPr>
        <p:grpSpPr>
          <a:xfrm>
            <a:off x="5384291" y="4762500"/>
            <a:ext cx="119380" cy="117475"/>
            <a:chOff x="5384291" y="4762500"/>
            <a:chExt cx="119380" cy="117475"/>
          </a:xfrm>
        </p:grpSpPr>
        <p:sp>
          <p:nvSpPr>
            <p:cNvPr id="1440" name="object 1440"/>
            <p:cNvSpPr/>
            <p:nvPr/>
          </p:nvSpPr>
          <p:spPr>
            <a:xfrm>
              <a:off x="5397245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1" name="object 1441"/>
            <p:cNvSpPr/>
            <p:nvPr/>
          </p:nvSpPr>
          <p:spPr>
            <a:xfrm>
              <a:off x="5397245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42" name="object 1442"/>
          <p:cNvGrpSpPr/>
          <p:nvPr/>
        </p:nvGrpSpPr>
        <p:grpSpPr>
          <a:xfrm>
            <a:off x="4962144" y="4956047"/>
            <a:ext cx="119380" cy="117475"/>
            <a:chOff x="4962144" y="4956047"/>
            <a:chExt cx="119380" cy="117475"/>
          </a:xfrm>
        </p:grpSpPr>
        <p:sp>
          <p:nvSpPr>
            <p:cNvPr id="1443" name="object 1443"/>
            <p:cNvSpPr/>
            <p:nvPr/>
          </p:nvSpPr>
          <p:spPr>
            <a:xfrm>
              <a:off x="4975098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4" name="object 1444"/>
            <p:cNvSpPr/>
            <p:nvPr/>
          </p:nvSpPr>
          <p:spPr>
            <a:xfrm>
              <a:off x="4975098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45" name="object 1445"/>
          <p:cNvGrpSpPr/>
          <p:nvPr/>
        </p:nvGrpSpPr>
        <p:grpSpPr>
          <a:xfrm>
            <a:off x="5169408" y="4956047"/>
            <a:ext cx="119380" cy="117475"/>
            <a:chOff x="5169408" y="4956047"/>
            <a:chExt cx="119380" cy="117475"/>
          </a:xfrm>
        </p:grpSpPr>
        <p:sp>
          <p:nvSpPr>
            <p:cNvPr id="1446" name="object 1446"/>
            <p:cNvSpPr/>
            <p:nvPr/>
          </p:nvSpPr>
          <p:spPr>
            <a:xfrm>
              <a:off x="5182362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7" name="object 1447"/>
            <p:cNvSpPr/>
            <p:nvPr/>
          </p:nvSpPr>
          <p:spPr>
            <a:xfrm>
              <a:off x="5182362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48" name="object 1448"/>
          <p:cNvGrpSpPr/>
          <p:nvPr/>
        </p:nvGrpSpPr>
        <p:grpSpPr>
          <a:xfrm>
            <a:off x="5384291" y="4956047"/>
            <a:ext cx="119380" cy="117475"/>
            <a:chOff x="5384291" y="4956047"/>
            <a:chExt cx="119380" cy="117475"/>
          </a:xfrm>
        </p:grpSpPr>
        <p:sp>
          <p:nvSpPr>
            <p:cNvPr id="1449" name="object 1449"/>
            <p:cNvSpPr/>
            <p:nvPr/>
          </p:nvSpPr>
          <p:spPr>
            <a:xfrm>
              <a:off x="5397245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0" name="object 1450"/>
            <p:cNvSpPr/>
            <p:nvPr/>
          </p:nvSpPr>
          <p:spPr>
            <a:xfrm>
              <a:off x="5397245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51" name="object 1451"/>
          <p:cNvGrpSpPr/>
          <p:nvPr/>
        </p:nvGrpSpPr>
        <p:grpSpPr>
          <a:xfrm>
            <a:off x="4962144" y="5149596"/>
            <a:ext cx="119380" cy="117475"/>
            <a:chOff x="4962144" y="5149596"/>
            <a:chExt cx="119380" cy="117475"/>
          </a:xfrm>
        </p:grpSpPr>
        <p:sp>
          <p:nvSpPr>
            <p:cNvPr id="1452" name="object 1452"/>
            <p:cNvSpPr/>
            <p:nvPr/>
          </p:nvSpPr>
          <p:spPr>
            <a:xfrm>
              <a:off x="4975098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3" name="object 1453"/>
            <p:cNvSpPr/>
            <p:nvPr/>
          </p:nvSpPr>
          <p:spPr>
            <a:xfrm>
              <a:off x="4975098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54" name="object 1454"/>
          <p:cNvGrpSpPr/>
          <p:nvPr/>
        </p:nvGrpSpPr>
        <p:grpSpPr>
          <a:xfrm>
            <a:off x="5169408" y="5149596"/>
            <a:ext cx="119380" cy="117475"/>
            <a:chOff x="5169408" y="5149596"/>
            <a:chExt cx="119380" cy="117475"/>
          </a:xfrm>
        </p:grpSpPr>
        <p:sp>
          <p:nvSpPr>
            <p:cNvPr id="1455" name="object 1455"/>
            <p:cNvSpPr/>
            <p:nvPr/>
          </p:nvSpPr>
          <p:spPr>
            <a:xfrm>
              <a:off x="5182362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6" name="object 1456"/>
            <p:cNvSpPr/>
            <p:nvPr/>
          </p:nvSpPr>
          <p:spPr>
            <a:xfrm>
              <a:off x="5182362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57" name="object 1457"/>
          <p:cNvGrpSpPr/>
          <p:nvPr/>
        </p:nvGrpSpPr>
        <p:grpSpPr>
          <a:xfrm>
            <a:off x="5384291" y="5149596"/>
            <a:ext cx="119380" cy="117475"/>
            <a:chOff x="5384291" y="5149596"/>
            <a:chExt cx="119380" cy="117475"/>
          </a:xfrm>
        </p:grpSpPr>
        <p:sp>
          <p:nvSpPr>
            <p:cNvPr id="1458" name="object 1458"/>
            <p:cNvSpPr/>
            <p:nvPr/>
          </p:nvSpPr>
          <p:spPr>
            <a:xfrm>
              <a:off x="5397245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9" name="object 1459"/>
            <p:cNvSpPr/>
            <p:nvPr/>
          </p:nvSpPr>
          <p:spPr>
            <a:xfrm>
              <a:off x="5397245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60" name="object 1460"/>
          <p:cNvGrpSpPr/>
          <p:nvPr/>
        </p:nvGrpSpPr>
        <p:grpSpPr>
          <a:xfrm>
            <a:off x="5600700" y="4762500"/>
            <a:ext cx="117475" cy="117475"/>
            <a:chOff x="5600700" y="4762500"/>
            <a:chExt cx="117475" cy="117475"/>
          </a:xfrm>
        </p:grpSpPr>
        <p:sp>
          <p:nvSpPr>
            <p:cNvPr id="1461" name="object 1461"/>
            <p:cNvSpPr/>
            <p:nvPr/>
          </p:nvSpPr>
          <p:spPr>
            <a:xfrm>
              <a:off x="5613653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2" name="object 1462"/>
            <p:cNvSpPr/>
            <p:nvPr/>
          </p:nvSpPr>
          <p:spPr>
            <a:xfrm>
              <a:off x="5613653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63" name="object 1463"/>
          <p:cNvGrpSpPr/>
          <p:nvPr/>
        </p:nvGrpSpPr>
        <p:grpSpPr>
          <a:xfrm>
            <a:off x="5806440" y="4762500"/>
            <a:ext cx="119380" cy="117475"/>
            <a:chOff x="5806440" y="4762500"/>
            <a:chExt cx="119380" cy="117475"/>
          </a:xfrm>
        </p:grpSpPr>
        <p:sp>
          <p:nvSpPr>
            <p:cNvPr id="1464" name="object 1464"/>
            <p:cNvSpPr/>
            <p:nvPr/>
          </p:nvSpPr>
          <p:spPr>
            <a:xfrm>
              <a:off x="5819394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5" name="object 1465"/>
            <p:cNvSpPr/>
            <p:nvPr/>
          </p:nvSpPr>
          <p:spPr>
            <a:xfrm>
              <a:off x="5819394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66" name="object 1466"/>
          <p:cNvGrpSpPr/>
          <p:nvPr/>
        </p:nvGrpSpPr>
        <p:grpSpPr>
          <a:xfrm>
            <a:off x="6022847" y="4762500"/>
            <a:ext cx="117475" cy="117475"/>
            <a:chOff x="6022847" y="4762500"/>
            <a:chExt cx="117475" cy="117475"/>
          </a:xfrm>
        </p:grpSpPr>
        <p:sp>
          <p:nvSpPr>
            <p:cNvPr id="1467" name="object 1467"/>
            <p:cNvSpPr/>
            <p:nvPr/>
          </p:nvSpPr>
          <p:spPr>
            <a:xfrm>
              <a:off x="6035801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8" name="object 1468"/>
            <p:cNvSpPr/>
            <p:nvPr/>
          </p:nvSpPr>
          <p:spPr>
            <a:xfrm>
              <a:off x="6035801" y="47754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69" name="object 1469"/>
          <p:cNvGrpSpPr/>
          <p:nvPr/>
        </p:nvGrpSpPr>
        <p:grpSpPr>
          <a:xfrm>
            <a:off x="5600700" y="4956047"/>
            <a:ext cx="117475" cy="117475"/>
            <a:chOff x="5600700" y="4956047"/>
            <a:chExt cx="117475" cy="117475"/>
          </a:xfrm>
        </p:grpSpPr>
        <p:sp>
          <p:nvSpPr>
            <p:cNvPr id="1470" name="object 1470"/>
            <p:cNvSpPr/>
            <p:nvPr/>
          </p:nvSpPr>
          <p:spPr>
            <a:xfrm>
              <a:off x="5613653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1" name="object 1471"/>
            <p:cNvSpPr/>
            <p:nvPr/>
          </p:nvSpPr>
          <p:spPr>
            <a:xfrm>
              <a:off x="5613653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72" name="object 1472"/>
          <p:cNvGrpSpPr/>
          <p:nvPr/>
        </p:nvGrpSpPr>
        <p:grpSpPr>
          <a:xfrm>
            <a:off x="5806440" y="4956047"/>
            <a:ext cx="119380" cy="117475"/>
            <a:chOff x="5806440" y="4956047"/>
            <a:chExt cx="119380" cy="117475"/>
          </a:xfrm>
        </p:grpSpPr>
        <p:sp>
          <p:nvSpPr>
            <p:cNvPr id="1473" name="object 1473"/>
            <p:cNvSpPr/>
            <p:nvPr/>
          </p:nvSpPr>
          <p:spPr>
            <a:xfrm>
              <a:off x="5819394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4" name="object 1474"/>
            <p:cNvSpPr/>
            <p:nvPr/>
          </p:nvSpPr>
          <p:spPr>
            <a:xfrm>
              <a:off x="5819394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75" name="object 1475"/>
          <p:cNvGrpSpPr/>
          <p:nvPr/>
        </p:nvGrpSpPr>
        <p:grpSpPr>
          <a:xfrm>
            <a:off x="6022847" y="4956047"/>
            <a:ext cx="117475" cy="117475"/>
            <a:chOff x="6022847" y="4956047"/>
            <a:chExt cx="117475" cy="117475"/>
          </a:xfrm>
        </p:grpSpPr>
        <p:sp>
          <p:nvSpPr>
            <p:cNvPr id="1476" name="object 1476"/>
            <p:cNvSpPr/>
            <p:nvPr/>
          </p:nvSpPr>
          <p:spPr>
            <a:xfrm>
              <a:off x="6035801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39" y="9143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7" name="object 1477"/>
            <p:cNvSpPr/>
            <p:nvPr/>
          </p:nvSpPr>
          <p:spPr>
            <a:xfrm>
              <a:off x="6035801" y="49690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78" name="object 1478"/>
          <p:cNvGrpSpPr/>
          <p:nvPr/>
        </p:nvGrpSpPr>
        <p:grpSpPr>
          <a:xfrm>
            <a:off x="5600700" y="5149596"/>
            <a:ext cx="117475" cy="117475"/>
            <a:chOff x="5600700" y="5149596"/>
            <a:chExt cx="117475" cy="117475"/>
          </a:xfrm>
        </p:grpSpPr>
        <p:sp>
          <p:nvSpPr>
            <p:cNvPr id="1479" name="object 1479"/>
            <p:cNvSpPr/>
            <p:nvPr/>
          </p:nvSpPr>
          <p:spPr>
            <a:xfrm>
              <a:off x="5613653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0" name="object 1480"/>
            <p:cNvSpPr/>
            <p:nvPr/>
          </p:nvSpPr>
          <p:spPr>
            <a:xfrm>
              <a:off x="5613653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81" name="object 1481"/>
          <p:cNvGrpSpPr/>
          <p:nvPr/>
        </p:nvGrpSpPr>
        <p:grpSpPr>
          <a:xfrm>
            <a:off x="5806440" y="5149596"/>
            <a:ext cx="119380" cy="117475"/>
            <a:chOff x="5806440" y="5149596"/>
            <a:chExt cx="119380" cy="117475"/>
          </a:xfrm>
        </p:grpSpPr>
        <p:sp>
          <p:nvSpPr>
            <p:cNvPr id="1482" name="object 1482"/>
            <p:cNvSpPr/>
            <p:nvPr/>
          </p:nvSpPr>
          <p:spPr>
            <a:xfrm>
              <a:off x="5819394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3" name="object 1483"/>
            <p:cNvSpPr/>
            <p:nvPr/>
          </p:nvSpPr>
          <p:spPr>
            <a:xfrm>
              <a:off x="5819394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84" name="object 1484"/>
          <p:cNvGrpSpPr/>
          <p:nvPr/>
        </p:nvGrpSpPr>
        <p:grpSpPr>
          <a:xfrm>
            <a:off x="6022847" y="5149596"/>
            <a:ext cx="117475" cy="117475"/>
            <a:chOff x="6022847" y="5149596"/>
            <a:chExt cx="117475" cy="117475"/>
          </a:xfrm>
        </p:grpSpPr>
        <p:sp>
          <p:nvSpPr>
            <p:cNvPr id="1485" name="object 1485"/>
            <p:cNvSpPr/>
            <p:nvPr/>
          </p:nvSpPr>
          <p:spPr>
            <a:xfrm>
              <a:off x="6035801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39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39" y="914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6" name="object 1486"/>
            <p:cNvSpPr/>
            <p:nvPr/>
          </p:nvSpPr>
          <p:spPr>
            <a:xfrm>
              <a:off x="6035801" y="51625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39" y="0"/>
                  </a:lnTo>
                  <a:lnTo>
                    <a:pt x="9143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87" name="object 1487"/>
          <p:cNvGrpSpPr/>
          <p:nvPr/>
        </p:nvGrpSpPr>
        <p:grpSpPr>
          <a:xfrm>
            <a:off x="6179820" y="4762500"/>
            <a:ext cx="119380" cy="117475"/>
            <a:chOff x="6179820" y="4762500"/>
            <a:chExt cx="119380" cy="117475"/>
          </a:xfrm>
        </p:grpSpPr>
        <p:sp>
          <p:nvSpPr>
            <p:cNvPr id="1488" name="object 1488"/>
            <p:cNvSpPr/>
            <p:nvPr/>
          </p:nvSpPr>
          <p:spPr>
            <a:xfrm>
              <a:off x="6192774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9" name="object 1489"/>
            <p:cNvSpPr/>
            <p:nvPr/>
          </p:nvSpPr>
          <p:spPr>
            <a:xfrm>
              <a:off x="6192774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90" name="object 1490"/>
          <p:cNvGrpSpPr/>
          <p:nvPr/>
        </p:nvGrpSpPr>
        <p:grpSpPr>
          <a:xfrm>
            <a:off x="6387084" y="4762500"/>
            <a:ext cx="119380" cy="117475"/>
            <a:chOff x="6387084" y="4762500"/>
            <a:chExt cx="119380" cy="117475"/>
          </a:xfrm>
        </p:grpSpPr>
        <p:sp>
          <p:nvSpPr>
            <p:cNvPr id="1491" name="object 1491"/>
            <p:cNvSpPr/>
            <p:nvPr/>
          </p:nvSpPr>
          <p:spPr>
            <a:xfrm>
              <a:off x="6400038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2" name="object 1492"/>
            <p:cNvSpPr/>
            <p:nvPr/>
          </p:nvSpPr>
          <p:spPr>
            <a:xfrm>
              <a:off x="6400038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93" name="object 1493"/>
          <p:cNvGrpSpPr/>
          <p:nvPr/>
        </p:nvGrpSpPr>
        <p:grpSpPr>
          <a:xfrm>
            <a:off x="6601968" y="4762500"/>
            <a:ext cx="119380" cy="117475"/>
            <a:chOff x="6601968" y="4762500"/>
            <a:chExt cx="119380" cy="117475"/>
          </a:xfrm>
        </p:grpSpPr>
        <p:sp>
          <p:nvSpPr>
            <p:cNvPr id="1494" name="object 1494"/>
            <p:cNvSpPr/>
            <p:nvPr/>
          </p:nvSpPr>
          <p:spPr>
            <a:xfrm>
              <a:off x="6614922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5" name="object 1495"/>
            <p:cNvSpPr/>
            <p:nvPr/>
          </p:nvSpPr>
          <p:spPr>
            <a:xfrm>
              <a:off x="6614922" y="47754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96" name="object 1496"/>
          <p:cNvGrpSpPr/>
          <p:nvPr/>
        </p:nvGrpSpPr>
        <p:grpSpPr>
          <a:xfrm>
            <a:off x="6179820" y="4956047"/>
            <a:ext cx="119380" cy="117475"/>
            <a:chOff x="6179820" y="4956047"/>
            <a:chExt cx="119380" cy="117475"/>
          </a:xfrm>
        </p:grpSpPr>
        <p:sp>
          <p:nvSpPr>
            <p:cNvPr id="1497" name="object 1497"/>
            <p:cNvSpPr/>
            <p:nvPr/>
          </p:nvSpPr>
          <p:spPr>
            <a:xfrm>
              <a:off x="6192774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8" name="object 1498"/>
            <p:cNvSpPr/>
            <p:nvPr/>
          </p:nvSpPr>
          <p:spPr>
            <a:xfrm>
              <a:off x="6192774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99" name="object 1499"/>
          <p:cNvGrpSpPr/>
          <p:nvPr/>
        </p:nvGrpSpPr>
        <p:grpSpPr>
          <a:xfrm>
            <a:off x="6387084" y="4956047"/>
            <a:ext cx="119380" cy="117475"/>
            <a:chOff x="6387084" y="4956047"/>
            <a:chExt cx="119380" cy="117475"/>
          </a:xfrm>
        </p:grpSpPr>
        <p:sp>
          <p:nvSpPr>
            <p:cNvPr id="1500" name="object 1500"/>
            <p:cNvSpPr/>
            <p:nvPr/>
          </p:nvSpPr>
          <p:spPr>
            <a:xfrm>
              <a:off x="6400038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3" y="9143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1" name="object 1501"/>
            <p:cNvSpPr/>
            <p:nvPr/>
          </p:nvSpPr>
          <p:spPr>
            <a:xfrm>
              <a:off x="6400038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02" name="object 1502"/>
          <p:cNvGrpSpPr/>
          <p:nvPr/>
        </p:nvGrpSpPr>
        <p:grpSpPr>
          <a:xfrm>
            <a:off x="6601968" y="4956047"/>
            <a:ext cx="119380" cy="117475"/>
            <a:chOff x="6601968" y="4956047"/>
            <a:chExt cx="119380" cy="117475"/>
          </a:xfrm>
        </p:grpSpPr>
        <p:sp>
          <p:nvSpPr>
            <p:cNvPr id="1503" name="object 1503"/>
            <p:cNvSpPr/>
            <p:nvPr/>
          </p:nvSpPr>
          <p:spPr>
            <a:xfrm>
              <a:off x="6614922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4" name="object 1504"/>
            <p:cNvSpPr/>
            <p:nvPr/>
          </p:nvSpPr>
          <p:spPr>
            <a:xfrm>
              <a:off x="6614922" y="49690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05" name="object 1505"/>
          <p:cNvGrpSpPr/>
          <p:nvPr/>
        </p:nvGrpSpPr>
        <p:grpSpPr>
          <a:xfrm>
            <a:off x="6179820" y="5149596"/>
            <a:ext cx="119380" cy="117475"/>
            <a:chOff x="6179820" y="5149596"/>
            <a:chExt cx="119380" cy="117475"/>
          </a:xfrm>
        </p:grpSpPr>
        <p:sp>
          <p:nvSpPr>
            <p:cNvPr id="1506" name="object 1506"/>
            <p:cNvSpPr/>
            <p:nvPr/>
          </p:nvSpPr>
          <p:spPr>
            <a:xfrm>
              <a:off x="6192774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7" name="object 1507"/>
            <p:cNvSpPr/>
            <p:nvPr/>
          </p:nvSpPr>
          <p:spPr>
            <a:xfrm>
              <a:off x="6192774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08" name="object 1508"/>
          <p:cNvGrpSpPr/>
          <p:nvPr/>
        </p:nvGrpSpPr>
        <p:grpSpPr>
          <a:xfrm>
            <a:off x="6387084" y="5149596"/>
            <a:ext cx="119380" cy="117475"/>
            <a:chOff x="6387084" y="5149596"/>
            <a:chExt cx="119380" cy="117475"/>
          </a:xfrm>
        </p:grpSpPr>
        <p:sp>
          <p:nvSpPr>
            <p:cNvPr id="1509" name="object 1509"/>
            <p:cNvSpPr/>
            <p:nvPr/>
          </p:nvSpPr>
          <p:spPr>
            <a:xfrm>
              <a:off x="6400038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3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3" y="91440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0" name="object 1510"/>
            <p:cNvSpPr/>
            <p:nvPr/>
          </p:nvSpPr>
          <p:spPr>
            <a:xfrm>
              <a:off x="6400038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3" y="0"/>
                  </a:lnTo>
                  <a:lnTo>
                    <a:pt x="92963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11" name="object 1511"/>
          <p:cNvGrpSpPr/>
          <p:nvPr/>
        </p:nvGrpSpPr>
        <p:grpSpPr>
          <a:xfrm>
            <a:off x="6601968" y="5149596"/>
            <a:ext cx="119380" cy="117475"/>
            <a:chOff x="6601968" y="5149596"/>
            <a:chExt cx="119380" cy="117475"/>
          </a:xfrm>
        </p:grpSpPr>
        <p:sp>
          <p:nvSpPr>
            <p:cNvPr id="1512" name="object 1512"/>
            <p:cNvSpPr/>
            <p:nvPr/>
          </p:nvSpPr>
          <p:spPr>
            <a:xfrm>
              <a:off x="6614922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3" name="object 1513"/>
            <p:cNvSpPr/>
            <p:nvPr/>
          </p:nvSpPr>
          <p:spPr>
            <a:xfrm>
              <a:off x="6614922" y="51625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14" name="object 1514"/>
          <p:cNvGrpSpPr/>
          <p:nvPr/>
        </p:nvGrpSpPr>
        <p:grpSpPr>
          <a:xfrm>
            <a:off x="6838188" y="1379219"/>
            <a:ext cx="117475" cy="119380"/>
            <a:chOff x="6838188" y="1379219"/>
            <a:chExt cx="117475" cy="119380"/>
          </a:xfrm>
        </p:grpSpPr>
        <p:sp>
          <p:nvSpPr>
            <p:cNvPr id="1515" name="object 1515"/>
            <p:cNvSpPr/>
            <p:nvPr/>
          </p:nvSpPr>
          <p:spPr>
            <a:xfrm>
              <a:off x="6851142" y="139217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6" name="object 1516"/>
            <p:cNvSpPr/>
            <p:nvPr/>
          </p:nvSpPr>
          <p:spPr>
            <a:xfrm>
              <a:off x="6851142" y="139217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17" name="object 1517"/>
          <p:cNvGrpSpPr/>
          <p:nvPr/>
        </p:nvGrpSpPr>
        <p:grpSpPr>
          <a:xfrm>
            <a:off x="7043928" y="1379219"/>
            <a:ext cx="119380" cy="119380"/>
            <a:chOff x="7043928" y="1379219"/>
            <a:chExt cx="119380" cy="119380"/>
          </a:xfrm>
        </p:grpSpPr>
        <p:sp>
          <p:nvSpPr>
            <p:cNvPr id="1518" name="object 1518"/>
            <p:cNvSpPr/>
            <p:nvPr/>
          </p:nvSpPr>
          <p:spPr>
            <a:xfrm>
              <a:off x="7056882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9" name="object 1519"/>
            <p:cNvSpPr/>
            <p:nvPr/>
          </p:nvSpPr>
          <p:spPr>
            <a:xfrm>
              <a:off x="7056882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20" name="object 1520"/>
          <p:cNvGrpSpPr/>
          <p:nvPr/>
        </p:nvGrpSpPr>
        <p:grpSpPr>
          <a:xfrm>
            <a:off x="7260335" y="1379219"/>
            <a:ext cx="117475" cy="119380"/>
            <a:chOff x="7260335" y="1379219"/>
            <a:chExt cx="117475" cy="119380"/>
          </a:xfrm>
        </p:grpSpPr>
        <p:sp>
          <p:nvSpPr>
            <p:cNvPr id="1521" name="object 1521"/>
            <p:cNvSpPr/>
            <p:nvPr/>
          </p:nvSpPr>
          <p:spPr>
            <a:xfrm>
              <a:off x="7273289" y="139217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2" name="object 1522"/>
            <p:cNvSpPr/>
            <p:nvPr/>
          </p:nvSpPr>
          <p:spPr>
            <a:xfrm>
              <a:off x="7273289" y="139217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23" name="object 1523"/>
          <p:cNvGrpSpPr/>
          <p:nvPr/>
        </p:nvGrpSpPr>
        <p:grpSpPr>
          <a:xfrm>
            <a:off x="6838188" y="1572767"/>
            <a:ext cx="117475" cy="117475"/>
            <a:chOff x="6838188" y="1572767"/>
            <a:chExt cx="117475" cy="117475"/>
          </a:xfrm>
        </p:grpSpPr>
        <p:sp>
          <p:nvSpPr>
            <p:cNvPr id="1524" name="object 1524"/>
            <p:cNvSpPr/>
            <p:nvPr/>
          </p:nvSpPr>
          <p:spPr>
            <a:xfrm>
              <a:off x="6851142" y="15857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5" name="object 1525"/>
            <p:cNvSpPr/>
            <p:nvPr/>
          </p:nvSpPr>
          <p:spPr>
            <a:xfrm>
              <a:off x="6851142" y="15857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26" name="object 1526"/>
          <p:cNvGrpSpPr/>
          <p:nvPr/>
        </p:nvGrpSpPr>
        <p:grpSpPr>
          <a:xfrm>
            <a:off x="7043928" y="1572767"/>
            <a:ext cx="119380" cy="117475"/>
            <a:chOff x="7043928" y="1572767"/>
            <a:chExt cx="119380" cy="117475"/>
          </a:xfrm>
        </p:grpSpPr>
        <p:sp>
          <p:nvSpPr>
            <p:cNvPr id="1527" name="object 1527"/>
            <p:cNvSpPr/>
            <p:nvPr/>
          </p:nvSpPr>
          <p:spPr>
            <a:xfrm>
              <a:off x="7056882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8" name="object 1528"/>
            <p:cNvSpPr/>
            <p:nvPr/>
          </p:nvSpPr>
          <p:spPr>
            <a:xfrm>
              <a:off x="7056882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29" name="object 1529"/>
          <p:cNvGrpSpPr/>
          <p:nvPr/>
        </p:nvGrpSpPr>
        <p:grpSpPr>
          <a:xfrm>
            <a:off x="7260335" y="1572767"/>
            <a:ext cx="117475" cy="117475"/>
            <a:chOff x="7260335" y="1572767"/>
            <a:chExt cx="117475" cy="117475"/>
          </a:xfrm>
        </p:grpSpPr>
        <p:sp>
          <p:nvSpPr>
            <p:cNvPr id="1530" name="object 1530"/>
            <p:cNvSpPr/>
            <p:nvPr/>
          </p:nvSpPr>
          <p:spPr>
            <a:xfrm>
              <a:off x="7273289" y="15857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1" name="object 1531"/>
            <p:cNvSpPr/>
            <p:nvPr/>
          </p:nvSpPr>
          <p:spPr>
            <a:xfrm>
              <a:off x="7273289" y="15857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32" name="object 1532"/>
          <p:cNvGrpSpPr/>
          <p:nvPr/>
        </p:nvGrpSpPr>
        <p:grpSpPr>
          <a:xfrm>
            <a:off x="6838188" y="1766316"/>
            <a:ext cx="117475" cy="117475"/>
            <a:chOff x="6838188" y="1766316"/>
            <a:chExt cx="117475" cy="117475"/>
          </a:xfrm>
        </p:grpSpPr>
        <p:sp>
          <p:nvSpPr>
            <p:cNvPr id="1533" name="object 1533"/>
            <p:cNvSpPr/>
            <p:nvPr/>
          </p:nvSpPr>
          <p:spPr>
            <a:xfrm>
              <a:off x="6851142" y="17792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4" name="object 1534"/>
            <p:cNvSpPr/>
            <p:nvPr/>
          </p:nvSpPr>
          <p:spPr>
            <a:xfrm>
              <a:off x="6851142" y="17792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35" name="object 1535"/>
          <p:cNvGrpSpPr/>
          <p:nvPr/>
        </p:nvGrpSpPr>
        <p:grpSpPr>
          <a:xfrm>
            <a:off x="7043928" y="1766316"/>
            <a:ext cx="119380" cy="117475"/>
            <a:chOff x="7043928" y="1766316"/>
            <a:chExt cx="119380" cy="117475"/>
          </a:xfrm>
        </p:grpSpPr>
        <p:sp>
          <p:nvSpPr>
            <p:cNvPr id="1536" name="object 1536"/>
            <p:cNvSpPr/>
            <p:nvPr/>
          </p:nvSpPr>
          <p:spPr>
            <a:xfrm>
              <a:off x="7056882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7" name="object 1537"/>
            <p:cNvSpPr/>
            <p:nvPr/>
          </p:nvSpPr>
          <p:spPr>
            <a:xfrm>
              <a:off x="7056882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38" name="object 1538"/>
          <p:cNvGrpSpPr/>
          <p:nvPr/>
        </p:nvGrpSpPr>
        <p:grpSpPr>
          <a:xfrm>
            <a:off x="7260335" y="1766316"/>
            <a:ext cx="117475" cy="117475"/>
            <a:chOff x="7260335" y="1766316"/>
            <a:chExt cx="117475" cy="117475"/>
          </a:xfrm>
        </p:grpSpPr>
        <p:sp>
          <p:nvSpPr>
            <p:cNvPr id="1539" name="object 1539"/>
            <p:cNvSpPr/>
            <p:nvPr/>
          </p:nvSpPr>
          <p:spPr>
            <a:xfrm>
              <a:off x="7273289" y="17792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0" name="object 1540"/>
            <p:cNvSpPr/>
            <p:nvPr/>
          </p:nvSpPr>
          <p:spPr>
            <a:xfrm>
              <a:off x="7273289" y="17792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41" name="object 1541"/>
          <p:cNvGrpSpPr/>
          <p:nvPr/>
        </p:nvGrpSpPr>
        <p:grpSpPr>
          <a:xfrm>
            <a:off x="7417307" y="1379219"/>
            <a:ext cx="119380" cy="119380"/>
            <a:chOff x="7417307" y="1379219"/>
            <a:chExt cx="119380" cy="119380"/>
          </a:xfrm>
        </p:grpSpPr>
        <p:sp>
          <p:nvSpPr>
            <p:cNvPr id="1542" name="object 1542"/>
            <p:cNvSpPr/>
            <p:nvPr/>
          </p:nvSpPr>
          <p:spPr>
            <a:xfrm>
              <a:off x="7430261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3" name="object 1543"/>
            <p:cNvSpPr/>
            <p:nvPr/>
          </p:nvSpPr>
          <p:spPr>
            <a:xfrm>
              <a:off x="7430261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44" name="object 1544"/>
          <p:cNvGrpSpPr/>
          <p:nvPr/>
        </p:nvGrpSpPr>
        <p:grpSpPr>
          <a:xfrm>
            <a:off x="7624571" y="1379219"/>
            <a:ext cx="119380" cy="119380"/>
            <a:chOff x="7624571" y="1379219"/>
            <a:chExt cx="119380" cy="119380"/>
          </a:xfrm>
        </p:grpSpPr>
        <p:sp>
          <p:nvSpPr>
            <p:cNvPr id="1545" name="object 1545"/>
            <p:cNvSpPr/>
            <p:nvPr/>
          </p:nvSpPr>
          <p:spPr>
            <a:xfrm>
              <a:off x="7637525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6" name="object 1546"/>
            <p:cNvSpPr/>
            <p:nvPr/>
          </p:nvSpPr>
          <p:spPr>
            <a:xfrm>
              <a:off x="7637525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47" name="object 1547"/>
          <p:cNvGrpSpPr/>
          <p:nvPr/>
        </p:nvGrpSpPr>
        <p:grpSpPr>
          <a:xfrm>
            <a:off x="7839456" y="1379219"/>
            <a:ext cx="119380" cy="119380"/>
            <a:chOff x="7839456" y="1379219"/>
            <a:chExt cx="119380" cy="119380"/>
          </a:xfrm>
        </p:grpSpPr>
        <p:sp>
          <p:nvSpPr>
            <p:cNvPr id="1548" name="object 1548"/>
            <p:cNvSpPr/>
            <p:nvPr/>
          </p:nvSpPr>
          <p:spPr>
            <a:xfrm>
              <a:off x="7852410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9" name="object 1549"/>
            <p:cNvSpPr/>
            <p:nvPr/>
          </p:nvSpPr>
          <p:spPr>
            <a:xfrm>
              <a:off x="7852410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50" name="object 1550"/>
          <p:cNvGrpSpPr/>
          <p:nvPr/>
        </p:nvGrpSpPr>
        <p:grpSpPr>
          <a:xfrm>
            <a:off x="7417307" y="1572767"/>
            <a:ext cx="119380" cy="117475"/>
            <a:chOff x="7417307" y="1572767"/>
            <a:chExt cx="119380" cy="117475"/>
          </a:xfrm>
        </p:grpSpPr>
        <p:sp>
          <p:nvSpPr>
            <p:cNvPr id="1551" name="object 1551"/>
            <p:cNvSpPr/>
            <p:nvPr/>
          </p:nvSpPr>
          <p:spPr>
            <a:xfrm>
              <a:off x="7430261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2" name="object 1552"/>
            <p:cNvSpPr/>
            <p:nvPr/>
          </p:nvSpPr>
          <p:spPr>
            <a:xfrm>
              <a:off x="7430261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53" name="object 1553"/>
          <p:cNvGrpSpPr/>
          <p:nvPr/>
        </p:nvGrpSpPr>
        <p:grpSpPr>
          <a:xfrm>
            <a:off x="7624571" y="1572767"/>
            <a:ext cx="119380" cy="117475"/>
            <a:chOff x="7624571" y="1572767"/>
            <a:chExt cx="119380" cy="117475"/>
          </a:xfrm>
        </p:grpSpPr>
        <p:sp>
          <p:nvSpPr>
            <p:cNvPr id="1554" name="object 1554"/>
            <p:cNvSpPr/>
            <p:nvPr/>
          </p:nvSpPr>
          <p:spPr>
            <a:xfrm>
              <a:off x="7637525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5" name="object 1555"/>
            <p:cNvSpPr/>
            <p:nvPr/>
          </p:nvSpPr>
          <p:spPr>
            <a:xfrm>
              <a:off x="7637525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56" name="object 1556"/>
          <p:cNvGrpSpPr/>
          <p:nvPr/>
        </p:nvGrpSpPr>
        <p:grpSpPr>
          <a:xfrm>
            <a:off x="7839456" y="1572767"/>
            <a:ext cx="119380" cy="117475"/>
            <a:chOff x="7839456" y="1572767"/>
            <a:chExt cx="119380" cy="117475"/>
          </a:xfrm>
        </p:grpSpPr>
        <p:sp>
          <p:nvSpPr>
            <p:cNvPr id="1557" name="object 1557"/>
            <p:cNvSpPr/>
            <p:nvPr/>
          </p:nvSpPr>
          <p:spPr>
            <a:xfrm>
              <a:off x="7852410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8" name="object 1558"/>
            <p:cNvSpPr/>
            <p:nvPr/>
          </p:nvSpPr>
          <p:spPr>
            <a:xfrm>
              <a:off x="7852410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59" name="object 1559"/>
          <p:cNvGrpSpPr/>
          <p:nvPr/>
        </p:nvGrpSpPr>
        <p:grpSpPr>
          <a:xfrm>
            <a:off x="7417307" y="1766316"/>
            <a:ext cx="119380" cy="117475"/>
            <a:chOff x="7417307" y="1766316"/>
            <a:chExt cx="119380" cy="117475"/>
          </a:xfrm>
        </p:grpSpPr>
        <p:sp>
          <p:nvSpPr>
            <p:cNvPr id="1560" name="object 1560"/>
            <p:cNvSpPr/>
            <p:nvPr/>
          </p:nvSpPr>
          <p:spPr>
            <a:xfrm>
              <a:off x="7430261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1" name="object 1561"/>
            <p:cNvSpPr/>
            <p:nvPr/>
          </p:nvSpPr>
          <p:spPr>
            <a:xfrm>
              <a:off x="7430261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62" name="object 1562"/>
          <p:cNvGrpSpPr/>
          <p:nvPr/>
        </p:nvGrpSpPr>
        <p:grpSpPr>
          <a:xfrm>
            <a:off x="7624571" y="1766316"/>
            <a:ext cx="119380" cy="117475"/>
            <a:chOff x="7624571" y="1766316"/>
            <a:chExt cx="119380" cy="117475"/>
          </a:xfrm>
        </p:grpSpPr>
        <p:sp>
          <p:nvSpPr>
            <p:cNvPr id="1563" name="object 1563"/>
            <p:cNvSpPr/>
            <p:nvPr/>
          </p:nvSpPr>
          <p:spPr>
            <a:xfrm>
              <a:off x="7637525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4" name="object 1564"/>
            <p:cNvSpPr/>
            <p:nvPr/>
          </p:nvSpPr>
          <p:spPr>
            <a:xfrm>
              <a:off x="7637525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65" name="object 1565"/>
          <p:cNvGrpSpPr/>
          <p:nvPr/>
        </p:nvGrpSpPr>
        <p:grpSpPr>
          <a:xfrm>
            <a:off x="7839456" y="1766316"/>
            <a:ext cx="119380" cy="117475"/>
            <a:chOff x="7839456" y="1766316"/>
            <a:chExt cx="119380" cy="117475"/>
          </a:xfrm>
        </p:grpSpPr>
        <p:sp>
          <p:nvSpPr>
            <p:cNvPr id="1566" name="object 1566"/>
            <p:cNvSpPr/>
            <p:nvPr/>
          </p:nvSpPr>
          <p:spPr>
            <a:xfrm>
              <a:off x="7852410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7" name="object 1567"/>
            <p:cNvSpPr/>
            <p:nvPr/>
          </p:nvSpPr>
          <p:spPr>
            <a:xfrm>
              <a:off x="7852410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68" name="object 1568"/>
          <p:cNvGrpSpPr/>
          <p:nvPr/>
        </p:nvGrpSpPr>
        <p:grpSpPr>
          <a:xfrm>
            <a:off x="8055864" y="1379219"/>
            <a:ext cx="117475" cy="119380"/>
            <a:chOff x="8055864" y="1379219"/>
            <a:chExt cx="117475" cy="119380"/>
          </a:xfrm>
        </p:grpSpPr>
        <p:sp>
          <p:nvSpPr>
            <p:cNvPr id="1569" name="object 1569"/>
            <p:cNvSpPr/>
            <p:nvPr/>
          </p:nvSpPr>
          <p:spPr>
            <a:xfrm>
              <a:off x="8068818" y="139217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0" name="object 1570"/>
            <p:cNvSpPr/>
            <p:nvPr/>
          </p:nvSpPr>
          <p:spPr>
            <a:xfrm>
              <a:off x="8068818" y="139217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71" name="object 1571"/>
          <p:cNvGrpSpPr/>
          <p:nvPr/>
        </p:nvGrpSpPr>
        <p:grpSpPr>
          <a:xfrm>
            <a:off x="8261604" y="1379219"/>
            <a:ext cx="119380" cy="119380"/>
            <a:chOff x="8261604" y="1379219"/>
            <a:chExt cx="119380" cy="119380"/>
          </a:xfrm>
        </p:grpSpPr>
        <p:sp>
          <p:nvSpPr>
            <p:cNvPr id="1572" name="object 1572"/>
            <p:cNvSpPr/>
            <p:nvPr/>
          </p:nvSpPr>
          <p:spPr>
            <a:xfrm>
              <a:off x="8274558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3" name="object 1573"/>
            <p:cNvSpPr/>
            <p:nvPr/>
          </p:nvSpPr>
          <p:spPr>
            <a:xfrm>
              <a:off x="8274558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74" name="object 1574"/>
          <p:cNvGrpSpPr/>
          <p:nvPr/>
        </p:nvGrpSpPr>
        <p:grpSpPr>
          <a:xfrm>
            <a:off x="8478011" y="1379219"/>
            <a:ext cx="117475" cy="119380"/>
            <a:chOff x="8478011" y="1379219"/>
            <a:chExt cx="117475" cy="119380"/>
          </a:xfrm>
        </p:grpSpPr>
        <p:sp>
          <p:nvSpPr>
            <p:cNvPr id="1575" name="object 1575"/>
            <p:cNvSpPr/>
            <p:nvPr/>
          </p:nvSpPr>
          <p:spPr>
            <a:xfrm>
              <a:off x="8490965" y="139217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6" name="object 1576"/>
            <p:cNvSpPr/>
            <p:nvPr/>
          </p:nvSpPr>
          <p:spPr>
            <a:xfrm>
              <a:off x="8490965" y="139217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77" name="object 1577"/>
          <p:cNvGrpSpPr/>
          <p:nvPr/>
        </p:nvGrpSpPr>
        <p:grpSpPr>
          <a:xfrm>
            <a:off x="8055864" y="1572767"/>
            <a:ext cx="117475" cy="117475"/>
            <a:chOff x="8055864" y="1572767"/>
            <a:chExt cx="117475" cy="117475"/>
          </a:xfrm>
        </p:grpSpPr>
        <p:sp>
          <p:nvSpPr>
            <p:cNvPr id="1578" name="object 1578"/>
            <p:cNvSpPr/>
            <p:nvPr/>
          </p:nvSpPr>
          <p:spPr>
            <a:xfrm>
              <a:off x="8068818" y="15857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9" name="object 1579"/>
            <p:cNvSpPr/>
            <p:nvPr/>
          </p:nvSpPr>
          <p:spPr>
            <a:xfrm>
              <a:off x="8068818" y="15857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0" name="object 1580"/>
          <p:cNvGrpSpPr/>
          <p:nvPr/>
        </p:nvGrpSpPr>
        <p:grpSpPr>
          <a:xfrm>
            <a:off x="8261604" y="1572767"/>
            <a:ext cx="119380" cy="117475"/>
            <a:chOff x="8261604" y="1572767"/>
            <a:chExt cx="119380" cy="117475"/>
          </a:xfrm>
        </p:grpSpPr>
        <p:sp>
          <p:nvSpPr>
            <p:cNvPr id="1581" name="object 1581"/>
            <p:cNvSpPr/>
            <p:nvPr/>
          </p:nvSpPr>
          <p:spPr>
            <a:xfrm>
              <a:off x="8274558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2" name="object 1582"/>
            <p:cNvSpPr/>
            <p:nvPr/>
          </p:nvSpPr>
          <p:spPr>
            <a:xfrm>
              <a:off x="8274558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3" name="object 1583"/>
          <p:cNvGrpSpPr/>
          <p:nvPr/>
        </p:nvGrpSpPr>
        <p:grpSpPr>
          <a:xfrm>
            <a:off x="8478011" y="1572767"/>
            <a:ext cx="117475" cy="117475"/>
            <a:chOff x="8478011" y="1572767"/>
            <a:chExt cx="117475" cy="117475"/>
          </a:xfrm>
        </p:grpSpPr>
        <p:sp>
          <p:nvSpPr>
            <p:cNvPr id="1584" name="object 1584"/>
            <p:cNvSpPr/>
            <p:nvPr/>
          </p:nvSpPr>
          <p:spPr>
            <a:xfrm>
              <a:off x="8490965" y="15857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5" name="object 1585"/>
            <p:cNvSpPr/>
            <p:nvPr/>
          </p:nvSpPr>
          <p:spPr>
            <a:xfrm>
              <a:off x="8490965" y="15857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6" name="object 1586"/>
          <p:cNvGrpSpPr/>
          <p:nvPr/>
        </p:nvGrpSpPr>
        <p:grpSpPr>
          <a:xfrm>
            <a:off x="8055864" y="1766316"/>
            <a:ext cx="117475" cy="117475"/>
            <a:chOff x="8055864" y="1766316"/>
            <a:chExt cx="117475" cy="117475"/>
          </a:xfrm>
        </p:grpSpPr>
        <p:sp>
          <p:nvSpPr>
            <p:cNvPr id="1587" name="object 1587"/>
            <p:cNvSpPr/>
            <p:nvPr/>
          </p:nvSpPr>
          <p:spPr>
            <a:xfrm>
              <a:off x="8068818" y="17792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8" name="object 1588"/>
            <p:cNvSpPr/>
            <p:nvPr/>
          </p:nvSpPr>
          <p:spPr>
            <a:xfrm>
              <a:off x="8068818" y="17792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9" name="object 1589"/>
          <p:cNvGrpSpPr/>
          <p:nvPr/>
        </p:nvGrpSpPr>
        <p:grpSpPr>
          <a:xfrm>
            <a:off x="8261604" y="1766316"/>
            <a:ext cx="119380" cy="117475"/>
            <a:chOff x="8261604" y="1766316"/>
            <a:chExt cx="119380" cy="117475"/>
          </a:xfrm>
        </p:grpSpPr>
        <p:sp>
          <p:nvSpPr>
            <p:cNvPr id="1590" name="object 1590"/>
            <p:cNvSpPr/>
            <p:nvPr/>
          </p:nvSpPr>
          <p:spPr>
            <a:xfrm>
              <a:off x="8274558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1" name="object 1591"/>
            <p:cNvSpPr/>
            <p:nvPr/>
          </p:nvSpPr>
          <p:spPr>
            <a:xfrm>
              <a:off x="8274558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92" name="object 1592"/>
          <p:cNvGrpSpPr/>
          <p:nvPr/>
        </p:nvGrpSpPr>
        <p:grpSpPr>
          <a:xfrm>
            <a:off x="8478011" y="1766316"/>
            <a:ext cx="117475" cy="117475"/>
            <a:chOff x="8478011" y="1766316"/>
            <a:chExt cx="117475" cy="117475"/>
          </a:xfrm>
        </p:grpSpPr>
        <p:sp>
          <p:nvSpPr>
            <p:cNvPr id="1593" name="object 1593"/>
            <p:cNvSpPr/>
            <p:nvPr/>
          </p:nvSpPr>
          <p:spPr>
            <a:xfrm>
              <a:off x="8490965" y="17792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4" name="object 1594"/>
            <p:cNvSpPr/>
            <p:nvPr/>
          </p:nvSpPr>
          <p:spPr>
            <a:xfrm>
              <a:off x="8490965" y="177927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95" name="object 1595"/>
          <p:cNvGrpSpPr/>
          <p:nvPr/>
        </p:nvGrpSpPr>
        <p:grpSpPr>
          <a:xfrm>
            <a:off x="8634983" y="1379219"/>
            <a:ext cx="119380" cy="119380"/>
            <a:chOff x="8634983" y="1379219"/>
            <a:chExt cx="119380" cy="119380"/>
          </a:xfrm>
        </p:grpSpPr>
        <p:sp>
          <p:nvSpPr>
            <p:cNvPr id="1596" name="object 1596"/>
            <p:cNvSpPr/>
            <p:nvPr/>
          </p:nvSpPr>
          <p:spPr>
            <a:xfrm>
              <a:off x="8647937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7" name="object 1597"/>
            <p:cNvSpPr/>
            <p:nvPr/>
          </p:nvSpPr>
          <p:spPr>
            <a:xfrm>
              <a:off x="8647937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98" name="object 1598"/>
          <p:cNvGrpSpPr/>
          <p:nvPr/>
        </p:nvGrpSpPr>
        <p:grpSpPr>
          <a:xfrm>
            <a:off x="8842247" y="1379219"/>
            <a:ext cx="119380" cy="119380"/>
            <a:chOff x="8842247" y="1379219"/>
            <a:chExt cx="119380" cy="119380"/>
          </a:xfrm>
        </p:grpSpPr>
        <p:sp>
          <p:nvSpPr>
            <p:cNvPr id="1599" name="object 1599"/>
            <p:cNvSpPr/>
            <p:nvPr/>
          </p:nvSpPr>
          <p:spPr>
            <a:xfrm>
              <a:off x="8855201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0" name="object 1600"/>
            <p:cNvSpPr/>
            <p:nvPr/>
          </p:nvSpPr>
          <p:spPr>
            <a:xfrm>
              <a:off x="8855201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01" name="object 1601"/>
          <p:cNvGrpSpPr/>
          <p:nvPr/>
        </p:nvGrpSpPr>
        <p:grpSpPr>
          <a:xfrm>
            <a:off x="9057131" y="1379219"/>
            <a:ext cx="119380" cy="119380"/>
            <a:chOff x="9057131" y="1379219"/>
            <a:chExt cx="119380" cy="119380"/>
          </a:xfrm>
        </p:grpSpPr>
        <p:sp>
          <p:nvSpPr>
            <p:cNvPr id="1602" name="object 1602"/>
            <p:cNvSpPr/>
            <p:nvPr/>
          </p:nvSpPr>
          <p:spPr>
            <a:xfrm>
              <a:off x="9070085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3" name="object 1603"/>
            <p:cNvSpPr/>
            <p:nvPr/>
          </p:nvSpPr>
          <p:spPr>
            <a:xfrm>
              <a:off x="9070085" y="139217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04" name="object 1604"/>
          <p:cNvGrpSpPr/>
          <p:nvPr/>
        </p:nvGrpSpPr>
        <p:grpSpPr>
          <a:xfrm>
            <a:off x="8634983" y="1572767"/>
            <a:ext cx="119380" cy="117475"/>
            <a:chOff x="8634983" y="1572767"/>
            <a:chExt cx="119380" cy="117475"/>
          </a:xfrm>
        </p:grpSpPr>
        <p:sp>
          <p:nvSpPr>
            <p:cNvPr id="1605" name="object 1605"/>
            <p:cNvSpPr/>
            <p:nvPr/>
          </p:nvSpPr>
          <p:spPr>
            <a:xfrm>
              <a:off x="8647937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6" name="object 1606"/>
            <p:cNvSpPr/>
            <p:nvPr/>
          </p:nvSpPr>
          <p:spPr>
            <a:xfrm>
              <a:off x="8647937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07" name="object 1607"/>
          <p:cNvGrpSpPr/>
          <p:nvPr/>
        </p:nvGrpSpPr>
        <p:grpSpPr>
          <a:xfrm>
            <a:off x="8842247" y="1572767"/>
            <a:ext cx="119380" cy="117475"/>
            <a:chOff x="8842247" y="1572767"/>
            <a:chExt cx="119380" cy="117475"/>
          </a:xfrm>
        </p:grpSpPr>
        <p:sp>
          <p:nvSpPr>
            <p:cNvPr id="1608" name="object 1608"/>
            <p:cNvSpPr/>
            <p:nvPr/>
          </p:nvSpPr>
          <p:spPr>
            <a:xfrm>
              <a:off x="8855201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9" name="object 1609"/>
            <p:cNvSpPr/>
            <p:nvPr/>
          </p:nvSpPr>
          <p:spPr>
            <a:xfrm>
              <a:off x="8855201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0" name="object 1610"/>
          <p:cNvGrpSpPr/>
          <p:nvPr/>
        </p:nvGrpSpPr>
        <p:grpSpPr>
          <a:xfrm>
            <a:off x="9057131" y="1572767"/>
            <a:ext cx="119380" cy="117475"/>
            <a:chOff x="9057131" y="1572767"/>
            <a:chExt cx="119380" cy="117475"/>
          </a:xfrm>
        </p:grpSpPr>
        <p:sp>
          <p:nvSpPr>
            <p:cNvPr id="1611" name="object 1611"/>
            <p:cNvSpPr/>
            <p:nvPr/>
          </p:nvSpPr>
          <p:spPr>
            <a:xfrm>
              <a:off x="9070085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2" name="object 1612"/>
            <p:cNvSpPr/>
            <p:nvPr/>
          </p:nvSpPr>
          <p:spPr>
            <a:xfrm>
              <a:off x="9070085" y="15857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3" name="object 1613"/>
          <p:cNvGrpSpPr/>
          <p:nvPr/>
        </p:nvGrpSpPr>
        <p:grpSpPr>
          <a:xfrm>
            <a:off x="8634983" y="1766316"/>
            <a:ext cx="119380" cy="117475"/>
            <a:chOff x="8634983" y="1766316"/>
            <a:chExt cx="119380" cy="117475"/>
          </a:xfrm>
        </p:grpSpPr>
        <p:sp>
          <p:nvSpPr>
            <p:cNvPr id="1614" name="object 1614"/>
            <p:cNvSpPr/>
            <p:nvPr/>
          </p:nvSpPr>
          <p:spPr>
            <a:xfrm>
              <a:off x="8647937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5" name="object 1615"/>
            <p:cNvSpPr/>
            <p:nvPr/>
          </p:nvSpPr>
          <p:spPr>
            <a:xfrm>
              <a:off x="8647937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6" name="object 1616"/>
          <p:cNvGrpSpPr/>
          <p:nvPr/>
        </p:nvGrpSpPr>
        <p:grpSpPr>
          <a:xfrm>
            <a:off x="8842247" y="1766316"/>
            <a:ext cx="119380" cy="117475"/>
            <a:chOff x="8842247" y="1766316"/>
            <a:chExt cx="119380" cy="117475"/>
          </a:xfrm>
        </p:grpSpPr>
        <p:sp>
          <p:nvSpPr>
            <p:cNvPr id="1617" name="object 1617"/>
            <p:cNvSpPr/>
            <p:nvPr/>
          </p:nvSpPr>
          <p:spPr>
            <a:xfrm>
              <a:off x="8855201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8" name="object 1618"/>
            <p:cNvSpPr/>
            <p:nvPr/>
          </p:nvSpPr>
          <p:spPr>
            <a:xfrm>
              <a:off x="8855201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9" name="object 1619"/>
          <p:cNvGrpSpPr/>
          <p:nvPr/>
        </p:nvGrpSpPr>
        <p:grpSpPr>
          <a:xfrm>
            <a:off x="9057131" y="1766316"/>
            <a:ext cx="119380" cy="117475"/>
            <a:chOff x="9057131" y="1766316"/>
            <a:chExt cx="119380" cy="117475"/>
          </a:xfrm>
        </p:grpSpPr>
        <p:sp>
          <p:nvSpPr>
            <p:cNvPr id="1620" name="object 1620"/>
            <p:cNvSpPr/>
            <p:nvPr/>
          </p:nvSpPr>
          <p:spPr>
            <a:xfrm>
              <a:off x="9070085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1" name="object 1621"/>
            <p:cNvSpPr/>
            <p:nvPr/>
          </p:nvSpPr>
          <p:spPr>
            <a:xfrm>
              <a:off x="9070085" y="177927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22" name="object 1622"/>
          <p:cNvGrpSpPr/>
          <p:nvPr/>
        </p:nvGrpSpPr>
        <p:grpSpPr>
          <a:xfrm>
            <a:off x="6838188" y="1959864"/>
            <a:ext cx="117475" cy="117475"/>
            <a:chOff x="6838188" y="1959864"/>
            <a:chExt cx="117475" cy="117475"/>
          </a:xfrm>
        </p:grpSpPr>
        <p:sp>
          <p:nvSpPr>
            <p:cNvPr id="1623" name="object 1623"/>
            <p:cNvSpPr/>
            <p:nvPr/>
          </p:nvSpPr>
          <p:spPr>
            <a:xfrm>
              <a:off x="6851142" y="19728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4" name="object 1624"/>
            <p:cNvSpPr/>
            <p:nvPr/>
          </p:nvSpPr>
          <p:spPr>
            <a:xfrm>
              <a:off x="6851142" y="19728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25" name="object 1625"/>
          <p:cNvGrpSpPr/>
          <p:nvPr/>
        </p:nvGrpSpPr>
        <p:grpSpPr>
          <a:xfrm>
            <a:off x="7043928" y="1959864"/>
            <a:ext cx="119380" cy="117475"/>
            <a:chOff x="7043928" y="1959864"/>
            <a:chExt cx="119380" cy="117475"/>
          </a:xfrm>
        </p:grpSpPr>
        <p:sp>
          <p:nvSpPr>
            <p:cNvPr id="1626" name="object 1626"/>
            <p:cNvSpPr/>
            <p:nvPr/>
          </p:nvSpPr>
          <p:spPr>
            <a:xfrm>
              <a:off x="7056882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7" name="object 1627"/>
            <p:cNvSpPr/>
            <p:nvPr/>
          </p:nvSpPr>
          <p:spPr>
            <a:xfrm>
              <a:off x="7056882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28" name="object 1628"/>
          <p:cNvGrpSpPr/>
          <p:nvPr/>
        </p:nvGrpSpPr>
        <p:grpSpPr>
          <a:xfrm>
            <a:off x="7260335" y="1959864"/>
            <a:ext cx="117475" cy="117475"/>
            <a:chOff x="7260335" y="1959864"/>
            <a:chExt cx="117475" cy="117475"/>
          </a:xfrm>
        </p:grpSpPr>
        <p:sp>
          <p:nvSpPr>
            <p:cNvPr id="1629" name="object 1629"/>
            <p:cNvSpPr/>
            <p:nvPr/>
          </p:nvSpPr>
          <p:spPr>
            <a:xfrm>
              <a:off x="7273289" y="19728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0" name="object 1630"/>
            <p:cNvSpPr/>
            <p:nvPr/>
          </p:nvSpPr>
          <p:spPr>
            <a:xfrm>
              <a:off x="7273289" y="19728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31" name="object 1631"/>
          <p:cNvGrpSpPr/>
          <p:nvPr/>
        </p:nvGrpSpPr>
        <p:grpSpPr>
          <a:xfrm>
            <a:off x="6838188" y="2153411"/>
            <a:ext cx="117475" cy="117475"/>
            <a:chOff x="6838188" y="2153411"/>
            <a:chExt cx="117475" cy="117475"/>
          </a:xfrm>
        </p:grpSpPr>
        <p:sp>
          <p:nvSpPr>
            <p:cNvPr id="1632" name="object 1632"/>
            <p:cNvSpPr/>
            <p:nvPr/>
          </p:nvSpPr>
          <p:spPr>
            <a:xfrm>
              <a:off x="6851142" y="2166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3" name="object 1633"/>
            <p:cNvSpPr/>
            <p:nvPr/>
          </p:nvSpPr>
          <p:spPr>
            <a:xfrm>
              <a:off x="6851142" y="2166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34" name="object 1634"/>
          <p:cNvGrpSpPr/>
          <p:nvPr/>
        </p:nvGrpSpPr>
        <p:grpSpPr>
          <a:xfrm>
            <a:off x="7043928" y="2153411"/>
            <a:ext cx="119380" cy="117475"/>
            <a:chOff x="7043928" y="2153411"/>
            <a:chExt cx="119380" cy="117475"/>
          </a:xfrm>
        </p:grpSpPr>
        <p:sp>
          <p:nvSpPr>
            <p:cNvPr id="1635" name="object 1635"/>
            <p:cNvSpPr/>
            <p:nvPr/>
          </p:nvSpPr>
          <p:spPr>
            <a:xfrm>
              <a:off x="7056882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6" name="object 1636"/>
            <p:cNvSpPr/>
            <p:nvPr/>
          </p:nvSpPr>
          <p:spPr>
            <a:xfrm>
              <a:off x="7056882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37" name="object 1637"/>
          <p:cNvGrpSpPr/>
          <p:nvPr/>
        </p:nvGrpSpPr>
        <p:grpSpPr>
          <a:xfrm>
            <a:off x="7260335" y="2153411"/>
            <a:ext cx="117475" cy="117475"/>
            <a:chOff x="7260335" y="2153411"/>
            <a:chExt cx="117475" cy="117475"/>
          </a:xfrm>
        </p:grpSpPr>
        <p:sp>
          <p:nvSpPr>
            <p:cNvPr id="1638" name="object 1638"/>
            <p:cNvSpPr/>
            <p:nvPr/>
          </p:nvSpPr>
          <p:spPr>
            <a:xfrm>
              <a:off x="7273289" y="2166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9" name="object 1639"/>
            <p:cNvSpPr/>
            <p:nvPr/>
          </p:nvSpPr>
          <p:spPr>
            <a:xfrm>
              <a:off x="7273289" y="2166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40" name="object 1640"/>
          <p:cNvGrpSpPr/>
          <p:nvPr/>
        </p:nvGrpSpPr>
        <p:grpSpPr>
          <a:xfrm>
            <a:off x="6838188" y="2346960"/>
            <a:ext cx="117475" cy="117475"/>
            <a:chOff x="6838188" y="2346960"/>
            <a:chExt cx="117475" cy="117475"/>
          </a:xfrm>
        </p:grpSpPr>
        <p:sp>
          <p:nvSpPr>
            <p:cNvPr id="1641" name="object 1641"/>
            <p:cNvSpPr/>
            <p:nvPr/>
          </p:nvSpPr>
          <p:spPr>
            <a:xfrm>
              <a:off x="6851142" y="23599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2" name="object 1642"/>
            <p:cNvSpPr/>
            <p:nvPr/>
          </p:nvSpPr>
          <p:spPr>
            <a:xfrm>
              <a:off x="6851142" y="23599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43" name="object 1643"/>
          <p:cNvGrpSpPr/>
          <p:nvPr/>
        </p:nvGrpSpPr>
        <p:grpSpPr>
          <a:xfrm>
            <a:off x="7043928" y="2346960"/>
            <a:ext cx="119380" cy="117475"/>
            <a:chOff x="7043928" y="2346960"/>
            <a:chExt cx="119380" cy="117475"/>
          </a:xfrm>
        </p:grpSpPr>
        <p:sp>
          <p:nvSpPr>
            <p:cNvPr id="1644" name="object 1644"/>
            <p:cNvSpPr/>
            <p:nvPr/>
          </p:nvSpPr>
          <p:spPr>
            <a:xfrm>
              <a:off x="7056882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5" name="object 1645"/>
            <p:cNvSpPr/>
            <p:nvPr/>
          </p:nvSpPr>
          <p:spPr>
            <a:xfrm>
              <a:off x="7056882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46" name="object 1646"/>
          <p:cNvGrpSpPr/>
          <p:nvPr/>
        </p:nvGrpSpPr>
        <p:grpSpPr>
          <a:xfrm>
            <a:off x="7260335" y="2346960"/>
            <a:ext cx="117475" cy="117475"/>
            <a:chOff x="7260335" y="2346960"/>
            <a:chExt cx="117475" cy="117475"/>
          </a:xfrm>
        </p:grpSpPr>
        <p:sp>
          <p:nvSpPr>
            <p:cNvPr id="1647" name="object 1647"/>
            <p:cNvSpPr/>
            <p:nvPr/>
          </p:nvSpPr>
          <p:spPr>
            <a:xfrm>
              <a:off x="7273289" y="23599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8" name="object 1648"/>
            <p:cNvSpPr/>
            <p:nvPr/>
          </p:nvSpPr>
          <p:spPr>
            <a:xfrm>
              <a:off x="7273289" y="23599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49" name="object 1649"/>
          <p:cNvGrpSpPr/>
          <p:nvPr/>
        </p:nvGrpSpPr>
        <p:grpSpPr>
          <a:xfrm>
            <a:off x="7417307" y="1959864"/>
            <a:ext cx="119380" cy="117475"/>
            <a:chOff x="7417307" y="1959864"/>
            <a:chExt cx="119380" cy="117475"/>
          </a:xfrm>
        </p:grpSpPr>
        <p:sp>
          <p:nvSpPr>
            <p:cNvPr id="1650" name="object 1650"/>
            <p:cNvSpPr/>
            <p:nvPr/>
          </p:nvSpPr>
          <p:spPr>
            <a:xfrm>
              <a:off x="7430261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1" name="object 1651"/>
            <p:cNvSpPr/>
            <p:nvPr/>
          </p:nvSpPr>
          <p:spPr>
            <a:xfrm>
              <a:off x="7430261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52" name="object 1652"/>
          <p:cNvGrpSpPr/>
          <p:nvPr/>
        </p:nvGrpSpPr>
        <p:grpSpPr>
          <a:xfrm>
            <a:off x="7624571" y="1959864"/>
            <a:ext cx="119380" cy="117475"/>
            <a:chOff x="7624571" y="1959864"/>
            <a:chExt cx="119380" cy="117475"/>
          </a:xfrm>
        </p:grpSpPr>
        <p:sp>
          <p:nvSpPr>
            <p:cNvPr id="1653" name="object 1653"/>
            <p:cNvSpPr/>
            <p:nvPr/>
          </p:nvSpPr>
          <p:spPr>
            <a:xfrm>
              <a:off x="7637525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4" name="object 1654"/>
            <p:cNvSpPr/>
            <p:nvPr/>
          </p:nvSpPr>
          <p:spPr>
            <a:xfrm>
              <a:off x="7637525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55" name="object 1655"/>
          <p:cNvGrpSpPr/>
          <p:nvPr/>
        </p:nvGrpSpPr>
        <p:grpSpPr>
          <a:xfrm>
            <a:off x="7839456" y="1959864"/>
            <a:ext cx="119380" cy="117475"/>
            <a:chOff x="7839456" y="1959864"/>
            <a:chExt cx="119380" cy="117475"/>
          </a:xfrm>
        </p:grpSpPr>
        <p:sp>
          <p:nvSpPr>
            <p:cNvPr id="1656" name="object 1656"/>
            <p:cNvSpPr/>
            <p:nvPr/>
          </p:nvSpPr>
          <p:spPr>
            <a:xfrm>
              <a:off x="7852410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7" name="object 1657"/>
            <p:cNvSpPr/>
            <p:nvPr/>
          </p:nvSpPr>
          <p:spPr>
            <a:xfrm>
              <a:off x="7852410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58" name="object 1658"/>
          <p:cNvGrpSpPr/>
          <p:nvPr/>
        </p:nvGrpSpPr>
        <p:grpSpPr>
          <a:xfrm>
            <a:off x="7417307" y="2153411"/>
            <a:ext cx="119380" cy="117475"/>
            <a:chOff x="7417307" y="2153411"/>
            <a:chExt cx="119380" cy="117475"/>
          </a:xfrm>
        </p:grpSpPr>
        <p:sp>
          <p:nvSpPr>
            <p:cNvPr id="1659" name="object 1659"/>
            <p:cNvSpPr/>
            <p:nvPr/>
          </p:nvSpPr>
          <p:spPr>
            <a:xfrm>
              <a:off x="7430261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0" name="object 1660"/>
            <p:cNvSpPr/>
            <p:nvPr/>
          </p:nvSpPr>
          <p:spPr>
            <a:xfrm>
              <a:off x="7430261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61" name="object 1661"/>
          <p:cNvGrpSpPr/>
          <p:nvPr/>
        </p:nvGrpSpPr>
        <p:grpSpPr>
          <a:xfrm>
            <a:off x="7624571" y="2153411"/>
            <a:ext cx="119380" cy="117475"/>
            <a:chOff x="7624571" y="2153411"/>
            <a:chExt cx="119380" cy="117475"/>
          </a:xfrm>
        </p:grpSpPr>
        <p:sp>
          <p:nvSpPr>
            <p:cNvPr id="1662" name="object 1662"/>
            <p:cNvSpPr/>
            <p:nvPr/>
          </p:nvSpPr>
          <p:spPr>
            <a:xfrm>
              <a:off x="7637525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3" name="object 1663"/>
            <p:cNvSpPr/>
            <p:nvPr/>
          </p:nvSpPr>
          <p:spPr>
            <a:xfrm>
              <a:off x="7637525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64" name="object 1664"/>
          <p:cNvGrpSpPr/>
          <p:nvPr/>
        </p:nvGrpSpPr>
        <p:grpSpPr>
          <a:xfrm>
            <a:off x="7839456" y="2153411"/>
            <a:ext cx="119380" cy="117475"/>
            <a:chOff x="7839456" y="2153411"/>
            <a:chExt cx="119380" cy="117475"/>
          </a:xfrm>
        </p:grpSpPr>
        <p:sp>
          <p:nvSpPr>
            <p:cNvPr id="1665" name="object 1665"/>
            <p:cNvSpPr/>
            <p:nvPr/>
          </p:nvSpPr>
          <p:spPr>
            <a:xfrm>
              <a:off x="7852410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6" name="object 1666"/>
            <p:cNvSpPr/>
            <p:nvPr/>
          </p:nvSpPr>
          <p:spPr>
            <a:xfrm>
              <a:off x="7852410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67" name="object 1667"/>
          <p:cNvGrpSpPr/>
          <p:nvPr/>
        </p:nvGrpSpPr>
        <p:grpSpPr>
          <a:xfrm>
            <a:off x="7417307" y="2346960"/>
            <a:ext cx="119380" cy="117475"/>
            <a:chOff x="7417307" y="2346960"/>
            <a:chExt cx="119380" cy="117475"/>
          </a:xfrm>
        </p:grpSpPr>
        <p:sp>
          <p:nvSpPr>
            <p:cNvPr id="1668" name="object 1668"/>
            <p:cNvSpPr/>
            <p:nvPr/>
          </p:nvSpPr>
          <p:spPr>
            <a:xfrm>
              <a:off x="7430261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9" name="object 1669"/>
            <p:cNvSpPr/>
            <p:nvPr/>
          </p:nvSpPr>
          <p:spPr>
            <a:xfrm>
              <a:off x="7430261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70" name="object 1670"/>
          <p:cNvGrpSpPr/>
          <p:nvPr/>
        </p:nvGrpSpPr>
        <p:grpSpPr>
          <a:xfrm>
            <a:off x="7624571" y="2346960"/>
            <a:ext cx="119380" cy="117475"/>
            <a:chOff x="7624571" y="2346960"/>
            <a:chExt cx="119380" cy="117475"/>
          </a:xfrm>
        </p:grpSpPr>
        <p:sp>
          <p:nvSpPr>
            <p:cNvPr id="1671" name="object 1671"/>
            <p:cNvSpPr/>
            <p:nvPr/>
          </p:nvSpPr>
          <p:spPr>
            <a:xfrm>
              <a:off x="7637525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2" name="object 1672"/>
            <p:cNvSpPr/>
            <p:nvPr/>
          </p:nvSpPr>
          <p:spPr>
            <a:xfrm>
              <a:off x="7637525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73" name="object 1673"/>
          <p:cNvGrpSpPr/>
          <p:nvPr/>
        </p:nvGrpSpPr>
        <p:grpSpPr>
          <a:xfrm>
            <a:off x="7839456" y="2346960"/>
            <a:ext cx="119380" cy="117475"/>
            <a:chOff x="7839456" y="2346960"/>
            <a:chExt cx="119380" cy="117475"/>
          </a:xfrm>
        </p:grpSpPr>
        <p:sp>
          <p:nvSpPr>
            <p:cNvPr id="1674" name="object 1674"/>
            <p:cNvSpPr/>
            <p:nvPr/>
          </p:nvSpPr>
          <p:spPr>
            <a:xfrm>
              <a:off x="7852410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5" name="object 1675"/>
            <p:cNvSpPr/>
            <p:nvPr/>
          </p:nvSpPr>
          <p:spPr>
            <a:xfrm>
              <a:off x="7852410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76" name="object 1676"/>
          <p:cNvGrpSpPr/>
          <p:nvPr/>
        </p:nvGrpSpPr>
        <p:grpSpPr>
          <a:xfrm>
            <a:off x="8055864" y="1959864"/>
            <a:ext cx="117475" cy="117475"/>
            <a:chOff x="8055864" y="1959864"/>
            <a:chExt cx="117475" cy="117475"/>
          </a:xfrm>
        </p:grpSpPr>
        <p:sp>
          <p:nvSpPr>
            <p:cNvPr id="1677" name="object 1677"/>
            <p:cNvSpPr/>
            <p:nvPr/>
          </p:nvSpPr>
          <p:spPr>
            <a:xfrm>
              <a:off x="8068818" y="19728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8" name="object 1678"/>
            <p:cNvSpPr/>
            <p:nvPr/>
          </p:nvSpPr>
          <p:spPr>
            <a:xfrm>
              <a:off x="8068818" y="19728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79" name="object 1679"/>
          <p:cNvGrpSpPr/>
          <p:nvPr/>
        </p:nvGrpSpPr>
        <p:grpSpPr>
          <a:xfrm>
            <a:off x="8261604" y="1959864"/>
            <a:ext cx="119380" cy="117475"/>
            <a:chOff x="8261604" y="1959864"/>
            <a:chExt cx="119380" cy="117475"/>
          </a:xfrm>
        </p:grpSpPr>
        <p:sp>
          <p:nvSpPr>
            <p:cNvPr id="1680" name="object 1680"/>
            <p:cNvSpPr/>
            <p:nvPr/>
          </p:nvSpPr>
          <p:spPr>
            <a:xfrm>
              <a:off x="8274558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1" name="object 1681"/>
            <p:cNvSpPr/>
            <p:nvPr/>
          </p:nvSpPr>
          <p:spPr>
            <a:xfrm>
              <a:off x="8274558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82" name="object 1682"/>
          <p:cNvGrpSpPr/>
          <p:nvPr/>
        </p:nvGrpSpPr>
        <p:grpSpPr>
          <a:xfrm>
            <a:off x="8478011" y="1959864"/>
            <a:ext cx="117475" cy="117475"/>
            <a:chOff x="8478011" y="1959864"/>
            <a:chExt cx="117475" cy="117475"/>
          </a:xfrm>
        </p:grpSpPr>
        <p:sp>
          <p:nvSpPr>
            <p:cNvPr id="1683" name="object 1683"/>
            <p:cNvSpPr/>
            <p:nvPr/>
          </p:nvSpPr>
          <p:spPr>
            <a:xfrm>
              <a:off x="8490965" y="19728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4" name="object 1684"/>
            <p:cNvSpPr/>
            <p:nvPr/>
          </p:nvSpPr>
          <p:spPr>
            <a:xfrm>
              <a:off x="8490965" y="197281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85" name="object 1685"/>
          <p:cNvGrpSpPr/>
          <p:nvPr/>
        </p:nvGrpSpPr>
        <p:grpSpPr>
          <a:xfrm>
            <a:off x="8055864" y="2153411"/>
            <a:ext cx="117475" cy="117475"/>
            <a:chOff x="8055864" y="2153411"/>
            <a:chExt cx="117475" cy="117475"/>
          </a:xfrm>
        </p:grpSpPr>
        <p:sp>
          <p:nvSpPr>
            <p:cNvPr id="1686" name="object 1686"/>
            <p:cNvSpPr/>
            <p:nvPr/>
          </p:nvSpPr>
          <p:spPr>
            <a:xfrm>
              <a:off x="8068818" y="2166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7" name="object 1687"/>
            <p:cNvSpPr/>
            <p:nvPr/>
          </p:nvSpPr>
          <p:spPr>
            <a:xfrm>
              <a:off x="8068818" y="2166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88" name="object 1688"/>
          <p:cNvGrpSpPr/>
          <p:nvPr/>
        </p:nvGrpSpPr>
        <p:grpSpPr>
          <a:xfrm>
            <a:off x="8261604" y="2153411"/>
            <a:ext cx="119380" cy="117475"/>
            <a:chOff x="8261604" y="2153411"/>
            <a:chExt cx="119380" cy="117475"/>
          </a:xfrm>
        </p:grpSpPr>
        <p:sp>
          <p:nvSpPr>
            <p:cNvPr id="1689" name="object 1689"/>
            <p:cNvSpPr/>
            <p:nvPr/>
          </p:nvSpPr>
          <p:spPr>
            <a:xfrm>
              <a:off x="8274558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0" name="object 1690"/>
            <p:cNvSpPr/>
            <p:nvPr/>
          </p:nvSpPr>
          <p:spPr>
            <a:xfrm>
              <a:off x="8274558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91" name="object 1691"/>
          <p:cNvGrpSpPr/>
          <p:nvPr/>
        </p:nvGrpSpPr>
        <p:grpSpPr>
          <a:xfrm>
            <a:off x="8478011" y="2153411"/>
            <a:ext cx="117475" cy="117475"/>
            <a:chOff x="8478011" y="2153411"/>
            <a:chExt cx="117475" cy="117475"/>
          </a:xfrm>
        </p:grpSpPr>
        <p:sp>
          <p:nvSpPr>
            <p:cNvPr id="1692" name="object 1692"/>
            <p:cNvSpPr/>
            <p:nvPr/>
          </p:nvSpPr>
          <p:spPr>
            <a:xfrm>
              <a:off x="8490965" y="2166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3" name="object 1693"/>
            <p:cNvSpPr/>
            <p:nvPr/>
          </p:nvSpPr>
          <p:spPr>
            <a:xfrm>
              <a:off x="8490965" y="21663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94" name="object 1694"/>
          <p:cNvGrpSpPr/>
          <p:nvPr/>
        </p:nvGrpSpPr>
        <p:grpSpPr>
          <a:xfrm>
            <a:off x="8055864" y="2346960"/>
            <a:ext cx="117475" cy="117475"/>
            <a:chOff x="8055864" y="2346960"/>
            <a:chExt cx="117475" cy="117475"/>
          </a:xfrm>
        </p:grpSpPr>
        <p:sp>
          <p:nvSpPr>
            <p:cNvPr id="1695" name="object 1695"/>
            <p:cNvSpPr/>
            <p:nvPr/>
          </p:nvSpPr>
          <p:spPr>
            <a:xfrm>
              <a:off x="8068818" y="23599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6" name="object 1696"/>
            <p:cNvSpPr/>
            <p:nvPr/>
          </p:nvSpPr>
          <p:spPr>
            <a:xfrm>
              <a:off x="8068818" y="23599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97" name="object 1697"/>
          <p:cNvGrpSpPr/>
          <p:nvPr/>
        </p:nvGrpSpPr>
        <p:grpSpPr>
          <a:xfrm>
            <a:off x="8261604" y="2346960"/>
            <a:ext cx="119380" cy="117475"/>
            <a:chOff x="8261604" y="2346960"/>
            <a:chExt cx="119380" cy="117475"/>
          </a:xfrm>
        </p:grpSpPr>
        <p:sp>
          <p:nvSpPr>
            <p:cNvPr id="1698" name="object 1698"/>
            <p:cNvSpPr/>
            <p:nvPr/>
          </p:nvSpPr>
          <p:spPr>
            <a:xfrm>
              <a:off x="8274558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9" name="object 1699"/>
            <p:cNvSpPr/>
            <p:nvPr/>
          </p:nvSpPr>
          <p:spPr>
            <a:xfrm>
              <a:off x="8274558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00" name="object 1700"/>
          <p:cNvGrpSpPr/>
          <p:nvPr/>
        </p:nvGrpSpPr>
        <p:grpSpPr>
          <a:xfrm>
            <a:off x="8478011" y="2346960"/>
            <a:ext cx="117475" cy="117475"/>
            <a:chOff x="8478011" y="2346960"/>
            <a:chExt cx="117475" cy="117475"/>
          </a:xfrm>
        </p:grpSpPr>
        <p:sp>
          <p:nvSpPr>
            <p:cNvPr id="1701" name="object 1701"/>
            <p:cNvSpPr/>
            <p:nvPr/>
          </p:nvSpPr>
          <p:spPr>
            <a:xfrm>
              <a:off x="8490965" y="23599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2" name="object 1702"/>
            <p:cNvSpPr/>
            <p:nvPr/>
          </p:nvSpPr>
          <p:spPr>
            <a:xfrm>
              <a:off x="8490965" y="23599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03" name="object 1703"/>
          <p:cNvGrpSpPr/>
          <p:nvPr/>
        </p:nvGrpSpPr>
        <p:grpSpPr>
          <a:xfrm>
            <a:off x="8634983" y="1959864"/>
            <a:ext cx="119380" cy="117475"/>
            <a:chOff x="8634983" y="1959864"/>
            <a:chExt cx="119380" cy="117475"/>
          </a:xfrm>
        </p:grpSpPr>
        <p:sp>
          <p:nvSpPr>
            <p:cNvPr id="1704" name="object 1704"/>
            <p:cNvSpPr/>
            <p:nvPr/>
          </p:nvSpPr>
          <p:spPr>
            <a:xfrm>
              <a:off x="8647937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5" name="object 1705"/>
            <p:cNvSpPr/>
            <p:nvPr/>
          </p:nvSpPr>
          <p:spPr>
            <a:xfrm>
              <a:off x="8647937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06" name="object 1706"/>
          <p:cNvGrpSpPr/>
          <p:nvPr/>
        </p:nvGrpSpPr>
        <p:grpSpPr>
          <a:xfrm>
            <a:off x="8842247" y="1959864"/>
            <a:ext cx="119380" cy="117475"/>
            <a:chOff x="8842247" y="1959864"/>
            <a:chExt cx="119380" cy="117475"/>
          </a:xfrm>
        </p:grpSpPr>
        <p:sp>
          <p:nvSpPr>
            <p:cNvPr id="1707" name="object 1707"/>
            <p:cNvSpPr/>
            <p:nvPr/>
          </p:nvSpPr>
          <p:spPr>
            <a:xfrm>
              <a:off x="8855201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8" name="object 1708"/>
            <p:cNvSpPr/>
            <p:nvPr/>
          </p:nvSpPr>
          <p:spPr>
            <a:xfrm>
              <a:off x="8855201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09" name="object 1709"/>
          <p:cNvGrpSpPr/>
          <p:nvPr/>
        </p:nvGrpSpPr>
        <p:grpSpPr>
          <a:xfrm>
            <a:off x="9057131" y="1959864"/>
            <a:ext cx="119380" cy="117475"/>
            <a:chOff x="9057131" y="1959864"/>
            <a:chExt cx="119380" cy="117475"/>
          </a:xfrm>
        </p:grpSpPr>
        <p:sp>
          <p:nvSpPr>
            <p:cNvPr id="1710" name="object 1710"/>
            <p:cNvSpPr/>
            <p:nvPr/>
          </p:nvSpPr>
          <p:spPr>
            <a:xfrm>
              <a:off x="9070085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1" name="object 1711"/>
            <p:cNvSpPr/>
            <p:nvPr/>
          </p:nvSpPr>
          <p:spPr>
            <a:xfrm>
              <a:off x="9070085" y="1972818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12" name="object 1712"/>
          <p:cNvGrpSpPr/>
          <p:nvPr/>
        </p:nvGrpSpPr>
        <p:grpSpPr>
          <a:xfrm>
            <a:off x="8634983" y="2153411"/>
            <a:ext cx="119380" cy="117475"/>
            <a:chOff x="8634983" y="2153411"/>
            <a:chExt cx="119380" cy="117475"/>
          </a:xfrm>
        </p:grpSpPr>
        <p:sp>
          <p:nvSpPr>
            <p:cNvPr id="1713" name="object 1713"/>
            <p:cNvSpPr/>
            <p:nvPr/>
          </p:nvSpPr>
          <p:spPr>
            <a:xfrm>
              <a:off x="8647937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4" name="object 1714"/>
            <p:cNvSpPr/>
            <p:nvPr/>
          </p:nvSpPr>
          <p:spPr>
            <a:xfrm>
              <a:off x="8647937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15" name="object 1715"/>
          <p:cNvGrpSpPr/>
          <p:nvPr/>
        </p:nvGrpSpPr>
        <p:grpSpPr>
          <a:xfrm>
            <a:off x="8842247" y="2153411"/>
            <a:ext cx="119380" cy="117475"/>
            <a:chOff x="8842247" y="2153411"/>
            <a:chExt cx="119380" cy="117475"/>
          </a:xfrm>
        </p:grpSpPr>
        <p:sp>
          <p:nvSpPr>
            <p:cNvPr id="1716" name="object 1716"/>
            <p:cNvSpPr/>
            <p:nvPr/>
          </p:nvSpPr>
          <p:spPr>
            <a:xfrm>
              <a:off x="8855201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7" name="object 1717"/>
            <p:cNvSpPr/>
            <p:nvPr/>
          </p:nvSpPr>
          <p:spPr>
            <a:xfrm>
              <a:off x="8855201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18" name="object 1718"/>
          <p:cNvGrpSpPr/>
          <p:nvPr/>
        </p:nvGrpSpPr>
        <p:grpSpPr>
          <a:xfrm>
            <a:off x="9057131" y="2153411"/>
            <a:ext cx="119380" cy="117475"/>
            <a:chOff x="9057131" y="2153411"/>
            <a:chExt cx="119380" cy="117475"/>
          </a:xfrm>
        </p:grpSpPr>
        <p:sp>
          <p:nvSpPr>
            <p:cNvPr id="1719" name="object 1719"/>
            <p:cNvSpPr/>
            <p:nvPr/>
          </p:nvSpPr>
          <p:spPr>
            <a:xfrm>
              <a:off x="9070085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0" name="object 1720"/>
            <p:cNvSpPr/>
            <p:nvPr/>
          </p:nvSpPr>
          <p:spPr>
            <a:xfrm>
              <a:off x="9070085" y="21663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21" name="object 1721"/>
          <p:cNvGrpSpPr/>
          <p:nvPr/>
        </p:nvGrpSpPr>
        <p:grpSpPr>
          <a:xfrm>
            <a:off x="8634983" y="2346960"/>
            <a:ext cx="119380" cy="117475"/>
            <a:chOff x="8634983" y="2346960"/>
            <a:chExt cx="119380" cy="117475"/>
          </a:xfrm>
        </p:grpSpPr>
        <p:sp>
          <p:nvSpPr>
            <p:cNvPr id="1722" name="object 1722"/>
            <p:cNvSpPr/>
            <p:nvPr/>
          </p:nvSpPr>
          <p:spPr>
            <a:xfrm>
              <a:off x="8647937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3" name="object 1723"/>
            <p:cNvSpPr/>
            <p:nvPr/>
          </p:nvSpPr>
          <p:spPr>
            <a:xfrm>
              <a:off x="8647937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24" name="object 1724"/>
          <p:cNvGrpSpPr/>
          <p:nvPr/>
        </p:nvGrpSpPr>
        <p:grpSpPr>
          <a:xfrm>
            <a:off x="8842247" y="2346960"/>
            <a:ext cx="119380" cy="117475"/>
            <a:chOff x="8842247" y="2346960"/>
            <a:chExt cx="119380" cy="117475"/>
          </a:xfrm>
        </p:grpSpPr>
        <p:sp>
          <p:nvSpPr>
            <p:cNvPr id="1725" name="object 1725"/>
            <p:cNvSpPr/>
            <p:nvPr/>
          </p:nvSpPr>
          <p:spPr>
            <a:xfrm>
              <a:off x="8855201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6" name="object 1726"/>
            <p:cNvSpPr/>
            <p:nvPr/>
          </p:nvSpPr>
          <p:spPr>
            <a:xfrm>
              <a:off x="8855201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27" name="object 1727"/>
          <p:cNvGrpSpPr/>
          <p:nvPr/>
        </p:nvGrpSpPr>
        <p:grpSpPr>
          <a:xfrm>
            <a:off x="9057131" y="2346960"/>
            <a:ext cx="119380" cy="117475"/>
            <a:chOff x="9057131" y="2346960"/>
            <a:chExt cx="119380" cy="117475"/>
          </a:xfrm>
        </p:grpSpPr>
        <p:sp>
          <p:nvSpPr>
            <p:cNvPr id="1728" name="object 1728"/>
            <p:cNvSpPr/>
            <p:nvPr/>
          </p:nvSpPr>
          <p:spPr>
            <a:xfrm>
              <a:off x="9070085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9" name="object 1729"/>
            <p:cNvSpPr/>
            <p:nvPr/>
          </p:nvSpPr>
          <p:spPr>
            <a:xfrm>
              <a:off x="9070085" y="23599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30" name="object 1730"/>
          <p:cNvGrpSpPr/>
          <p:nvPr/>
        </p:nvGrpSpPr>
        <p:grpSpPr>
          <a:xfrm>
            <a:off x="6838188" y="2493264"/>
            <a:ext cx="117475" cy="119380"/>
            <a:chOff x="6838188" y="2493264"/>
            <a:chExt cx="117475" cy="119380"/>
          </a:xfrm>
        </p:grpSpPr>
        <p:sp>
          <p:nvSpPr>
            <p:cNvPr id="1731" name="object 1731"/>
            <p:cNvSpPr/>
            <p:nvPr/>
          </p:nvSpPr>
          <p:spPr>
            <a:xfrm>
              <a:off x="6851142" y="250621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2" name="object 1732"/>
            <p:cNvSpPr/>
            <p:nvPr/>
          </p:nvSpPr>
          <p:spPr>
            <a:xfrm>
              <a:off x="6851142" y="250621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33" name="object 1733"/>
          <p:cNvGrpSpPr/>
          <p:nvPr/>
        </p:nvGrpSpPr>
        <p:grpSpPr>
          <a:xfrm>
            <a:off x="7043928" y="2493264"/>
            <a:ext cx="119380" cy="119380"/>
            <a:chOff x="7043928" y="2493264"/>
            <a:chExt cx="119380" cy="119380"/>
          </a:xfrm>
        </p:grpSpPr>
        <p:sp>
          <p:nvSpPr>
            <p:cNvPr id="1734" name="object 1734"/>
            <p:cNvSpPr/>
            <p:nvPr/>
          </p:nvSpPr>
          <p:spPr>
            <a:xfrm>
              <a:off x="7056882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5" name="object 1735"/>
            <p:cNvSpPr/>
            <p:nvPr/>
          </p:nvSpPr>
          <p:spPr>
            <a:xfrm>
              <a:off x="7056882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36" name="object 1736"/>
          <p:cNvGrpSpPr/>
          <p:nvPr/>
        </p:nvGrpSpPr>
        <p:grpSpPr>
          <a:xfrm>
            <a:off x="7260335" y="2493264"/>
            <a:ext cx="117475" cy="119380"/>
            <a:chOff x="7260335" y="2493264"/>
            <a:chExt cx="117475" cy="119380"/>
          </a:xfrm>
        </p:grpSpPr>
        <p:sp>
          <p:nvSpPr>
            <p:cNvPr id="1737" name="object 1737"/>
            <p:cNvSpPr/>
            <p:nvPr/>
          </p:nvSpPr>
          <p:spPr>
            <a:xfrm>
              <a:off x="7273289" y="250621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8" name="object 1738"/>
            <p:cNvSpPr/>
            <p:nvPr/>
          </p:nvSpPr>
          <p:spPr>
            <a:xfrm>
              <a:off x="7273289" y="250621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39" name="object 1739"/>
          <p:cNvGrpSpPr/>
          <p:nvPr/>
        </p:nvGrpSpPr>
        <p:grpSpPr>
          <a:xfrm>
            <a:off x="6838188" y="2686811"/>
            <a:ext cx="117475" cy="119380"/>
            <a:chOff x="6838188" y="2686811"/>
            <a:chExt cx="117475" cy="119380"/>
          </a:xfrm>
        </p:grpSpPr>
        <p:sp>
          <p:nvSpPr>
            <p:cNvPr id="1740" name="object 1740"/>
            <p:cNvSpPr/>
            <p:nvPr/>
          </p:nvSpPr>
          <p:spPr>
            <a:xfrm>
              <a:off x="6851142" y="269976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1" name="object 1741"/>
            <p:cNvSpPr/>
            <p:nvPr/>
          </p:nvSpPr>
          <p:spPr>
            <a:xfrm>
              <a:off x="6851142" y="269976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42" name="object 1742"/>
          <p:cNvGrpSpPr/>
          <p:nvPr/>
        </p:nvGrpSpPr>
        <p:grpSpPr>
          <a:xfrm>
            <a:off x="7043928" y="2686811"/>
            <a:ext cx="119380" cy="119380"/>
            <a:chOff x="7043928" y="2686811"/>
            <a:chExt cx="119380" cy="119380"/>
          </a:xfrm>
        </p:grpSpPr>
        <p:sp>
          <p:nvSpPr>
            <p:cNvPr id="1743" name="object 1743"/>
            <p:cNvSpPr/>
            <p:nvPr/>
          </p:nvSpPr>
          <p:spPr>
            <a:xfrm>
              <a:off x="7056882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4" name="object 1744"/>
            <p:cNvSpPr/>
            <p:nvPr/>
          </p:nvSpPr>
          <p:spPr>
            <a:xfrm>
              <a:off x="7056882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45" name="object 1745"/>
          <p:cNvGrpSpPr/>
          <p:nvPr/>
        </p:nvGrpSpPr>
        <p:grpSpPr>
          <a:xfrm>
            <a:off x="7260335" y="2686811"/>
            <a:ext cx="117475" cy="119380"/>
            <a:chOff x="7260335" y="2686811"/>
            <a:chExt cx="117475" cy="119380"/>
          </a:xfrm>
        </p:grpSpPr>
        <p:sp>
          <p:nvSpPr>
            <p:cNvPr id="1746" name="object 1746"/>
            <p:cNvSpPr/>
            <p:nvPr/>
          </p:nvSpPr>
          <p:spPr>
            <a:xfrm>
              <a:off x="7273289" y="269976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7" name="object 1747"/>
            <p:cNvSpPr/>
            <p:nvPr/>
          </p:nvSpPr>
          <p:spPr>
            <a:xfrm>
              <a:off x="7273289" y="269976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48" name="object 1748"/>
          <p:cNvGrpSpPr/>
          <p:nvPr/>
        </p:nvGrpSpPr>
        <p:grpSpPr>
          <a:xfrm>
            <a:off x="6838188" y="2880360"/>
            <a:ext cx="117475" cy="119380"/>
            <a:chOff x="6838188" y="2880360"/>
            <a:chExt cx="117475" cy="119380"/>
          </a:xfrm>
        </p:grpSpPr>
        <p:sp>
          <p:nvSpPr>
            <p:cNvPr id="1749" name="object 1749"/>
            <p:cNvSpPr/>
            <p:nvPr/>
          </p:nvSpPr>
          <p:spPr>
            <a:xfrm>
              <a:off x="6851142" y="289331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0" name="object 1750"/>
            <p:cNvSpPr/>
            <p:nvPr/>
          </p:nvSpPr>
          <p:spPr>
            <a:xfrm>
              <a:off x="6851142" y="289331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51" name="object 1751"/>
          <p:cNvGrpSpPr/>
          <p:nvPr/>
        </p:nvGrpSpPr>
        <p:grpSpPr>
          <a:xfrm>
            <a:off x="7043928" y="2880360"/>
            <a:ext cx="119380" cy="119380"/>
            <a:chOff x="7043928" y="2880360"/>
            <a:chExt cx="119380" cy="119380"/>
          </a:xfrm>
        </p:grpSpPr>
        <p:sp>
          <p:nvSpPr>
            <p:cNvPr id="1752" name="object 1752"/>
            <p:cNvSpPr/>
            <p:nvPr/>
          </p:nvSpPr>
          <p:spPr>
            <a:xfrm>
              <a:off x="7056882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3" name="object 1753"/>
            <p:cNvSpPr/>
            <p:nvPr/>
          </p:nvSpPr>
          <p:spPr>
            <a:xfrm>
              <a:off x="7056882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54" name="object 1754"/>
          <p:cNvGrpSpPr/>
          <p:nvPr/>
        </p:nvGrpSpPr>
        <p:grpSpPr>
          <a:xfrm>
            <a:off x="7260335" y="2880360"/>
            <a:ext cx="117475" cy="119380"/>
            <a:chOff x="7260335" y="2880360"/>
            <a:chExt cx="117475" cy="119380"/>
          </a:xfrm>
        </p:grpSpPr>
        <p:sp>
          <p:nvSpPr>
            <p:cNvPr id="1755" name="object 1755"/>
            <p:cNvSpPr/>
            <p:nvPr/>
          </p:nvSpPr>
          <p:spPr>
            <a:xfrm>
              <a:off x="7273289" y="289331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6" name="object 1756"/>
            <p:cNvSpPr/>
            <p:nvPr/>
          </p:nvSpPr>
          <p:spPr>
            <a:xfrm>
              <a:off x="7273289" y="289331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57" name="object 1757"/>
          <p:cNvGrpSpPr/>
          <p:nvPr/>
        </p:nvGrpSpPr>
        <p:grpSpPr>
          <a:xfrm>
            <a:off x="7417307" y="2493264"/>
            <a:ext cx="119380" cy="119380"/>
            <a:chOff x="7417307" y="2493264"/>
            <a:chExt cx="119380" cy="119380"/>
          </a:xfrm>
        </p:grpSpPr>
        <p:sp>
          <p:nvSpPr>
            <p:cNvPr id="1758" name="object 1758"/>
            <p:cNvSpPr/>
            <p:nvPr/>
          </p:nvSpPr>
          <p:spPr>
            <a:xfrm>
              <a:off x="7430261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9" name="object 1759"/>
            <p:cNvSpPr/>
            <p:nvPr/>
          </p:nvSpPr>
          <p:spPr>
            <a:xfrm>
              <a:off x="7430261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60" name="object 1760"/>
          <p:cNvGrpSpPr/>
          <p:nvPr/>
        </p:nvGrpSpPr>
        <p:grpSpPr>
          <a:xfrm>
            <a:off x="7624571" y="2493264"/>
            <a:ext cx="119380" cy="119380"/>
            <a:chOff x="7624571" y="2493264"/>
            <a:chExt cx="119380" cy="119380"/>
          </a:xfrm>
        </p:grpSpPr>
        <p:sp>
          <p:nvSpPr>
            <p:cNvPr id="1761" name="object 1761"/>
            <p:cNvSpPr/>
            <p:nvPr/>
          </p:nvSpPr>
          <p:spPr>
            <a:xfrm>
              <a:off x="7637525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2" name="object 1762"/>
            <p:cNvSpPr/>
            <p:nvPr/>
          </p:nvSpPr>
          <p:spPr>
            <a:xfrm>
              <a:off x="7637525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63" name="object 1763"/>
          <p:cNvGrpSpPr/>
          <p:nvPr/>
        </p:nvGrpSpPr>
        <p:grpSpPr>
          <a:xfrm>
            <a:off x="7839456" y="2493264"/>
            <a:ext cx="119380" cy="119380"/>
            <a:chOff x="7839456" y="2493264"/>
            <a:chExt cx="119380" cy="119380"/>
          </a:xfrm>
        </p:grpSpPr>
        <p:sp>
          <p:nvSpPr>
            <p:cNvPr id="1764" name="object 1764"/>
            <p:cNvSpPr/>
            <p:nvPr/>
          </p:nvSpPr>
          <p:spPr>
            <a:xfrm>
              <a:off x="7852410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5" name="object 1765"/>
            <p:cNvSpPr/>
            <p:nvPr/>
          </p:nvSpPr>
          <p:spPr>
            <a:xfrm>
              <a:off x="7852410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66" name="object 1766"/>
          <p:cNvGrpSpPr/>
          <p:nvPr/>
        </p:nvGrpSpPr>
        <p:grpSpPr>
          <a:xfrm>
            <a:off x="7417307" y="2686811"/>
            <a:ext cx="119380" cy="119380"/>
            <a:chOff x="7417307" y="2686811"/>
            <a:chExt cx="119380" cy="119380"/>
          </a:xfrm>
        </p:grpSpPr>
        <p:sp>
          <p:nvSpPr>
            <p:cNvPr id="1767" name="object 1767"/>
            <p:cNvSpPr/>
            <p:nvPr/>
          </p:nvSpPr>
          <p:spPr>
            <a:xfrm>
              <a:off x="7430261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8" name="object 1768"/>
            <p:cNvSpPr/>
            <p:nvPr/>
          </p:nvSpPr>
          <p:spPr>
            <a:xfrm>
              <a:off x="7430261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69" name="object 1769"/>
          <p:cNvGrpSpPr/>
          <p:nvPr/>
        </p:nvGrpSpPr>
        <p:grpSpPr>
          <a:xfrm>
            <a:off x="7624571" y="2686811"/>
            <a:ext cx="119380" cy="119380"/>
            <a:chOff x="7624571" y="2686811"/>
            <a:chExt cx="119380" cy="119380"/>
          </a:xfrm>
        </p:grpSpPr>
        <p:sp>
          <p:nvSpPr>
            <p:cNvPr id="1770" name="object 1770"/>
            <p:cNvSpPr/>
            <p:nvPr/>
          </p:nvSpPr>
          <p:spPr>
            <a:xfrm>
              <a:off x="7637525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1" name="object 1771"/>
            <p:cNvSpPr/>
            <p:nvPr/>
          </p:nvSpPr>
          <p:spPr>
            <a:xfrm>
              <a:off x="7637525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72" name="object 1772"/>
          <p:cNvGrpSpPr/>
          <p:nvPr/>
        </p:nvGrpSpPr>
        <p:grpSpPr>
          <a:xfrm>
            <a:off x="7839456" y="2686811"/>
            <a:ext cx="119380" cy="119380"/>
            <a:chOff x="7839456" y="2686811"/>
            <a:chExt cx="119380" cy="119380"/>
          </a:xfrm>
        </p:grpSpPr>
        <p:sp>
          <p:nvSpPr>
            <p:cNvPr id="1773" name="object 1773"/>
            <p:cNvSpPr/>
            <p:nvPr/>
          </p:nvSpPr>
          <p:spPr>
            <a:xfrm>
              <a:off x="7852410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4" name="object 1774"/>
            <p:cNvSpPr/>
            <p:nvPr/>
          </p:nvSpPr>
          <p:spPr>
            <a:xfrm>
              <a:off x="7852410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75" name="object 1775"/>
          <p:cNvGrpSpPr/>
          <p:nvPr/>
        </p:nvGrpSpPr>
        <p:grpSpPr>
          <a:xfrm>
            <a:off x="7417307" y="2880360"/>
            <a:ext cx="119380" cy="119380"/>
            <a:chOff x="7417307" y="2880360"/>
            <a:chExt cx="119380" cy="119380"/>
          </a:xfrm>
        </p:grpSpPr>
        <p:sp>
          <p:nvSpPr>
            <p:cNvPr id="1776" name="object 1776"/>
            <p:cNvSpPr/>
            <p:nvPr/>
          </p:nvSpPr>
          <p:spPr>
            <a:xfrm>
              <a:off x="7430261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7" name="object 1777"/>
            <p:cNvSpPr/>
            <p:nvPr/>
          </p:nvSpPr>
          <p:spPr>
            <a:xfrm>
              <a:off x="7430261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78" name="object 1778"/>
          <p:cNvGrpSpPr/>
          <p:nvPr/>
        </p:nvGrpSpPr>
        <p:grpSpPr>
          <a:xfrm>
            <a:off x="7624571" y="2880360"/>
            <a:ext cx="119380" cy="119380"/>
            <a:chOff x="7624571" y="2880360"/>
            <a:chExt cx="119380" cy="119380"/>
          </a:xfrm>
        </p:grpSpPr>
        <p:sp>
          <p:nvSpPr>
            <p:cNvPr id="1779" name="object 1779"/>
            <p:cNvSpPr/>
            <p:nvPr/>
          </p:nvSpPr>
          <p:spPr>
            <a:xfrm>
              <a:off x="7637525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0" name="object 1780"/>
            <p:cNvSpPr/>
            <p:nvPr/>
          </p:nvSpPr>
          <p:spPr>
            <a:xfrm>
              <a:off x="7637525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81" name="object 1781"/>
          <p:cNvGrpSpPr/>
          <p:nvPr/>
        </p:nvGrpSpPr>
        <p:grpSpPr>
          <a:xfrm>
            <a:off x="7839456" y="2880360"/>
            <a:ext cx="119380" cy="119380"/>
            <a:chOff x="7839456" y="2880360"/>
            <a:chExt cx="119380" cy="119380"/>
          </a:xfrm>
        </p:grpSpPr>
        <p:sp>
          <p:nvSpPr>
            <p:cNvPr id="1782" name="object 1782"/>
            <p:cNvSpPr/>
            <p:nvPr/>
          </p:nvSpPr>
          <p:spPr>
            <a:xfrm>
              <a:off x="7852410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3" name="object 1783"/>
            <p:cNvSpPr/>
            <p:nvPr/>
          </p:nvSpPr>
          <p:spPr>
            <a:xfrm>
              <a:off x="7852410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84" name="object 1784"/>
          <p:cNvGrpSpPr/>
          <p:nvPr/>
        </p:nvGrpSpPr>
        <p:grpSpPr>
          <a:xfrm>
            <a:off x="8055864" y="2493264"/>
            <a:ext cx="117475" cy="119380"/>
            <a:chOff x="8055864" y="2493264"/>
            <a:chExt cx="117475" cy="119380"/>
          </a:xfrm>
        </p:grpSpPr>
        <p:sp>
          <p:nvSpPr>
            <p:cNvPr id="1785" name="object 1785"/>
            <p:cNvSpPr/>
            <p:nvPr/>
          </p:nvSpPr>
          <p:spPr>
            <a:xfrm>
              <a:off x="8068818" y="250621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6" name="object 1786"/>
            <p:cNvSpPr/>
            <p:nvPr/>
          </p:nvSpPr>
          <p:spPr>
            <a:xfrm>
              <a:off x="8068818" y="250621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87" name="object 1787"/>
          <p:cNvGrpSpPr/>
          <p:nvPr/>
        </p:nvGrpSpPr>
        <p:grpSpPr>
          <a:xfrm>
            <a:off x="8261604" y="2493264"/>
            <a:ext cx="119380" cy="119380"/>
            <a:chOff x="8261604" y="2493264"/>
            <a:chExt cx="119380" cy="119380"/>
          </a:xfrm>
        </p:grpSpPr>
        <p:sp>
          <p:nvSpPr>
            <p:cNvPr id="1788" name="object 1788"/>
            <p:cNvSpPr/>
            <p:nvPr/>
          </p:nvSpPr>
          <p:spPr>
            <a:xfrm>
              <a:off x="8274558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9" name="object 1789"/>
            <p:cNvSpPr/>
            <p:nvPr/>
          </p:nvSpPr>
          <p:spPr>
            <a:xfrm>
              <a:off x="8274558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90" name="object 1790"/>
          <p:cNvGrpSpPr/>
          <p:nvPr/>
        </p:nvGrpSpPr>
        <p:grpSpPr>
          <a:xfrm>
            <a:off x="8478011" y="2493264"/>
            <a:ext cx="117475" cy="119380"/>
            <a:chOff x="8478011" y="2493264"/>
            <a:chExt cx="117475" cy="119380"/>
          </a:xfrm>
        </p:grpSpPr>
        <p:sp>
          <p:nvSpPr>
            <p:cNvPr id="1791" name="object 1791"/>
            <p:cNvSpPr/>
            <p:nvPr/>
          </p:nvSpPr>
          <p:spPr>
            <a:xfrm>
              <a:off x="8490965" y="250621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2" name="object 1792"/>
            <p:cNvSpPr/>
            <p:nvPr/>
          </p:nvSpPr>
          <p:spPr>
            <a:xfrm>
              <a:off x="8490965" y="250621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93" name="object 1793"/>
          <p:cNvGrpSpPr/>
          <p:nvPr/>
        </p:nvGrpSpPr>
        <p:grpSpPr>
          <a:xfrm>
            <a:off x="8055864" y="2686811"/>
            <a:ext cx="117475" cy="119380"/>
            <a:chOff x="8055864" y="2686811"/>
            <a:chExt cx="117475" cy="119380"/>
          </a:xfrm>
        </p:grpSpPr>
        <p:sp>
          <p:nvSpPr>
            <p:cNvPr id="1794" name="object 1794"/>
            <p:cNvSpPr/>
            <p:nvPr/>
          </p:nvSpPr>
          <p:spPr>
            <a:xfrm>
              <a:off x="8068818" y="269976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5" name="object 1795"/>
            <p:cNvSpPr/>
            <p:nvPr/>
          </p:nvSpPr>
          <p:spPr>
            <a:xfrm>
              <a:off x="8068818" y="269976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96" name="object 1796"/>
          <p:cNvGrpSpPr/>
          <p:nvPr/>
        </p:nvGrpSpPr>
        <p:grpSpPr>
          <a:xfrm>
            <a:off x="8261604" y="2686811"/>
            <a:ext cx="119380" cy="119380"/>
            <a:chOff x="8261604" y="2686811"/>
            <a:chExt cx="119380" cy="119380"/>
          </a:xfrm>
        </p:grpSpPr>
        <p:sp>
          <p:nvSpPr>
            <p:cNvPr id="1797" name="object 1797"/>
            <p:cNvSpPr/>
            <p:nvPr/>
          </p:nvSpPr>
          <p:spPr>
            <a:xfrm>
              <a:off x="8274558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8" name="object 1798"/>
            <p:cNvSpPr/>
            <p:nvPr/>
          </p:nvSpPr>
          <p:spPr>
            <a:xfrm>
              <a:off x="8274558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99" name="object 1799"/>
          <p:cNvGrpSpPr/>
          <p:nvPr/>
        </p:nvGrpSpPr>
        <p:grpSpPr>
          <a:xfrm>
            <a:off x="8478011" y="2686811"/>
            <a:ext cx="117475" cy="119380"/>
            <a:chOff x="8478011" y="2686811"/>
            <a:chExt cx="117475" cy="119380"/>
          </a:xfrm>
        </p:grpSpPr>
        <p:sp>
          <p:nvSpPr>
            <p:cNvPr id="1800" name="object 1800"/>
            <p:cNvSpPr/>
            <p:nvPr/>
          </p:nvSpPr>
          <p:spPr>
            <a:xfrm>
              <a:off x="8490965" y="269976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1" name="object 1801"/>
            <p:cNvSpPr/>
            <p:nvPr/>
          </p:nvSpPr>
          <p:spPr>
            <a:xfrm>
              <a:off x="8490965" y="269976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02" name="object 1802"/>
          <p:cNvGrpSpPr/>
          <p:nvPr/>
        </p:nvGrpSpPr>
        <p:grpSpPr>
          <a:xfrm>
            <a:off x="8055864" y="2880360"/>
            <a:ext cx="117475" cy="119380"/>
            <a:chOff x="8055864" y="2880360"/>
            <a:chExt cx="117475" cy="119380"/>
          </a:xfrm>
        </p:grpSpPr>
        <p:sp>
          <p:nvSpPr>
            <p:cNvPr id="1803" name="object 1803"/>
            <p:cNvSpPr/>
            <p:nvPr/>
          </p:nvSpPr>
          <p:spPr>
            <a:xfrm>
              <a:off x="8068818" y="289331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4" name="object 1804"/>
            <p:cNvSpPr/>
            <p:nvPr/>
          </p:nvSpPr>
          <p:spPr>
            <a:xfrm>
              <a:off x="8068818" y="289331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05" name="object 1805"/>
          <p:cNvGrpSpPr/>
          <p:nvPr/>
        </p:nvGrpSpPr>
        <p:grpSpPr>
          <a:xfrm>
            <a:off x="8261604" y="2880360"/>
            <a:ext cx="119380" cy="119380"/>
            <a:chOff x="8261604" y="2880360"/>
            <a:chExt cx="119380" cy="119380"/>
          </a:xfrm>
        </p:grpSpPr>
        <p:sp>
          <p:nvSpPr>
            <p:cNvPr id="1806" name="object 1806"/>
            <p:cNvSpPr/>
            <p:nvPr/>
          </p:nvSpPr>
          <p:spPr>
            <a:xfrm>
              <a:off x="8274558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7" name="object 1807"/>
            <p:cNvSpPr/>
            <p:nvPr/>
          </p:nvSpPr>
          <p:spPr>
            <a:xfrm>
              <a:off x="8274558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08" name="object 1808"/>
          <p:cNvGrpSpPr/>
          <p:nvPr/>
        </p:nvGrpSpPr>
        <p:grpSpPr>
          <a:xfrm>
            <a:off x="8478011" y="2880360"/>
            <a:ext cx="117475" cy="119380"/>
            <a:chOff x="8478011" y="2880360"/>
            <a:chExt cx="117475" cy="119380"/>
          </a:xfrm>
        </p:grpSpPr>
        <p:sp>
          <p:nvSpPr>
            <p:cNvPr id="1809" name="object 1809"/>
            <p:cNvSpPr/>
            <p:nvPr/>
          </p:nvSpPr>
          <p:spPr>
            <a:xfrm>
              <a:off x="8490965" y="289331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0" name="object 1810"/>
            <p:cNvSpPr/>
            <p:nvPr/>
          </p:nvSpPr>
          <p:spPr>
            <a:xfrm>
              <a:off x="8490965" y="289331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11" name="object 1811"/>
          <p:cNvGrpSpPr/>
          <p:nvPr/>
        </p:nvGrpSpPr>
        <p:grpSpPr>
          <a:xfrm>
            <a:off x="8634983" y="2493264"/>
            <a:ext cx="119380" cy="119380"/>
            <a:chOff x="8634983" y="2493264"/>
            <a:chExt cx="119380" cy="119380"/>
          </a:xfrm>
        </p:grpSpPr>
        <p:sp>
          <p:nvSpPr>
            <p:cNvPr id="1812" name="object 1812"/>
            <p:cNvSpPr/>
            <p:nvPr/>
          </p:nvSpPr>
          <p:spPr>
            <a:xfrm>
              <a:off x="8647937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3" name="object 1813"/>
            <p:cNvSpPr/>
            <p:nvPr/>
          </p:nvSpPr>
          <p:spPr>
            <a:xfrm>
              <a:off x="8647937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14" name="object 1814"/>
          <p:cNvGrpSpPr/>
          <p:nvPr/>
        </p:nvGrpSpPr>
        <p:grpSpPr>
          <a:xfrm>
            <a:off x="8842247" y="2493264"/>
            <a:ext cx="119380" cy="119380"/>
            <a:chOff x="8842247" y="2493264"/>
            <a:chExt cx="119380" cy="119380"/>
          </a:xfrm>
        </p:grpSpPr>
        <p:sp>
          <p:nvSpPr>
            <p:cNvPr id="1815" name="object 1815"/>
            <p:cNvSpPr/>
            <p:nvPr/>
          </p:nvSpPr>
          <p:spPr>
            <a:xfrm>
              <a:off x="8855201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6" name="object 1816"/>
            <p:cNvSpPr/>
            <p:nvPr/>
          </p:nvSpPr>
          <p:spPr>
            <a:xfrm>
              <a:off x="8855201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17" name="object 1817"/>
          <p:cNvGrpSpPr/>
          <p:nvPr/>
        </p:nvGrpSpPr>
        <p:grpSpPr>
          <a:xfrm>
            <a:off x="9057131" y="2493264"/>
            <a:ext cx="119380" cy="119380"/>
            <a:chOff x="9057131" y="2493264"/>
            <a:chExt cx="119380" cy="119380"/>
          </a:xfrm>
        </p:grpSpPr>
        <p:sp>
          <p:nvSpPr>
            <p:cNvPr id="1818" name="object 1818"/>
            <p:cNvSpPr/>
            <p:nvPr/>
          </p:nvSpPr>
          <p:spPr>
            <a:xfrm>
              <a:off x="9070085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9" name="object 1819"/>
            <p:cNvSpPr/>
            <p:nvPr/>
          </p:nvSpPr>
          <p:spPr>
            <a:xfrm>
              <a:off x="9070085" y="250621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20" name="object 1820"/>
          <p:cNvGrpSpPr/>
          <p:nvPr/>
        </p:nvGrpSpPr>
        <p:grpSpPr>
          <a:xfrm>
            <a:off x="8634983" y="2686811"/>
            <a:ext cx="119380" cy="119380"/>
            <a:chOff x="8634983" y="2686811"/>
            <a:chExt cx="119380" cy="119380"/>
          </a:xfrm>
        </p:grpSpPr>
        <p:sp>
          <p:nvSpPr>
            <p:cNvPr id="1821" name="object 1821"/>
            <p:cNvSpPr/>
            <p:nvPr/>
          </p:nvSpPr>
          <p:spPr>
            <a:xfrm>
              <a:off x="8647937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2" name="object 1822"/>
            <p:cNvSpPr/>
            <p:nvPr/>
          </p:nvSpPr>
          <p:spPr>
            <a:xfrm>
              <a:off x="8647937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23" name="object 1823"/>
          <p:cNvGrpSpPr/>
          <p:nvPr/>
        </p:nvGrpSpPr>
        <p:grpSpPr>
          <a:xfrm>
            <a:off x="8842247" y="2686811"/>
            <a:ext cx="119380" cy="119380"/>
            <a:chOff x="8842247" y="2686811"/>
            <a:chExt cx="119380" cy="119380"/>
          </a:xfrm>
        </p:grpSpPr>
        <p:sp>
          <p:nvSpPr>
            <p:cNvPr id="1824" name="object 1824"/>
            <p:cNvSpPr/>
            <p:nvPr/>
          </p:nvSpPr>
          <p:spPr>
            <a:xfrm>
              <a:off x="8855201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5" name="object 1825"/>
            <p:cNvSpPr/>
            <p:nvPr/>
          </p:nvSpPr>
          <p:spPr>
            <a:xfrm>
              <a:off x="8855201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26" name="object 1826"/>
          <p:cNvGrpSpPr/>
          <p:nvPr/>
        </p:nvGrpSpPr>
        <p:grpSpPr>
          <a:xfrm>
            <a:off x="9057131" y="2686811"/>
            <a:ext cx="119380" cy="119380"/>
            <a:chOff x="9057131" y="2686811"/>
            <a:chExt cx="119380" cy="119380"/>
          </a:xfrm>
        </p:grpSpPr>
        <p:sp>
          <p:nvSpPr>
            <p:cNvPr id="1827" name="object 1827"/>
            <p:cNvSpPr/>
            <p:nvPr/>
          </p:nvSpPr>
          <p:spPr>
            <a:xfrm>
              <a:off x="9070085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8" name="object 1828"/>
            <p:cNvSpPr/>
            <p:nvPr/>
          </p:nvSpPr>
          <p:spPr>
            <a:xfrm>
              <a:off x="9070085" y="269976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29" name="object 1829"/>
          <p:cNvGrpSpPr/>
          <p:nvPr/>
        </p:nvGrpSpPr>
        <p:grpSpPr>
          <a:xfrm>
            <a:off x="8634983" y="2880360"/>
            <a:ext cx="119380" cy="119380"/>
            <a:chOff x="8634983" y="2880360"/>
            <a:chExt cx="119380" cy="119380"/>
          </a:xfrm>
        </p:grpSpPr>
        <p:sp>
          <p:nvSpPr>
            <p:cNvPr id="1830" name="object 1830"/>
            <p:cNvSpPr/>
            <p:nvPr/>
          </p:nvSpPr>
          <p:spPr>
            <a:xfrm>
              <a:off x="8647937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1" name="object 1831"/>
            <p:cNvSpPr/>
            <p:nvPr/>
          </p:nvSpPr>
          <p:spPr>
            <a:xfrm>
              <a:off x="8647937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32" name="object 1832"/>
          <p:cNvGrpSpPr/>
          <p:nvPr/>
        </p:nvGrpSpPr>
        <p:grpSpPr>
          <a:xfrm>
            <a:off x="8842247" y="2880360"/>
            <a:ext cx="119380" cy="119380"/>
            <a:chOff x="8842247" y="2880360"/>
            <a:chExt cx="119380" cy="119380"/>
          </a:xfrm>
        </p:grpSpPr>
        <p:sp>
          <p:nvSpPr>
            <p:cNvPr id="1833" name="object 1833"/>
            <p:cNvSpPr/>
            <p:nvPr/>
          </p:nvSpPr>
          <p:spPr>
            <a:xfrm>
              <a:off x="8855201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4" name="object 1834"/>
            <p:cNvSpPr/>
            <p:nvPr/>
          </p:nvSpPr>
          <p:spPr>
            <a:xfrm>
              <a:off x="8855201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35" name="object 1835"/>
          <p:cNvGrpSpPr/>
          <p:nvPr/>
        </p:nvGrpSpPr>
        <p:grpSpPr>
          <a:xfrm>
            <a:off x="9057131" y="2880360"/>
            <a:ext cx="119380" cy="119380"/>
            <a:chOff x="9057131" y="2880360"/>
            <a:chExt cx="119380" cy="119380"/>
          </a:xfrm>
        </p:grpSpPr>
        <p:sp>
          <p:nvSpPr>
            <p:cNvPr id="1836" name="object 1836"/>
            <p:cNvSpPr/>
            <p:nvPr/>
          </p:nvSpPr>
          <p:spPr>
            <a:xfrm>
              <a:off x="9070085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7" name="object 1837"/>
            <p:cNvSpPr/>
            <p:nvPr/>
          </p:nvSpPr>
          <p:spPr>
            <a:xfrm>
              <a:off x="9070085" y="289331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38" name="object 1838"/>
          <p:cNvGrpSpPr/>
          <p:nvPr/>
        </p:nvGrpSpPr>
        <p:grpSpPr>
          <a:xfrm>
            <a:off x="6838188" y="3073907"/>
            <a:ext cx="117475" cy="119380"/>
            <a:chOff x="6838188" y="3073907"/>
            <a:chExt cx="117475" cy="119380"/>
          </a:xfrm>
        </p:grpSpPr>
        <p:sp>
          <p:nvSpPr>
            <p:cNvPr id="1839" name="object 1839"/>
            <p:cNvSpPr/>
            <p:nvPr/>
          </p:nvSpPr>
          <p:spPr>
            <a:xfrm>
              <a:off x="6851142" y="308686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0" name="object 1840"/>
            <p:cNvSpPr/>
            <p:nvPr/>
          </p:nvSpPr>
          <p:spPr>
            <a:xfrm>
              <a:off x="6851142" y="308686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41" name="object 1841"/>
          <p:cNvGrpSpPr/>
          <p:nvPr/>
        </p:nvGrpSpPr>
        <p:grpSpPr>
          <a:xfrm>
            <a:off x="7043928" y="3073907"/>
            <a:ext cx="119380" cy="119380"/>
            <a:chOff x="7043928" y="3073907"/>
            <a:chExt cx="119380" cy="119380"/>
          </a:xfrm>
        </p:grpSpPr>
        <p:sp>
          <p:nvSpPr>
            <p:cNvPr id="1842" name="object 1842"/>
            <p:cNvSpPr/>
            <p:nvPr/>
          </p:nvSpPr>
          <p:spPr>
            <a:xfrm>
              <a:off x="7056882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3" name="object 1843"/>
            <p:cNvSpPr/>
            <p:nvPr/>
          </p:nvSpPr>
          <p:spPr>
            <a:xfrm>
              <a:off x="7056882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44" name="object 1844"/>
          <p:cNvGrpSpPr/>
          <p:nvPr/>
        </p:nvGrpSpPr>
        <p:grpSpPr>
          <a:xfrm>
            <a:off x="7260335" y="3073907"/>
            <a:ext cx="117475" cy="119380"/>
            <a:chOff x="7260335" y="3073907"/>
            <a:chExt cx="117475" cy="119380"/>
          </a:xfrm>
        </p:grpSpPr>
        <p:sp>
          <p:nvSpPr>
            <p:cNvPr id="1845" name="object 1845"/>
            <p:cNvSpPr/>
            <p:nvPr/>
          </p:nvSpPr>
          <p:spPr>
            <a:xfrm>
              <a:off x="7273289" y="308686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6" name="object 1846"/>
            <p:cNvSpPr/>
            <p:nvPr/>
          </p:nvSpPr>
          <p:spPr>
            <a:xfrm>
              <a:off x="7273289" y="308686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47" name="object 1847"/>
          <p:cNvGrpSpPr/>
          <p:nvPr/>
        </p:nvGrpSpPr>
        <p:grpSpPr>
          <a:xfrm>
            <a:off x="6838188" y="3267455"/>
            <a:ext cx="117475" cy="117475"/>
            <a:chOff x="6838188" y="3267455"/>
            <a:chExt cx="117475" cy="117475"/>
          </a:xfrm>
        </p:grpSpPr>
        <p:sp>
          <p:nvSpPr>
            <p:cNvPr id="1848" name="object 1848"/>
            <p:cNvSpPr/>
            <p:nvPr/>
          </p:nvSpPr>
          <p:spPr>
            <a:xfrm>
              <a:off x="6851142" y="328040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9" name="object 1849"/>
            <p:cNvSpPr/>
            <p:nvPr/>
          </p:nvSpPr>
          <p:spPr>
            <a:xfrm>
              <a:off x="6851142" y="328040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50" name="object 1850"/>
          <p:cNvGrpSpPr/>
          <p:nvPr/>
        </p:nvGrpSpPr>
        <p:grpSpPr>
          <a:xfrm>
            <a:off x="7043928" y="3267455"/>
            <a:ext cx="119380" cy="117475"/>
            <a:chOff x="7043928" y="3267455"/>
            <a:chExt cx="119380" cy="117475"/>
          </a:xfrm>
        </p:grpSpPr>
        <p:sp>
          <p:nvSpPr>
            <p:cNvPr id="1851" name="object 1851"/>
            <p:cNvSpPr/>
            <p:nvPr/>
          </p:nvSpPr>
          <p:spPr>
            <a:xfrm>
              <a:off x="7056882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2" name="object 1852"/>
            <p:cNvSpPr/>
            <p:nvPr/>
          </p:nvSpPr>
          <p:spPr>
            <a:xfrm>
              <a:off x="7056882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53" name="object 1853"/>
          <p:cNvGrpSpPr/>
          <p:nvPr/>
        </p:nvGrpSpPr>
        <p:grpSpPr>
          <a:xfrm>
            <a:off x="7260335" y="3267455"/>
            <a:ext cx="117475" cy="117475"/>
            <a:chOff x="7260335" y="3267455"/>
            <a:chExt cx="117475" cy="117475"/>
          </a:xfrm>
        </p:grpSpPr>
        <p:sp>
          <p:nvSpPr>
            <p:cNvPr id="1854" name="object 1854"/>
            <p:cNvSpPr/>
            <p:nvPr/>
          </p:nvSpPr>
          <p:spPr>
            <a:xfrm>
              <a:off x="7273289" y="328040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5" name="object 1855"/>
            <p:cNvSpPr/>
            <p:nvPr/>
          </p:nvSpPr>
          <p:spPr>
            <a:xfrm>
              <a:off x="7273289" y="328040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56" name="object 1856"/>
          <p:cNvGrpSpPr/>
          <p:nvPr/>
        </p:nvGrpSpPr>
        <p:grpSpPr>
          <a:xfrm>
            <a:off x="6838188" y="3461003"/>
            <a:ext cx="117475" cy="117475"/>
            <a:chOff x="6838188" y="3461003"/>
            <a:chExt cx="117475" cy="117475"/>
          </a:xfrm>
        </p:grpSpPr>
        <p:sp>
          <p:nvSpPr>
            <p:cNvPr id="1857" name="object 1857"/>
            <p:cNvSpPr/>
            <p:nvPr/>
          </p:nvSpPr>
          <p:spPr>
            <a:xfrm>
              <a:off x="6851142" y="347395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8" name="object 1858"/>
            <p:cNvSpPr/>
            <p:nvPr/>
          </p:nvSpPr>
          <p:spPr>
            <a:xfrm>
              <a:off x="6851142" y="347395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59" name="object 1859"/>
          <p:cNvGrpSpPr/>
          <p:nvPr/>
        </p:nvGrpSpPr>
        <p:grpSpPr>
          <a:xfrm>
            <a:off x="7043928" y="3461003"/>
            <a:ext cx="119380" cy="117475"/>
            <a:chOff x="7043928" y="3461003"/>
            <a:chExt cx="119380" cy="117475"/>
          </a:xfrm>
        </p:grpSpPr>
        <p:sp>
          <p:nvSpPr>
            <p:cNvPr id="1860" name="object 1860"/>
            <p:cNvSpPr/>
            <p:nvPr/>
          </p:nvSpPr>
          <p:spPr>
            <a:xfrm>
              <a:off x="7056882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1" name="object 1861"/>
            <p:cNvSpPr/>
            <p:nvPr/>
          </p:nvSpPr>
          <p:spPr>
            <a:xfrm>
              <a:off x="7056882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62" name="object 1862"/>
          <p:cNvGrpSpPr/>
          <p:nvPr/>
        </p:nvGrpSpPr>
        <p:grpSpPr>
          <a:xfrm>
            <a:off x="7260335" y="3461003"/>
            <a:ext cx="117475" cy="117475"/>
            <a:chOff x="7260335" y="3461003"/>
            <a:chExt cx="117475" cy="117475"/>
          </a:xfrm>
        </p:grpSpPr>
        <p:sp>
          <p:nvSpPr>
            <p:cNvPr id="1863" name="object 1863"/>
            <p:cNvSpPr/>
            <p:nvPr/>
          </p:nvSpPr>
          <p:spPr>
            <a:xfrm>
              <a:off x="7273289" y="347395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4" name="object 1864"/>
            <p:cNvSpPr/>
            <p:nvPr/>
          </p:nvSpPr>
          <p:spPr>
            <a:xfrm>
              <a:off x="7273289" y="347395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65" name="object 1865"/>
          <p:cNvGrpSpPr/>
          <p:nvPr/>
        </p:nvGrpSpPr>
        <p:grpSpPr>
          <a:xfrm>
            <a:off x="7417307" y="3073907"/>
            <a:ext cx="119380" cy="119380"/>
            <a:chOff x="7417307" y="3073907"/>
            <a:chExt cx="119380" cy="119380"/>
          </a:xfrm>
        </p:grpSpPr>
        <p:sp>
          <p:nvSpPr>
            <p:cNvPr id="1866" name="object 1866"/>
            <p:cNvSpPr/>
            <p:nvPr/>
          </p:nvSpPr>
          <p:spPr>
            <a:xfrm>
              <a:off x="7430261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7" name="object 1867"/>
            <p:cNvSpPr/>
            <p:nvPr/>
          </p:nvSpPr>
          <p:spPr>
            <a:xfrm>
              <a:off x="7430261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68" name="object 1868"/>
          <p:cNvGrpSpPr/>
          <p:nvPr/>
        </p:nvGrpSpPr>
        <p:grpSpPr>
          <a:xfrm>
            <a:off x="7624571" y="3073907"/>
            <a:ext cx="119380" cy="119380"/>
            <a:chOff x="7624571" y="3073907"/>
            <a:chExt cx="119380" cy="119380"/>
          </a:xfrm>
        </p:grpSpPr>
        <p:sp>
          <p:nvSpPr>
            <p:cNvPr id="1869" name="object 1869"/>
            <p:cNvSpPr/>
            <p:nvPr/>
          </p:nvSpPr>
          <p:spPr>
            <a:xfrm>
              <a:off x="7637525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0" name="object 1870"/>
            <p:cNvSpPr/>
            <p:nvPr/>
          </p:nvSpPr>
          <p:spPr>
            <a:xfrm>
              <a:off x="7637525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71" name="object 1871"/>
          <p:cNvGrpSpPr/>
          <p:nvPr/>
        </p:nvGrpSpPr>
        <p:grpSpPr>
          <a:xfrm>
            <a:off x="7839456" y="3073907"/>
            <a:ext cx="119380" cy="119380"/>
            <a:chOff x="7839456" y="3073907"/>
            <a:chExt cx="119380" cy="119380"/>
          </a:xfrm>
        </p:grpSpPr>
        <p:sp>
          <p:nvSpPr>
            <p:cNvPr id="1872" name="object 1872"/>
            <p:cNvSpPr/>
            <p:nvPr/>
          </p:nvSpPr>
          <p:spPr>
            <a:xfrm>
              <a:off x="7852410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3" name="object 1873"/>
            <p:cNvSpPr/>
            <p:nvPr/>
          </p:nvSpPr>
          <p:spPr>
            <a:xfrm>
              <a:off x="7852410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74" name="object 1874"/>
          <p:cNvGrpSpPr/>
          <p:nvPr/>
        </p:nvGrpSpPr>
        <p:grpSpPr>
          <a:xfrm>
            <a:off x="7417307" y="3267455"/>
            <a:ext cx="119380" cy="117475"/>
            <a:chOff x="7417307" y="3267455"/>
            <a:chExt cx="119380" cy="117475"/>
          </a:xfrm>
        </p:grpSpPr>
        <p:sp>
          <p:nvSpPr>
            <p:cNvPr id="1875" name="object 1875"/>
            <p:cNvSpPr/>
            <p:nvPr/>
          </p:nvSpPr>
          <p:spPr>
            <a:xfrm>
              <a:off x="7430261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6" name="object 1876"/>
            <p:cNvSpPr/>
            <p:nvPr/>
          </p:nvSpPr>
          <p:spPr>
            <a:xfrm>
              <a:off x="7430261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77" name="object 1877"/>
          <p:cNvGrpSpPr/>
          <p:nvPr/>
        </p:nvGrpSpPr>
        <p:grpSpPr>
          <a:xfrm>
            <a:off x="7624571" y="3267455"/>
            <a:ext cx="119380" cy="117475"/>
            <a:chOff x="7624571" y="3267455"/>
            <a:chExt cx="119380" cy="117475"/>
          </a:xfrm>
        </p:grpSpPr>
        <p:sp>
          <p:nvSpPr>
            <p:cNvPr id="1878" name="object 1878"/>
            <p:cNvSpPr/>
            <p:nvPr/>
          </p:nvSpPr>
          <p:spPr>
            <a:xfrm>
              <a:off x="7637525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9" name="object 1879"/>
            <p:cNvSpPr/>
            <p:nvPr/>
          </p:nvSpPr>
          <p:spPr>
            <a:xfrm>
              <a:off x="7637525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80" name="object 1880"/>
          <p:cNvGrpSpPr/>
          <p:nvPr/>
        </p:nvGrpSpPr>
        <p:grpSpPr>
          <a:xfrm>
            <a:off x="7839456" y="3267455"/>
            <a:ext cx="119380" cy="117475"/>
            <a:chOff x="7839456" y="3267455"/>
            <a:chExt cx="119380" cy="117475"/>
          </a:xfrm>
        </p:grpSpPr>
        <p:sp>
          <p:nvSpPr>
            <p:cNvPr id="1881" name="object 1881"/>
            <p:cNvSpPr/>
            <p:nvPr/>
          </p:nvSpPr>
          <p:spPr>
            <a:xfrm>
              <a:off x="7852410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2" name="object 1882"/>
            <p:cNvSpPr/>
            <p:nvPr/>
          </p:nvSpPr>
          <p:spPr>
            <a:xfrm>
              <a:off x="7852410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83" name="object 1883"/>
          <p:cNvGrpSpPr/>
          <p:nvPr/>
        </p:nvGrpSpPr>
        <p:grpSpPr>
          <a:xfrm>
            <a:off x="7417307" y="3461003"/>
            <a:ext cx="119380" cy="117475"/>
            <a:chOff x="7417307" y="3461003"/>
            <a:chExt cx="119380" cy="117475"/>
          </a:xfrm>
        </p:grpSpPr>
        <p:sp>
          <p:nvSpPr>
            <p:cNvPr id="1884" name="object 1884"/>
            <p:cNvSpPr/>
            <p:nvPr/>
          </p:nvSpPr>
          <p:spPr>
            <a:xfrm>
              <a:off x="7430261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5" name="object 1885"/>
            <p:cNvSpPr/>
            <p:nvPr/>
          </p:nvSpPr>
          <p:spPr>
            <a:xfrm>
              <a:off x="7430261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86" name="object 1886"/>
          <p:cNvGrpSpPr/>
          <p:nvPr/>
        </p:nvGrpSpPr>
        <p:grpSpPr>
          <a:xfrm>
            <a:off x="7624571" y="3461003"/>
            <a:ext cx="119380" cy="117475"/>
            <a:chOff x="7624571" y="3461003"/>
            <a:chExt cx="119380" cy="117475"/>
          </a:xfrm>
        </p:grpSpPr>
        <p:sp>
          <p:nvSpPr>
            <p:cNvPr id="1887" name="object 1887"/>
            <p:cNvSpPr/>
            <p:nvPr/>
          </p:nvSpPr>
          <p:spPr>
            <a:xfrm>
              <a:off x="7637525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8" name="object 1888"/>
            <p:cNvSpPr/>
            <p:nvPr/>
          </p:nvSpPr>
          <p:spPr>
            <a:xfrm>
              <a:off x="7637525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89" name="object 1889"/>
          <p:cNvGrpSpPr/>
          <p:nvPr/>
        </p:nvGrpSpPr>
        <p:grpSpPr>
          <a:xfrm>
            <a:off x="7839456" y="3461003"/>
            <a:ext cx="119380" cy="117475"/>
            <a:chOff x="7839456" y="3461003"/>
            <a:chExt cx="119380" cy="117475"/>
          </a:xfrm>
        </p:grpSpPr>
        <p:sp>
          <p:nvSpPr>
            <p:cNvPr id="1890" name="object 1890"/>
            <p:cNvSpPr/>
            <p:nvPr/>
          </p:nvSpPr>
          <p:spPr>
            <a:xfrm>
              <a:off x="7852410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1" name="object 1891"/>
            <p:cNvSpPr/>
            <p:nvPr/>
          </p:nvSpPr>
          <p:spPr>
            <a:xfrm>
              <a:off x="7852410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92" name="object 1892"/>
          <p:cNvGrpSpPr/>
          <p:nvPr/>
        </p:nvGrpSpPr>
        <p:grpSpPr>
          <a:xfrm>
            <a:off x="8055864" y="3073907"/>
            <a:ext cx="117475" cy="119380"/>
            <a:chOff x="8055864" y="3073907"/>
            <a:chExt cx="117475" cy="119380"/>
          </a:xfrm>
        </p:grpSpPr>
        <p:sp>
          <p:nvSpPr>
            <p:cNvPr id="1893" name="object 1893"/>
            <p:cNvSpPr/>
            <p:nvPr/>
          </p:nvSpPr>
          <p:spPr>
            <a:xfrm>
              <a:off x="8068818" y="308686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4" name="object 1894"/>
            <p:cNvSpPr/>
            <p:nvPr/>
          </p:nvSpPr>
          <p:spPr>
            <a:xfrm>
              <a:off x="8068818" y="308686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95" name="object 1895"/>
          <p:cNvGrpSpPr/>
          <p:nvPr/>
        </p:nvGrpSpPr>
        <p:grpSpPr>
          <a:xfrm>
            <a:off x="8261604" y="3073907"/>
            <a:ext cx="119380" cy="119380"/>
            <a:chOff x="8261604" y="3073907"/>
            <a:chExt cx="119380" cy="119380"/>
          </a:xfrm>
        </p:grpSpPr>
        <p:sp>
          <p:nvSpPr>
            <p:cNvPr id="1896" name="object 1896"/>
            <p:cNvSpPr/>
            <p:nvPr/>
          </p:nvSpPr>
          <p:spPr>
            <a:xfrm>
              <a:off x="8274558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7" name="object 1897"/>
            <p:cNvSpPr/>
            <p:nvPr/>
          </p:nvSpPr>
          <p:spPr>
            <a:xfrm>
              <a:off x="8274558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98" name="object 1898"/>
          <p:cNvGrpSpPr/>
          <p:nvPr/>
        </p:nvGrpSpPr>
        <p:grpSpPr>
          <a:xfrm>
            <a:off x="8478011" y="3073907"/>
            <a:ext cx="117475" cy="119380"/>
            <a:chOff x="8478011" y="3073907"/>
            <a:chExt cx="117475" cy="119380"/>
          </a:xfrm>
        </p:grpSpPr>
        <p:sp>
          <p:nvSpPr>
            <p:cNvPr id="1899" name="object 1899"/>
            <p:cNvSpPr/>
            <p:nvPr/>
          </p:nvSpPr>
          <p:spPr>
            <a:xfrm>
              <a:off x="8490965" y="308686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0" name="object 1900"/>
            <p:cNvSpPr/>
            <p:nvPr/>
          </p:nvSpPr>
          <p:spPr>
            <a:xfrm>
              <a:off x="8490965" y="308686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01" name="object 1901"/>
          <p:cNvGrpSpPr/>
          <p:nvPr/>
        </p:nvGrpSpPr>
        <p:grpSpPr>
          <a:xfrm>
            <a:off x="8055864" y="3267455"/>
            <a:ext cx="117475" cy="117475"/>
            <a:chOff x="8055864" y="3267455"/>
            <a:chExt cx="117475" cy="117475"/>
          </a:xfrm>
        </p:grpSpPr>
        <p:sp>
          <p:nvSpPr>
            <p:cNvPr id="1902" name="object 1902"/>
            <p:cNvSpPr/>
            <p:nvPr/>
          </p:nvSpPr>
          <p:spPr>
            <a:xfrm>
              <a:off x="8068818" y="328040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3" name="object 1903"/>
            <p:cNvSpPr/>
            <p:nvPr/>
          </p:nvSpPr>
          <p:spPr>
            <a:xfrm>
              <a:off x="8068818" y="328040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04" name="object 1904"/>
          <p:cNvGrpSpPr/>
          <p:nvPr/>
        </p:nvGrpSpPr>
        <p:grpSpPr>
          <a:xfrm>
            <a:off x="8261604" y="3267455"/>
            <a:ext cx="119380" cy="117475"/>
            <a:chOff x="8261604" y="3267455"/>
            <a:chExt cx="119380" cy="117475"/>
          </a:xfrm>
        </p:grpSpPr>
        <p:sp>
          <p:nvSpPr>
            <p:cNvPr id="1905" name="object 1905"/>
            <p:cNvSpPr/>
            <p:nvPr/>
          </p:nvSpPr>
          <p:spPr>
            <a:xfrm>
              <a:off x="8274558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6" name="object 1906"/>
            <p:cNvSpPr/>
            <p:nvPr/>
          </p:nvSpPr>
          <p:spPr>
            <a:xfrm>
              <a:off x="8274558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07" name="object 1907"/>
          <p:cNvGrpSpPr/>
          <p:nvPr/>
        </p:nvGrpSpPr>
        <p:grpSpPr>
          <a:xfrm>
            <a:off x="8478011" y="3267455"/>
            <a:ext cx="117475" cy="117475"/>
            <a:chOff x="8478011" y="3267455"/>
            <a:chExt cx="117475" cy="117475"/>
          </a:xfrm>
        </p:grpSpPr>
        <p:sp>
          <p:nvSpPr>
            <p:cNvPr id="1908" name="object 1908"/>
            <p:cNvSpPr/>
            <p:nvPr/>
          </p:nvSpPr>
          <p:spPr>
            <a:xfrm>
              <a:off x="8490965" y="328040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9" name="object 1909"/>
            <p:cNvSpPr/>
            <p:nvPr/>
          </p:nvSpPr>
          <p:spPr>
            <a:xfrm>
              <a:off x="8490965" y="328040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10" name="object 1910"/>
          <p:cNvGrpSpPr/>
          <p:nvPr/>
        </p:nvGrpSpPr>
        <p:grpSpPr>
          <a:xfrm>
            <a:off x="8055864" y="3461003"/>
            <a:ext cx="117475" cy="117475"/>
            <a:chOff x="8055864" y="3461003"/>
            <a:chExt cx="117475" cy="117475"/>
          </a:xfrm>
        </p:grpSpPr>
        <p:sp>
          <p:nvSpPr>
            <p:cNvPr id="1911" name="object 1911"/>
            <p:cNvSpPr/>
            <p:nvPr/>
          </p:nvSpPr>
          <p:spPr>
            <a:xfrm>
              <a:off x="8068818" y="347395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2" name="object 1912"/>
            <p:cNvSpPr/>
            <p:nvPr/>
          </p:nvSpPr>
          <p:spPr>
            <a:xfrm>
              <a:off x="8068818" y="347395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13" name="object 1913"/>
          <p:cNvGrpSpPr/>
          <p:nvPr/>
        </p:nvGrpSpPr>
        <p:grpSpPr>
          <a:xfrm>
            <a:off x="8261604" y="3461003"/>
            <a:ext cx="119380" cy="117475"/>
            <a:chOff x="8261604" y="3461003"/>
            <a:chExt cx="119380" cy="117475"/>
          </a:xfrm>
        </p:grpSpPr>
        <p:sp>
          <p:nvSpPr>
            <p:cNvPr id="1914" name="object 1914"/>
            <p:cNvSpPr/>
            <p:nvPr/>
          </p:nvSpPr>
          <p:spPr>
            <a:xfrm>
              <a:off x="8274558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5" name="object 1915"/>
            <p:cNvSpPr/>
            <p:nvPr/>
          </p:nvSpPr>
          <p:spPr>
            <a:xfrm>
              <a:off x="8274558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16" name="object 1916"/>
          <p:cNvGrpSpPr/>
          <p:nvPr/>
        </p:nvGrpSpPr>
        <p:grpSpPr>
          <a:xfrm>
            <a:off x="8478011" y="3461003"/>
            <a:ext cx="117475" cy="117475"/>
            <a:chOff x="8478011" y="3461003"/>
            <a:chExt cx="117475" cy="117475"/>
          </a:xfrm>
        </p:grpSpPr>
        <p:sp>
          <p:nvSpPr>
            <p:cNvPr id="1917" name="object 1917"/>
            <p:cNvSpPr/>
            <p:nvPr/>
          </p:nvSpPr>
          <p:spPr>
            <a:xfrm>
              <a:off x="8490965" y="347395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8" name="object 1918"/>
            <p:cNvSpPr/>
            <p:nvPr/>
          </p:nvSpPr>
          <p:spPr>
            <a:xfrm>
              <a:off x="8490965" y="347395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19" name="object 1919"/>
          <p:cNvGrpSpPr/>
          <p:nvPr/>
        </p:nvGrpSpPr>
        <p:grpSpPr>
          <a:xfrm>
            <a:off x="8634983" y="3073907"/>
            <a:ext cx="119380" cy="119380"/>
            <a:chOff x="8634983" y="3073907"/>
            <a:chExt cx="119380" cy="119380"/>
          </a:xfrm>
        </p:grpSpPr>
        <p:sp>
          <p:nvSpPr>
            <p:cNvPr id="1920" name="object 1920"/>
            <p:cNvSpPr/>
            <p:nvPr/>
          </p:nvSpPr>
          <p:spPr>
            <a:xfrm>
              <a:off x="8647937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1" name="object 1921"/>
            <p:cNvSpPr/>
            <p:nvPr/>
          </p:nvSpPr>
          <p:spPr>
            <a:xfrm>
              <a:off x="8647937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22" name="object 1922"/>
          <p:cNvGrpSpPr/>
          <p:nvPr/>
        </p:nvGrpSpPr>
        <p:grpSpPr>
          <a:xfrm>
            <a:off x="8842247" y="3073907"/>
            <a:ext cx="119380" cy="119380"/>
            <a:chOff x="8842247" y="3073907"/>
            <a:chExt cx="119380" cy="119380"/>
          </a:xfrm>
        </p:grpSpPr>
        <p:sp>
          <p:nvSpPr>
            <p:cNvPr id="1923" name="object 1923"/>
            <p:cNvSpPr/>
            <p:nvPr/>
          </p:nvSpPr>
          <p:spPr>
            <a:xfrm>
              <a:off x="8855201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4" name="object 1924"/>
            <p:cNvSpPr/>
            <p:nvPr/>
          </p:nvSpPr>
          <p:spPr>
            <a:xfrm>
              <a:off x="8855201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25" name="object 1925"/>
          <p:cNvGrpSpPr/>
          <p:nvPr/>
        </p:nvGrpSpPr>
        <p:grpSpPr>
          <a:xfrm>
            <a:off x="9057131" y="3073907"/>
            <a:ext cx="119380" cy="119380"/>
            <a:chOff x="9057131" y="3073907"/>
            <a:chExt cx="119380" cy="119380"/>
          </a:xfrm>
        </p:grpSpPr>
        <p:sp>
          <p:nvSpPr>
            <p:cNvPr id="1926" name="object 1926"/>
            <p:cNvSpPr/>
            <p:nvPr/>
          </p:nvSpPr>
          <p:spPr>
            <a:xfrm>
              <a:off x="9070085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7" name="object 1927"/>
            <p:cNvSpPr/>
            <p:nvPr/>
          </p:nvSpPr>
          <p:spPr>
            <a:xfrm>
              <a:off x="9070085" y="308686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28" name="object 1928"/>
          <p:cNvGrpSpPr/>
          <p:nvPr/>
        </p:nvGrpSpPr>
        <p:grpSpPr>
          <a:xfrm>
            <a:off x="8634983" y="3267455"/>
            <a:ext cx="119380" cy="117475"/>
            <a:chOff x="8634983" y="3267455"/>
            <a:chExt cx="119380" cy="117475"/>
          </a:xfrm>
        </p:grpSpPr>
        <p:sp>
          <p:nvSpPr>
            <p:cNvPr id="1929" name="object 1929"/>
            <p:cNvSpPr/>
            <p:nvPr/>
          </p:nvSpPr>
          <p:spPr>
            <a:xfrm>
              <a:off x="8647937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0" name="object 1930"/>
            <p:cNvSpPr/>
            <p:nvPr/>
          </p:nvSpPr>
          <p:spPr>
            <a:xfrm>
              <a:off x="8647937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31" name="object 1931"/>
          <p:cNvGrpSpPr/>
          <p:nvPr/>
        </p:nvGrpSpPr>
        <p:grpSpPr>
          <a:xfrm>
            <a:off x="8842247" y="3267455"/>
            <a:ext cx="119380" cy="117475"/>
            <a:chOff x="8842247" y="3267455"/>
            <a:chExt cx="119380" cy="117475"/>
          </a:xfrm>
        </p:grpSpPr>
        <p:sp>
          <p:nvSpPr>
            <p:cNvPr id="1932" name="object 1932"/>
            <p:cNvSpPr/>
            <p:nvPr/>
          </p:nvSpPr>
          <p:spPr>
            <a:xfrm>
              <a:off x="8855201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3" name="object 1933"/>
            <p:cNvSpPr/>
            <p:nvPr/>
          </p:nvSpPr>
          <p:spPr>
            <a:xfrm>
              <a:off x="8855201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34" name="object 1934"/>
          <p:cNvGrpSpPr/>
          <p:nvPr/>
        </p:nvGrpSpPr>
        <p:grpSpPr>
          <a:xfrm>
            <a:off x="9057131" y="3267455"/>
            <a:ext cx="119380" cy="117475"/>
            <a:chOff x="9057131" y="3267455"/>
            <a:chExt cx="119380" cy="117475"/>
          </a:xfrm>
        </p:grpSpPr>
        <p:sp>
          <p:nvSpPr>
            <p:cNvPr id="1935" name="object 1935"/>
            <p:cNvSpPr/>
            <p:nvPr/>
          </p:nvSpPr>
          <p:spPr>
            <a:xfrm>
              <a:off x="9070085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6" name="object 1936"/>
            <p:cNvSpPr/>
            <p:nvPr/>
          </p:nvSpPr>
          <p:spPr>
            <a:xfrm>
              <a:off x="9070085" y="328040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37" name="object 1937"/>
          <p:cNvGrpSpPr/>
          <p:nvPr/>
        </p:nvGrpSpPr>
        <p:grpSpPr>
          <a:xfrm>
            <a:off x="8634983" y="3461003"/>
            <a:ext cx="119380" cy="117475"/>
            <a:chOff x="8634983" y="3461003"/>
            <a:chExt cx="119380" cy="117475"/>
          </a:xfrm>
        </p:grpSpPr>
        <p:sp>
          <p:nvSpPr>
            <p:cNvPr id="1938" name="object 1938"/>
            <p:cNvSpPr/>
            <p:nvPr/>
          </p:nvSpPr>
          <p:spPr>
            <a:xfrm>
              <a:off x="8647937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9" name="object 1939"/>
            <p:cNvSpPr/>
            <p:nvPr/>
          </p:nvSpPr>
          <p:spPr>
            <a:xfrm>
              <a:off x="8647937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40" name="object 1940"/>
          <p:cNvGrpSpPr/>
          <p:nvPr/>
        </p:nvGrpSpPr>
        <p:grpSpPr>
          <a:xfrm>
            <a:off x="8842247" y="3461003"/>
            <a:ext cx="119380" cy="117475"/>
            <a:chOff x="8842247" y="3461003"/>
            <a:chExt cx="119380" cy="117475"/>
          </a:xfrm>
        </p:grpSpPr>
        <p:sp>
          <p:nvSpPr>
            <p:cNvPr id="1941" name="object 1941"/>
            <p:cNvSpPr/>
            <p:nvPr/>
          </p:nvSpPr>
          <p:spPr>
            <a:xfrm>
              <a:off x="8855201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2" name="object 1942"/>
            <p:cNvSpPr/>
            <p:nvPr/>
          </p:nvSpPr>
          <p:spPr>
            <a:xfrm>
              <a:off x="8855201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43" name="object 1943"/>
          <p:cNvGrpSpPr/>
          <p:nvPr/>
        </p:nvGrpSpPr>
        <p:grpSpPr>
          <a:xfrm>
            <a:off x="9057131" y="3461003"/>
            <a:ext cx="119380" cy="117475"/>
            <a:chOff x="9057131" y="3461003"/>
            <a:chExt cx="119380" cy="117475"/>
          </a:xfrm>
        </p:grpSpPr>
        <p:sp>
          <p:nvSpPr>
            <p:cNvPr id="1944" name="object 1944"/>
            <p:cNvSpPr/>
            <p:nvPr/>
          </p:nvSpPr>
          <p:spPr>
            <a:xfrm>
              <a:off x="9070085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5" name="object 1945"/>
            <p:cNvSpPr/>
            <p:nvPr/>
          </p:nvSpPr>
          <p:spPr>
            <a:xfrm>
              <a:off x="9070085" y="3473957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46" name="object 1946"/>
          <p:cNvGrpSpPr/>
          <p:nvPr/>
        </p:nvGrpSpPr>
        <p:grpSpPr>
          <a:xfrm>
            <a:off x="6838188" y="3654552"/>
            <a:ext cx="117475" cy="117475"/>
            <a:chOff x="6838188" y="3654552"/>
            <a:chExt cx="117475" cy="117475"/>
          </a:xfrm>
        </p:grpSpPr>
        <p:sp>
          <p:nvSpPr>
            <p:cNvPr id="1947" name="object 1947"/>
            <p:cNvSpPr/>
            <p:nvPr/>
          </p:nvSpPr>
          <p:spPr>
            <a:xfrm>
              <a:off x="6851142" y="366750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8" name="object 1948"/>
            <p:cNvSpPr/>
            <p:nvPr/>
          </p:nvSpPr>
          <p:spPr>
            <a:xfrm>
              <a:off x="6851142" y="366750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49" name="object 1949"/>
          <p:cNvGrpSpPr/>
          <p:nvPr/>
        </p:nvGrpSpPr>
        <p:grpSpPr>
          <a:xfrm>
            <a:off x="7043928" y="3654552"/>
            <a:ext cx="119380" cy="117475"/>
            <a:chOff x="7043928" y="3654552"/>
            <a:chExt cx="119380" cy="117475"/>
          </a:xfrm>
        </p:grpSpPr>
        <p:sp>
          <p:nvSpPr>
            <p:cNvPr id="1950" name="object 1950"/>
            <p:cNvSpPr/>
            <p:nvPr/>
          </p:nvSpPr>
          <p:spPr>
            <a:xfrm>
              <a:off x="7056882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1" name="object 1951"/>
            <p:cNvSpPr/>
            <p:nvPr/>
          </p:nvSpPr>
          <p:spPr>
            <a:xfrm>
              <a:off x="7056882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52" name="object 1952"/>
          <p:cNvGrpSpPr/>
          <p:nvPr/>
        </p:nvGrpSpPr>
        <p:grpSpPr>
          <a:xfrm>
            <a:off x="7260335" y="3654552"/>
            <a:ext cx="117475" cy="117475"/>
            <a:chOff x="7260335" y="3654552"/>
            <a:chExt cx="117475" cy="117475"/>
          </a:xfrm>
        </p:grpSpPr>
        <p:sp>
          <p:nvSpPr>
            <p:cNvPr id="1953" name="object 1953"/>
            <p:cNvSpPr/>
            <p:nvPr/>
          </p:nvSpPr>
          <p:spPr>
            <a:xfrm>
              <a:off x="7273289" y="366750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4" name="object 1954"/>
            <p:cNvSpPr/>
            <p:nvPr/>
          </p:nvSpPr>
          <p:spPr>
            <a:xfrm>
              <a:off x="7273289" y="366750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55" name="object 1955"/>
          <p:cNvGrpSpPr/>
          <p:nvPr/>
        </p:nvGrpSpPr>
        <p:grpSpPr>
          <a:xfrm>
            <a:off x="6838188" y="3848100"/>
            <a:ext cx="117475" cy="117475"/>
            <a:chOff x="6838188" y="3848100"/>
            <a:chExt cx="117475" cy="117475"/>
          </a:xfrm>
        </p:grpSpPr>
        <p:sp>
          <p:nvSpPr>
            <p:cNvPr id="1956" name="object 1956"/>
            <p:cNvSpPr/>
            <p:nvPr/>
          </p:nvSpPr>
          <p:spPr>
            <a:xfrm>
              <a:off x="6851142" y="38610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7" name="object 1957"/>
            <p:cNvSpPr/>
            <p:nvPr/>
          </p:nvSpPr>
          <p:spPr>
            <a:xfrm>
              <a:off x="6851142" y="38610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58" name="object 1958"/>
          <p:cNvGrpSpPr/>
          <p:nvPr/>
        </p:nvGrpSpPr>
        <p:grpSpPr>
          <a:xfrm>
            <a:off x="7043928" y="3848100"/>
            <a:ext cx="119380" cy="117475"/>
            <a:chOff x="7043928" y="3848100"/>
            <a:chExt cx="119380" cy="117475"/>
          </a:xfrm>
        </p:grpSpPr>
        <p:sp>
          <p:nvSpPr>
            <p:cNvPr id="1959" name="object 1959"/>
            <p:cNvSpPr/>
            <p:nvPr/>
          </p:nvSpPr>
          <p:spPr>
            <a:xfrm>
              <a:off x="7056882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0" name="object 1960"/>
            <p:cNvSpPr/>
            <p:nvPr/>
          </p:nvSpPr>
          <p:spPr>
            <a:xfrm>
              <a:off x="7056882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61" name="object 1961"/>
          <p:cNvGrpSpPr/>
          <p:nvPr/>
        </p:nvGrpSpPr>
        <p:grpSpPr>
          <a:xfrm>
            <a:off x="7260335" y="3848100"/>
            <a:ext cx="117475" cy="117475"/>
            <a:chOff x="7260335" y="3848100"/>
            <a:chExt cx="117475" cy="117475"/>
          </a:xfrm>
        </p:grpSpPr>
        <p:sp>
          <p:nvSpPr>
            <p:cNvPr id="1962" name="object 1962"/>
            <p:cNvSpPr/>
            <p:nvPr/>
          </p:nvSpPr>
          <p:spPr>
            <a:xfrm>
              <a:off x="7273289" y="38610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3" name="object 1963"/>
            <p:cNvSpPr/>
            <p:nvPr/>
          </p:nvSpPr>
          <p:spPr>
            <a:xfrm>
              <a:off x="7273289" y="38610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64" name="object 1964"/>
          <p:cNvGrpSpPr/>
          <p:nvPr/>
        </p:nvGrpSpPr>
        <p:grpSpPr>
          <a:xfrm>
            <a:off x="6838188" y="4041647"/>
            <a:ext cx="117475" cy="117475"/>
            <a:chOff x="6838188" y="4041647"/>
            <a:chExt cx="117475" cy="117475"/>
          </a:xfrm>
        </p:grpSpPr>
        <p:sp>
          <p:nvSpPr>
            <p:cNvPr id="1965" name="object 1965"/>
            <p:cNvSpPr/>
            <p:nvPr/>
          </p:nvSpPr>
          <p:spPr>
            <a:xfrm>
              <a:off x="6851142" y="40546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6" name="object 1966"/>
            <p:cNvSpPr/>
            <p:nvPr/>
          </p:nvSpPr>
          <p:spPr>
            <a:xfrm>
              <a:off x="6851142" y="40546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67" name="object 1967"/>
          <p:cNvGrpSpPr/>
          <p:nvPr/>
        </p:nvGrpSpPr>
        <p:grpSpPr>
          <a:xfrm>
            <a:off x="7043928" y="4041647"/>
            <a:ext cx="119380" cy="117475"/>
            <a:chOff x="7043928" y="4041647"/>
            <a:chExt cx="119380" cy="117475"/>
          </a:xfrm>
        </p:grpSpPr>
        <p:sp>
          <p:nvSpPr>
            <p:cNvPr id="1968" name="object 1968"/>
            <p:cNvSpPr/>
            <p:nvPr/>
          </p:nvSpPr>
          <p:spPr>
            <a:xfrm>
              <a:off x="7056882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9" name="object 1969"/>
            <p:cNvSpPr/>
            <p:nvPr/>
          </p:nvSpPr>
          <p:spPr>
            <a:xfrm>
              <a:off x="7056882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70" name="object 1970"/>
          <p:cNvGrpSpPr/>
          <p:nvPr/>
        </p:nvGrpSpPr>
        <p:grpSpPr>
          <a:xfrm>
            <a:off x="7260335" y="4041647"/>
            <a:ext cx="117475" cy="117475"/>
            <a:chOff x="7260335" y="4041647"/>
            <a:chExt cx="117475" cy="117475"/>
          </a:xfrm>
        </p:grpSpPr>
        <p:sp>
          <p:nvSpPr>
            <p:cNvPr id="1971" name="object 1971"/>
            <p:cNvSpPr/>
            <p:nvPr/>
          </p:nvSpPr>
          <p:spPr>
            <a:xfrm>
              <a:off x="7273289" y="40546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2" name="object 1972"/>
            <p:cNvSpPr/>
            <p:nvPr/>
          </p:nvSpPr>
          <p:spPr>
            <a:xfrm>
              <a:off x="7273289" y="40546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73" name="object 1973"/>
          <p:cNvGrpSpPr/>
          <p:nvPr/>
        </p:nvGrpSpPr>
        <p:grpSpPr>
          <a:xfrm>
            <a:off x="7417307" y="3654552"/>
            <a:ext cx="119380" cy="117475"/>
            <a:chOff x="7417307" y="3654552"/>
            <a:chExt cx="119380" cy="117475"/>
          </a:xfrm>
        </p:grpSpPr>
        <p:sp>
          <p:nvSpPr>
            <p:cNvPr id="1974" name="object 1974"/>
            <p:cNvSpPr/>
            <p:nvPr/>
          </p:nvSpPr>
          <p:spPr>
            <a:xfrm>
              <a:off x="7430261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5" name="object 1975"/>
            <p:cNvSpPr/>
            <p:nvPr/>
          </p:nvSpPr>
          <p:spPr>
            <a:xfrm>
              <a:off x="7430261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76" name="object 1976"/>
          <p:cNvGrpSpPr/>
          <p:nvPr/>
        </p:nvGrpSpPr>
        <p:grpSpPr>
          <a:xfrm>
            <a:off x="7624571" y="3654552"/>
            <a:ext cx="119380" cy="117475"/>
            <a:chOff x="7624571" y="3654552"/>
            <a:chExt cx="119380" cy="117475"/>
          </a:xfrm>
        </p:grpSpPr>
        <p:sp>
          <p:nvSpPr>
            <p:cNvPr id="1977" name="object 1977"/>
            <p:cNvSpPr/>
            <p:nvPr/>
          </p:nvSpPr>
          <p:spPr>
            <a:xfrm>
              <a:off x="7637525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8" name="object 1978"/>
            <p:cNvSpPr/>
            <p:nvPr/>
          </p:nvSpPr>
          <p:spPr>
            <a:xfrm>
              <a:off x="7637525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79" name="object 1979"/>
          <p:cNvGrpSpPr/>
          <p:nvPr/>
        </p:nvGrpSpPr>
        <p:grpSpPr>
          <a:xfrm>
            <a:off x="7839456" y="3654552"/>
            <a:ext cx="119380" cy="117475"/>
            <a:chOff x="7839456" y="3654552"/>
            <a:chExt cx="119380" cy="117475"/>
          </a:xfrm>
        </p:grpSpPr>
        <p:sp>
          <p:nvSpPr>
            <p:cNvPr id="1980" name="object 1980"/>
            <p:cNvSpPr/>
            <p:nvPr/>
          </p:nvSpPr>
          <p:spPr>
            <a:xfrm>
              <a:off x="7852410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1" name="object 1981"/>
            <p:cNvSpPr/>
            <p:nvPr/>
          </p:nvSpPr>
          <p:spPr>
            <a:xfrm>
              <a:off x="7852410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82" name="object 1982"/>
          <p:cNvGrpSpPr/>
          <p:nvPr/>
        </p:nvGrpSpPr>
        <p:grpSpPr>
          <a:xfrm>
            <a:off x="7417307" y="3848100"/>
            <a:ext cx="119380" cy="117475"/>
            <a:chOff x="7417307" y="3848100"/>
            <a:chExt cx="119380" cy="117475"/>
          </a:xfrm>
        </p:grpSpPr>
        <p:sp>
          <p:nvSpPr>
            <p:cNvPr id="1983" name="object 1983"/>
            <p:cNvSpPr/>
            <p:nvPr/>
          </p:nvSpPr>
          <p:spPr>
            <a:xfrm>
              <a:off x="7430261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4" name="object 1984"/>
            <p:cNvSpPr/>
            <p:nvPr/>
          </p:nvSpPr>
          <p:spPr>
            <a:xfrm>
              <a:off x="7430261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85" name="object 1985"/>
          <p:cNvGrpSpPr/>
          <p:nvPr/>
        </p:nvGrpSpPr>
        <p:grpSpPr>
          <a:xfrm>
            <a:off x="7624571" y="3848100"/>
            <a:ext cx="119380" cy="117475"/>
            <a:chOff x="7624571" y="3848100"/>
            <a:chExt cx="119380" cy="117475"/>
          </a:xfrm>
        </p:grpSpPr>
        <p:sp>
          <p:nvSpPr>
            <p:cNvPr id="1986" name="object 1986"/>
            <p:cNvSpPr/>
            <p:nvPr/>
          </p:nvSpPr>
          <p:spPr>
            <a:xfrm>
              <a:off x="7637525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7" name="object 1987"/>
            <p:cNvSpPr/>
            <p:nvPr/>
          </p:nvSpPr>
          <p:spPr>
            <a:xfrm>
              <a:off x="7637525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88" name="object 1988"/>
          <p:cNvGrpSpPr/>
          <p:nvPr/>
        </p:nvGrpSpPr>
        <p:grpSpPr>
          <a:xfrm>
            <a:off x="7839456" y="3848100"/>
            <a:ext cx="119380" cy="117475"/>
            <a:chOff x="7839456" y="3848100"/>
            <a:chExt cx="119380" cy="117475"/>
          </a:xfrm>
        </p:grpSpPr>
        <p:sp>
          <p:nvSpPr>
            <p:cNvPr id="1989" name="object 1989"/>
            <p:cNvSpPr/>
            <p:nvPr/>
          </p:nvSpPr>
          <p:spPr>
            <a:xfrm>
              <a:off x="7852410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0" name="object 1990"/>
            <p:cNvSpPr/>
            <p:nvPr/>
          </p:nvSpPr>
          <p:spPr>
            <a:xfrm>
              <a:off x="7852410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91" name="object 1991"/>
          <p:cNvGrpSpPr/>
          <p:nvPr/>
        </p:nvGrpSpPr>
        <p:grpSpPr>
          <a:xfrm>
            <a:off x="7417307" y="4041647"/>
            <a:ext cx="119380" cy="117475"/>
            <a:chOff x="7417307" y="4041647"/>
            <a:chExt cx="119380" cy="117475"/>
          </a:xfrm>
        </p:grpSpPr>
        <p:sp>
          <p:nvSpPr>
            <p:cNvPr id="1992" name="object 1992"/>
            <p:cNvSpPr/>
            <p:nvPr/>
          </p:nvSpPr>
          <p:spPr>
            <a:xfrm>
              <a:off x="7430261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3" name="object 1993"/>
            <p:cNvSpPr/>
            <p:nvPr/>
          </p:nvSpPr>
          <p:spPr>
            <a:xfrm>
              <a:off x="7430261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94" name="object 1994"/>
          <p:cNvGrpSpPr/>
          <p:nvPr/>
        </p:nvGrpSpPr>
        <p:grpSpPr>
          <a:xfrm>
            <a:off x="7624571" y="4041647"/>
            <a:ext cx="119380" cy="117475"/>
            <a:chOff x="7624571" y="4041647"/>
            <a:chExt cx="119380" cy="117475"/>
          </a:xfrm>
        </p:grpSpPr>
        <p:sp>
          <p:nvSpPr>
            <p:cNvPr id="1995" name="object 1995"/>
            <p:cNvSpPr/>
            <p:nvPr/>
          </p:nvSpPr>
          <p:spPr>
            <a:xfrm>
              <a:off x="7637525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6" name="object 1996"/>
            <p:cNvSpPr/>
            <p:nvPr/>
          </p:nvSpPr>
          <p:spPr>
            <a:xfrm>
              <a:off x="7637525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97" name="object 1997"/>
          <p:cNvGrpSpPr/>
          <p:nvPr/>
        </p:nvGrpSpPr>
        <p:grpSpPr>
          <a:xfrm>
            <a:off x="7839456" y="4041647"/>
            <a:ext cx="119380" cy="117475"/>
            <a:chOff x="7839456" y="4041647"/>
            <a:chExt cx="119380" cy="117475"/>
          </a:xfrm>
        </p:grpSpPr>
        <p:sp>
          <p:nvSpPr>
            <p:cNvPr id="1998" name="object 1998"/>
            <p:cNvSpPr/>
            <p:nvPr/>
          </p:nvSpPr>
          <p:spPr>
            <a:xfrm>
              <a:off x="7852410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9" name="object 1999"/>
            <p:cNvSpPr/>
            <p:nvPr/>
          </p:nvSpPr>
          <p:spPr>
            <a:xfrm>
              <a:off x="7852410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00" name="object 2000"/>
          <p:cNvGrpSpPr/>
          <p:nvPr/>
        </p:nvGrpSpPr>
        <p:grpSpPr>
          <a:xfrm>
            <a:off x="8055864" y="3654552"/>
            <a:ext cx="117475" cy="117475"/>
            <a:chOff x="8055864" y="3654552"/>
            <a:chExt cx="117475" cy="117475"/>
          </a:xfrm>
        </p:grpSpPr>
        <p:sp>
          <p:nvSpPr>
            <p:cNvPr id="2001" name="object 2001"/>
            <p:cNvSpPr/>
            <p:nvPr/>
          </p:nvSpPr>
          <p:spPr>
            <a:xfrm>
              <a:off x="8068818" y="366750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2" name="object 2002"/>
            <p:cNvSpPr/>
            <p:nvPr/>
          </p:nvSpPr>
          <p:spPr>
            <a:xfrm>
              <a:off x="8068818" y="366750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03" name="object 2003"/>
          <p:cNvGrpSpPr/>
          <p:nvPr/>
        </p:nvGrpSpPr>
        <p:grpSpPr>
          <a:xfrm>
            <a:off x="8261604" y="3654552"/>
            <a:ext cx="119380" cy="117475"/>
            <a:chOff x="8261604" y="3654552"/>
            <a:chExt cx="119380" cy="117475"/>
          </a:xfrm>
        </p:grpSpPr>
        <p:sp>
          <p:nvSpPr>
            <p:cNvPr id="2004" name="object 2004"/>
            <p:cNvSpPr/>
            <p:nvPr/>
          </p:nvSpPr>
          <p:spPr>
            <a:xfrm>
              <a:off x="8274558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5" name="object 2005"/>
            <p:cNvSpPr/>
            <p:nvPr/>
          </p:nvSpPr>
          <p:spPr>
            <a:xfrm>
              <a:off x="8274558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06" name="object 2006"/>
          <p:cNvGrpSpPr/>
          <p:nvPr/>
        </p:nvGrpSpPr>
        <p:grpSpPr>
          <a:xfrm>
            <a:off x="8478011" y="3654552"/>
            <a:ext cx="117475" cy="117475"/>
            <a:chOff x="8478011" y="3654552"/>
            <a:chExt cx="117475" cy="117475"/>
          </a:xfrm>
        </p:grpSpPr>
        <p:sp>
          <p:nvSpPr>
            <p:cNvPr id="2007" name="object 2007"/>
            <p:cNvSpPr/>
            <p:nvPr/>
          </p:nvSpPr>
          <p:spPr>
            <a:xfrm>
              <a:off x="8490965" y="366750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8" name="object 2008"/>
            <p:cNvSpPr/>
            <p:nvPr/>
          </p:nvSpPr>
          <p:spPr>
            <a:xfrm>
              <a:off x="8490965" y="366750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09" name="object 2009"/>
          <p:cNvGrpSpPr/>
          <p:nvPr/>
        </p:nvGrpSpPr>
        <p:grpSpPr>
          <a:xfrm>
            <a:off x="8055864" y="3848100"/>
            <a:ext cx="117475" cy="117475"/>
            <a:chOff x="8055864" y="3848100"/>
            <a:chExt cx="117475" cy="117475"/>
          </a:xfrm>
        </p:grpSpPr>
        <p:sp>
          <p:nvSpPr>
            <p:cNvPr id="2010" name="object 2010"/>
            <p:cNvSpPr/>
            <p:nvPr/>
          </p:nvSpPr>
          <p:spPr>
            <a:xfrm>
              <a:off x="8068818" y="38610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1" name="object 2011"/>
            <p:cNvSpPr/>
            <p:nvPr/>
          </p:nvSpPr>
          <p:spPr>
            <a:xfrm>
              <a:off x="8068818" y="38610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12" name="object 2012"/>
          <p:cNvGrpSpPr/>
          <p:nvPr/>
        </p:nvGrpSpPr>
        <p:grpSpPr>
          <a:xfrm>
            <a:off x="8261604" y="3848100"/>
            <a:ext cx="119380" cy="117475"/>
            <a:chOff x="8261604" y="3848100"/>
            <a:chExt cx="119380" cy="117475"/>
          </a:xfrm>
        </p:grpSpPr>
        <p:sp>
          <p:nvSpPr>
            <p:cNvPr id="2013" name="object 2013"/>
            <p:cNvSpPr/>
            <p:nvPr/>
          </p:nvSpPr>
          <p:spPr>
            <a:xfrm>
              <a:off x="8274558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4" name="object 2014"/>
            <p:cNvSpPr/>
            <p:nvPr/>
          </p:nvSpPr>
          <p:spPr>
            <a:xfrm>
              <a:off x="8274558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15" name="object 2015"/>
          <p:cNvGrpSpPr/>
          <p:nvPr/>
        </p:nvGrpSpPr>
        <p:grpSpPr>
          <a:xfrm>
            <a:off x="8478011" y="3848100"/>
            <a:ext cx="117475" cy="117475"/>
            <a:chOff x="8478011" y="3848100"/>
            <a:chExt cx="117475" cy="117475"/>
          </a:xfrm>
        </p:grpSpPr>
        <p:sp>
          <p:nvSpPr>
            <p:cNvPr id="2016" name="object 2016"/>
            <p:cNvSpPr/>
            <p:nvPr/>
          </p:nvSpPr>
          <p:spPr>
            <a:xfrm>
              <a:off x="8490965" y="38610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7" name="object 2017"/>
            <p:cNvSpPr/>
            <p:nvPr/>
          </p:nvSpPr>
          <p:spPr>
            <a:xfrm>
              <a:off x="8490965" y="386105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18" name="object 2018"/>
          <p:cNvGrpSpPr/>
          <p:nvPr/>
        </p:nvGrpSpPr>
        <p:grpSpPr>
          <a:xfrm>
            <a:off x="8055864" y="4041647"/>
            <a:ext cx="117475" cy="117475"/>
            <a:chOff x="8055864" y="4041647"/>
            <a:chExt cx="117475" cy="117475"/>
          </a:xfrm>
        </p:grpSpPr>
        <p:sp>
          <p:nvSpPr>
            <p:cNvPr id="2019" name="object 2019"/>
            <p:cNvSpPr/>
            <p:nvPr/>
          </p:nvSpPr>
          <p:spPr>
            <a:xfrm>
              <a:off x="8068818" y="40546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0" name="object 2020"/>
            <p:cNvSpPr/>
            <p:nvPr/>
          </p:nvSpPr>
          <p:spPr>
            <a:xfrm>
              <a:off x="8068818" y="40546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21" name="object 2021"/>
          <p:cNvGrpSpPr/>
          <p:nvPr/>
        </p:nvGrpSpPr>
        <p:grpSpPr>
          <a:xfrm>
            <a:off x="8261604" y="4041647"/>
            <a:ext cx="119380" cy="117475"/>
            <a:chOff x="8261604" y="4041647"/>
            <a:chExt cx="119380" cy="117475"/>
          </a:xfrm>
        </p:grpSpPr>
        <p:sp>
          <p:nvSpPr>
            <p:cNvPr id="2022" name="object 2022"/>
            <p:cNvSpPr/>
            <p:nvPr/>
          </p:nvSpPr>
          <p:spPr>
            <a:xfrm>
              <a:off x="8274558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3" name="object 2023"/>
            <p:cNvSpPr/>
            <p:nvPr/>
          </p:nvSpPr>
          <p:spPr>
            <a:xfrm>
              <a:off x="8274558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24" name="object 2024"/>
          <p:cNvGrpSpPr/>
          <p:nvPr/>
        </p:nvGrpSpPr>
        <p:grpSpPr>
          <a:xfrm>
            <a:off x="8478011" y="4041647"/>
            <a:ext cx="117475" cy="117475"/>
            <a:chOff x="8478011" y="4041647"/>
            <a:chExt cx="117475" cy="117475"/>
          </a:xfrm>
        </p:grpSpPr>
        <p:sp>
          <p:nvSpPr>
            <p:cNvPr id="2025" name="object 2025"/>
            <p:cNvSpPr/>
            <p:nvPr/>
          </p:nvSpPr>
          <p:spPr>
            <a:xfrm>
              <a:off x="8490965" y="40546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6" name="object 2026"/>
            <p:cNvSpPr/>
            <p:nvPr/>
          </p:nvSpPr>
          <p:spPr>
            <a:xfrm>
              <a:off x="8490965" y="405460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27" name="object 2027"/>
          <p:cNvGrpSpPr/>
          <p:nvPr/>
        </p:nvGrpSpPr>
        <p:grpSpPr>
          <a:xfrm>
            <a:off x="8634983" y="3654552"/>
            <a:ext cx="119380" cy="117475"/>
            <a:chOff x="8634983" y="3654552"/>
            <a:chExt cx="119380" cy="117475"/>
          </a:xfrm>
        </p:grpSpPr>
        <p:sp>
          <p:nvSpPr>
            <p:cNvPr id="2028" name="object 2028"/>
            <p:cNvSpPr/>
            <p:nvPr/>
          </p:nvSpPr>
          <p:spPr>
            <a:xfrm>
              <a:off x="8647937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9" name="object 2029"/>
            <p:cNvSpPr/>
            <p:nvPr/>
          </p:nvSpPr>
          <p:spPr>
            <a:xfrm>
              <a:off x="8647937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30" name="object 2030"/>
          <p:cNvGrpSpPr/>
          <p:nvPr/>
        </p:nvGrpSpPr>
        <p:grpSpPr>
          <a:xfrm>
            <a:off x="8842247" y="3654552"/>
            <a:ext cx="119380" cy="117475"/>
            <a:chOff x="8842247" y="3654552"/>
            <a:chExt cx="119380" cy="117475"/>
          </a:xfrm>
        </p:grpSpPr>
        <p:sp>
          <p:nvSpPr>
            <p:cNvPr id="2031" name="object 2031"/>
            <p:cNvSpPr/>
            <p:nvPr/>
          </p:nvSpPr>
          <p:spPr>
            <a:xfrm>
              <a:off x="8855201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2" name="object 2032"/>
            <p:cNvSpPr/>
            <p:nvPr/>
          </p:nvSpPr>
          <p:spPr>
            <a:xfrm>
              <a:off x="8855201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33" name="object 2033"/>
          <p:cNvGrpSpPr/>
          <p:nvPr/>
        </p:nvGrpSpPr>
        <p:grpSpPr>
          <a:xfrm>
            <a:off x="9057131" y="3654552"/>
            <a:ext cx="119380" cy="117475"/>
            <a:chOff x="9057131" y="3654552"/>
            <a:chExt cx="119380" cy="117475"/>
          </a:xfrm>
        </p:grpSpPr>
        <p:sp>
          <p:nvSpPr>
            <p:cNvPr id="2034" name="object 2034"/>
            <p:cNvSpPr/>
            <p:nvPr/>
          </p:nvSpPr>
          <p:spPr>
            <a:xfrm>
              <a:off x="9070085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5" name="object 2035"/>
            <p:cNvSpPr/>
            <p:nvPr/>
          </p:nvSpPr>
          <p:spPr>
            <a:xfrm>
              <a:off x="9070085" y="3667506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36" name="object 2036"/>
          <p:cNvGrpSpPr/>
          <p:nvPr/>
        </p:nvGrpSpPr>
        <p:grpSpPr>
          <a:xfrm>
            <a:off x="8634983" y="3848100"/>
            <a:ext cx="119380" cy="117475"/>
            <a:chOff x="8634983" y="3848100"/>
            <a:chExt cx="119380" cy="117475"/>
          </a:xfrm>
        </p:grpSpPr>
        <p:sp>
          <p:nvSpPr>
            <p:cNvPr id="2037" name="object 2037"/>
            <p:cNvSpPr/>
            <p:nvPr/>
          </p:nvSpPr>
          <p:spPr>
            <a:xfrm>
              <a:off x="8647937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8" name="object 2038"/>
            <p:cNvSpPr/>
            <p:nvPr/>
          </p:nvSpPr>
          <p:spPr>
            <a:xfrm>
              <a:off x="8647937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39" name="object 2039"/>
          <p:cNvGrpSpPr/>
          <p:nvPr/>
        </p:nvGrpSpPr>
        <p:grpSpPr>
          <a:xfrm>
            <a:off x="8842247" y="3848100"/>
            <a:ext cx="119380" cy="117475"/>
            <a:chOff x="8842247" y="3848100"/>
            <a:chExt cx="119380" cy="117475"/>
          </a:xfrm>
        </p:grpSpPr>
        <p:sp>
          <p:nvSpPr>
            <p:cNvPr id="2040" name="object 2040"/>
            <p:cNvSpPr/>
            <p:nvPr/>
          </p:nvSpPr>
          <p:spPr>
            <a:xfrm>
              <a:off x="8855201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1" name="object 2041"/>
            <p:cNvSpPr/>
            <p:nvPr/>
          </p:nvSpPr>
          <p:spPr>
            <a:xfrm>
              <a:off x="8855201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42" name="object 2042"/>
          <p:cNvGrpSpPr/>
          <p:nvPr/>
        </p:nvGrpSpPr>
        <p:grpSpPr>
          <a:xfrm>
            <a:off x="9057131" y="3848100"/>
            <a:ext cx="119380" cy="117475"/>
            <a:chOff x="9057131" y="3848100"/>
            <a:chExt cx="119380" cy="117475"/>
          </a:xfrm>
        </p:grpSpPr>
        <p:sp>
          <p:nvSpPr>
            <p:cNvPr id="2043" name="object 2043"/>
            <p:cNvSpPr/>
            <p:nvPr/>
          </p:nvSpPr>
          <p:spPr>
            <a:xfrm>
              <a:off x="9070085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2964" y="91440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4" name="object 2044"/>
            <p:cNvSpPr/>
            <p:nvPr/>
          </p:nvSpPr>
          <p:spPr>
            <a:xfrm>
              <a:off x="9070085" y="3861053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45" name="object 2045"/>
          <p:cNvGrpSpPr/>
          <p:nvPr/>
        </p:nvGrpSpPr>
        <p:grpSpPr>
          <a:xfrm>
            <a:off x="8634983" y="4041647"/>
            <a:ext cx="119380" cy="117475"/>
            <a:chOff x="8634983" y="4041647"/>
            <a:chExt cx="119380" cy="117475"/>
          </a:xfrm>
        </p:grpSpPr>
        <p:sp>
          <p:nvSpPr>
            <p:cNvPr id="2046" name="object 2046"/>
            <p:cNvSpPr/>
            <p:nvPr/>
          </p:nvSpPr>
          <p:spPr>
            <a:xfrm>
              <a:off x="8647937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7" name="object 2047"/>
            <p:cNvSpPr/>
            <p:nvPr/>
          </p:nvSpPr>
          <p:spPr>
            <a:xfrm>
              <a:off x="8647937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48" name="object 2048"/>
          <p:cNvGrpSpPr/>
          <p:nvPr/>
        </p:nvGrpSpPr>
        <p:grpSpPr>
          <a:xfrm>
            <a:off x="8842247" y="4041647"/>
            <a:ext cx="119380" cy="117475"/>
            <a:chOff x="8842247" y="4041647"/>
            <a:chExt cx="119380" cy="117475"/>
          </a:xfrm>
        </p:grpSpPr>
        <p:sp>
          <p:nvSpPr>
            <p:cNvPr id="2049" name="object 2049"/>
            <p:cNvSpPr/>
            <p:nvPr/>
          </p:nvSpPr>
          <p:spPr>
            <a:xfrm>
              <a:off x="8855201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0" name="object 2050"/>
            <p:cNvSpPr/>
            <p:nvPr/>
          </p:nvSpPr>
          <p:spPr>
            <a:xfrm>
              <a:off x="8855201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51" name="object 2051"/>
          <p:cNvGrpSpPr/>
          <p:nvPr/>
        </p:nvGrpSpPr>
        <p:grpSpPr>
          <a:xfrm>
            <a:off x="9057131" y="4041647"/>
            <a:ext cx="119380" cy="117475"/>
            <a:chOff x="9057131" y="4041647"/>
            <a:chExt cx="119380" cy="117475"/>
          </a:xfrm>
        </p:grpSpPr>
        <p:sp>
          <p:nvSpPr>
            <p:cNvPr id="2052" name="object 2052"/>
            <p:cNvSpPr/>
            <p:nvPr/>
          </p:nvSpPr>
          <p:spPr>
            <a:xfrm>
              <a:off x="9070085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3" name="object 2053"/>
            <p:cNvSpPr/>
            <p:nvPr/>
          </p:nvSpPr>
          <p:spPr>
            <a:xfrm>
              <a:off x="9070085" y="405460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54" name="object 2054"/>
          <p:cNvGrpSpPr/>
          <p:nvPr/>
        </p:nvGrpSpPr>
        <p:grpSpPr>
          <a:xfrm>
            <a:off x="6838188" y="4235196"/>
            <a:ext cx="117475" cy="117475"/>
            <a:chOff x="6838188" y="4235196"/>
            <a:chExt cx="117475" cy="117475"/>
          </a:xfrm>
        </p:grpSpPr>
        <p:sp>
          <p:nvSpPr>
            <p:cNvPr id="2055" name="object 2055"/>
            <p:cNvSpPr/>
            <p:nvPr/>
          </p:nvSpPr>
          <p:spPr>
            <a:xfrm>
              <a:off x="6851142" y="42481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6" name="object 2056"/>
            <p:cNvSpPr/>
            <p:nvPr/>
          </p:nvSpPr>
          <p:spPr>
            <a:xfrm>
              <a:off x="6851142" y="42481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57" name="object 2057"/>
          <p:cNvGrpSpPr/>
          <p:nvPr/>
        </p:nvGrpSpPr>
        <p:grpSpPr>
          <a:xfrm>
            <a:off x="7043928" y="4235196"/>
            <a:ext cx="119380" cy="117475"/>
            <a:chOff x="7043928" y="4235196"/>
            <a:chExt cx="119380" cy="117475"/>
          </a:xfrm>
        </p:grpSpPr>
        <p:sp>
          <p:nvSpPr>
            <p:cNvPr id="2058" name="object 2058"/>
            <p:cNvSpPr/>
            <p:nvPr/>
          </p:nvSpPr>
          <p:spPr>
            <a:xfrm>
              <a:off x="7056882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9" name="object 2059"/>
            <p:cNvSpPr/>
            <p:nvPr/>
          </p:nvSpPr>
          <p:spPr>
            <a:xfrm>
              <a:off x="7056882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60" name="object 2060"/>
          <p:cNvGrpSpPr/>
          <p:nvPr/>
        </p:nvGrpSpPr>
        <p:grpSpPr>
          <a:xfrm>
            <a:off x="7260335" y="4235196"/>
            <a:ext cx="117475" cy="117475"/>
            <a:chOff x="7260335" y="4235196"/>
            <a:chExt cx="117475" cy="117475"/>
          </a:xfrm>
        </p:grpSpPr>
        <p:sp>
          <p:nvSpPr>
            <p:cNvPr id="2061" name="object 2061"/>
            <p:cNvSpPr/>
            <p:nvPr/>
          </p:nvSpPr>
          <p:spPr>
            <a:xfrm>
              <a:off x="7273289" y="42481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2" name="object 2062"/>
            <p:cNvSpPr/>
            <p:nvPr/>
          </p:nvSpPr>
          <p:spPr>
            <a:xfrm>
              <a:off x="7273289" y="42481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63" name="object 2063"/>
          <p:cNvGrpSpPr/>
          <p:nvPr/>
        </p:nvGrpSpPr>
        <p:grpSpPr>
          <a:xfrm>
            <a:off x="6838188" y="4427220"/>
            <a:ext cx="117475" cy="119380"/>
            <a:chOff x="6838188" y="4427220"/>
            <a:chExt cx="117475" cy="119380"/>
          </a:xfrm>
        </p:grpSpPr>
        <p:sp>
          <p:nvSpPr>
            <p:cNvPr id="2064" name="object 2064"/>
            <p:cNvSpPr/>
            <p:nvPr/>
          </p:nvSpPr>
          <p:spPr>
            <a:xfrm>
              <a:off x="6851142" y="44401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5" name="object 2065"/>
            <p:cNvSpPr/>
            <p:nvPr/>
          </p:nvSpPr>
          <p:spPr>
            <a:xfrm>
              <a:off x="6851142" y="44401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66" name="object 2066"/>
          <p:cNvGrpSpPr/>
          <p:nvPr/>
        </p:nvGrpSpPr>
        <p:grpSpPr>
          <a:xfrm>
            <a:off x="7043928" y="4427220"/>
            <a:ext cx="119380" cy="119380"/>
            <a:chOff x="7043928" y="4427220"/>
            <a:chExt cx="119380" cy="119380"/>
          </a:xfrm>
        </p:grpSpPr>
        <p:sp>
          <p:nvSpPr>
            <p:cNvPr id="2067" name="object 2067"/>
            <p:cNvSpPr/>
            <p:nvPr/>
          </p:nvSpPr>
          <p:spPr>
            <a:xfrm>
              <a:off x="7056882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8" name="object 2068"/>
            <p:cNvSpPr/>
            <p:nvPr/>
          </p:nvSpPr>
          <p:spPr>
            <a:xfrm>
              <a:off x="7056882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69" name="object 2069"/>
          <p:cNvGrpSpPr/>
          <p:nvPr/>
        </p:nvGrpSpPr>
        <p:grpSpPr>
          <a:xfrm>
            <a:off x="7260335" y="4427220"/>
            <a:ext cx="117475" cy="119380"/>
            <a:chOff x="7260335" y="4427220"/>
            <a:chExt cx="117475" cy="119380"/>
          </a:xfrm>
        </p:grpSpPr>
        <p:sp>
          <p:nvSpPr>
            <p:cNvPr id="2070" name="object 2070"/>
            <p:cNvSpPr/>
            <p:nvPr/>
          </p:nvSpPr>
          <p:spPr>
            <a:xfrm>
              <a:off x="7273289" y="44401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1" name="object 2071"/>
            <p:cNvSpPr/>
            <p:nvPr/>
          </p:nvSpPr>
          <p:spPr>
            <a:xfrm>
              <a:off x="7273289" y="44401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72" name="object 2072"/>
          <p:cNvGrpSpPr/>
          <p:nvPr/>
        </p:nvGrpSpPr>
        <p:grpSpPr>
          <a:xfrm>
            <a:off x="6838188" y="4620767"/>
            <a:ext cx="117475" cy="119380"/>
            <a:chOff x="6838188" y="4620767"/>
            <a:chExt cx="117475" cy="119380"/>
          </a:xfrm>
        </p:grpSpPr>
        <p:sp>
          <p:nvSpPr>
            <p:cNvPr id="2073" name="object 2073"/>
            <p:cNvSpPr/>
            <p:nvPr/>
          </p:nvSpPr>
          <p:spPr>
            <a:xfrm>
              <a:off x="6851142" y="46337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4" name="object 2074"/>
            <p:cNvSpPr/>
            <p:nvPr/>
          </p:nvSpPr>
          <p:spPr>
            <a:xfrm>
              <a:off x="6851142" y="46337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75" name="object 2075"/>
          <p:cNvGrpSpPr/>
          <p:nvPr/>
        </p:nvGrpSpPr>
        <p:grpSpPr>
          <a:xfrm>
            <a:off x="7043928" y="4620767"/>
            <a:ext cx="119380" cy="119380"/>
            <a:chOff x="7043928" y="4620767"/>
            <a:chExt cx="119380" cy="119380"/>
          </a:xfrm>
        </p:grpSpPr>
        <p:sp>
          <p:nvSpPr>
            <p:cNvPr id="2076" name="object 2076"/>
            <p:cNvSpPr/>
            <p:nvPr/>
          </p:nvSpPr>
          <p:spPr>
            <a:xfrm>
              <a:off x="7056882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7" name="object 2077"/>
            <p:cNvSpPr/>
            <p:nvPr/>
          </p:nvSpPr>
          <p:spPr>
            <a:xfrm>
              <a:off x="7056882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78" name="object 2078"/>
          <p:cNvGrpSpPr/>
          <p:nvPr/>
        </p:nvGrpSpPr>
        <p:grpSpPr>
          <a:xfrm>
            <a:off x="7260335" y="4620767"/>
            <a:ext cx="117475" cy="119380"/>
            <a:chOff x="7260335" y="4620767"/>
            <a:chExt cx="117475" cy="119380"/>
          </a:xfrm>
        </p:grpSpPr>
        <p:sp>
          <p:nvSpPr>
            <p:cNvPr id="2079" name="object 2079"/>
            <p:cNvSpPr/>
            <p:nvPr/>
          </p:nvSpPr>
          <p:spPr>
            <a:xfrm>
              <a:off x="7273289" y="46337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0" name="object 2080"/>
            <p:cNvSpPr/>
            <p:nvPr/>
          </p:nvSpPr>
          <p:spPr>
            <a:xfrm>
              <a:off x="7273289" y="46337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81" name="object 2081"/>
          <p:cNvGrpSpPr/>
          <p:nvPr/>
        </p:nvGrpSpPr>
        <p:grpSpPr>
          <a:xfrm>
            <a:off x="7417307" y="4235196"/>
            <a:ext cx="119380" cy="117475"/>
            <a:chOff x="7417307" y="4235196"/>
            <a:chExt cx="119380" cy="117475"/>
          </a:xfrm>
        </p:grpSpPr>
        <p:sp>
          <p:nvSpPr>
            <p:cNvPr id="2082" name="object 2082"/>
            <p:cNvSpPr/>
            <p:nvPr/>
          </p:nvSpPr>
          <p:spPr>
            <a:xfrm>
              <a:off x="7430261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3" name="object 2083"/>
            <p:cNvSpPr/>
            <p:nvPr/>
          </p:nvSpPr>
          <p:spPr>
            <a:xfrm>
              <a:off x="7430261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84" name="object 2084"/>
          <p:cNvGrpSpPr/>
          <p:nvPr/>
        </p:nvGrpSpPr>
        <p:grpSpPr>
          <a:xfrm>
            <a:off x="7624571" y="4235196"/>
            <a:ext cx="119380" cy="117475"/>
            <a:chOff x="7624571" y="4235196"/>
            <a:chExt cx="119380" cy="117475"/>
          </a:xfrm>
        </p:grpSpPr>
        <p:sp>
          <p:nvSpPr>
            <p:cNvPr id="2085" name="object 2085"/>
            <p:cNvSpPr/>
            <p:nvPr/>
          </p:nvSpPr>
          <p:spPr>
            <a:xfrm>
              <a:off x="7637525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6" name="object 2086"/>
            <p:cNvSpPr/>
            <p:nvPr/>
          </p:nvSpPr>
          <p:spPr>
            <a:xfrm>
              <a:off x="7637525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87" name="object 2087"/>
          <p:cNvGrpSpPr/>
          <p:nvPr/>
        </p:nvGrpSpPr>
        <p:grpSpPr>
          <a:xfrm>
            <a:off x="7839456" y="4235196"/>
            <a:ext cx="119380" cy="117475"/>
            <a:chOff x="7839456" y="4235196"/>
            <a:chExt cx="119380" cy="117475"/>
          </a:xfrm>
        </p:grpSpPr>
        <p:sp>
          <p:nvSpPr>
            <p:cNvPr id="2088" name="object 2088"/>
            <p:cNvSpPr/>
            <p:nvPr/>
          </p:nvSpPr>
          <p:spPr>
            <a:xfrm>
              <a:off x="7852410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9" name="object 2089"/>
            <p:cNvSpPr/>
            <p:nvPr/>
          </p:nvSpPr>
          <p:spPr>
            <a:xfrm>
              <a:off x="7852410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90" name="object 2090"/>
          <p:cNvGrpSpPr/>
          <p:nvPr/>
        </p:nvGrpSpPr>
        <p:grpSpPr>
          <a:xfrm>
            <a:off x="7417307" y="4427220"/>
            <a:ext cx="119380" cy="119380"/>
            <a:chOff x="7417307" y="4427220"/>
            <a:chExt cx="119380" cy="119380"/>
          </a:xfrm>
        </p:grpSpPr>
        <p:sp>
          <p:nvSpPr>
            <p:cNvPr id="2091" name="object 2091"/>
            <p:cNvSpPr/>
            <p:nvPr/>
          </p:nvSpPr>
          <p:spPr>
            <a:xfrm>
              <a:off x="7430261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2" name="object 2092"/>
            <p:cNvSpPr/>
            <p:nvPr/>
          </p:nvSpPr>
          <p:spPr>
            <a:xfrm>
              <a:off x="7430261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93" name="object 2093"/>
          <p:cNvGrpSpPr/>
          <p:nvPr/>
        </p:nvGrpSpPr>
        <p:grpSpPr>
          <a:xfrm>
            <a:off x="7624571" y="4427220"/>
            <a:ext cx="119380" cy="119380"/>
            <a:chOff x="7624571" y="4427220"/>
            <a:chExt cx="119380" cy="119380"/>
          </a:xfrm>
        </p:grpSpPr>
        <p:sp>
          <p:nvSpPr>
            <p:cNvPr id="2094" name="object 2094"/>
            <p:cNvSpPr/>
            <p:nvPr/>
          </p:nvSpPr>
          <p:spPr>
            <a:xfrm>
              <a:off x="7637525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5" name="object 2095"/>
            <p:cNvSpPr/>
            <p:nvPr/>
          </p:nvSpPr>
          <p:spPr>
            <a:xfrm>
              <a:off x="7637525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96" name="object 2096"/>
          <p:cNvGrpSpPr/>
          <p:nvPr/>
        </p:nvGrpSpPr>
        <p:grpSpPr>
          <a:xfrm>
            <a:off x="7839456" y="4427220"/>
            <a:ext cx="119380" cy="119380"/>
            <a:chOff x="7839456" y="4427220"/>
            <a:chExt cx="119380" cy="119380"/>
          </a:xfrm>
        </p:grpSpPr>
        <p:sp>
          <p:nvSpPr>
            <p:cNvPr id="2097" name="object 2097"/>
            <p:cNvSpPr/>
            <p:nvPr/>
          </p:nvSpPr>
          <p:spPr>
            <a:xfrm>
              <a:off x="7852410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8" name="object 2098"/>
            <p:cNvSpPr/>
            <p:nvPr/>
          </p:nvSpPr>
          <p:spPr>
            <a:xfrm>
              <a:off x="7852410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99" name="object 2099"/>
          <p:cNvGrpSpPr/>
          <p:nvPr/>
        </p:nvGrpSpPr>
        <p:grpSpPr>
          <a:xfrm>
            <a:off x="7417307" y="4620767"/>
            <a:ext cx="119380" cy="119380"/>
            <a:chOff x="7417307" y="4620767"/>
            <a:chExt cx="119380" cy="119380"/>
          </a:xfrm>
        </p:grpSpPr>
        <p:sp>
          <p:nvSpPr>
            <p:cNvPr id="2100" name="object 2100"/>
            <p:cNvSpPr/>
            <p:nvPr/>
          </p:nvSpPr>
          <p:spPr>
            <a:xfrm>
              <a:off x="7430261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1" name="object 2101"/>
            <p:cNvSpPr/>
            <p:nvPr/>
          </p:nvSpPr>
          <p:spPr>
            <a:xfrm>
              <a:off x="7430261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02" name="object 2102"/>
          <p:cNvGrpSpPr/>
          <p:nvPr/>
        </p:nvGrpSpPr>
        <p:grpSpPr>
          <a:xfrm>
            <a:off x="7624571" y="4620767"/>
            <a:ext cx="119380" cy="119380"/>
            <a:chOff x="7624571" y="4620767"/>
            <a:chExt cx="119380" cy="119380"/>
          </a:xfrm>
        </p:grpSpPr>
        <p:sp>
          <p:nvSpPr>
            <p:cNvPr id="2103" name="object 2103"/>
            <p:cNvSpPr/>
            <p:nvPr/>
          </p:nvSpPr>
          <p:spPr>
            <a:xfrm>
              <a:off x="7637525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4" name="object 2104"/>
            <p:cNvSpPr/>
            <p:nvPr/>
          </p:nvSpPr>
          <p:spPr>
            <a:xfrm>
              <a:off x="7637525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05" name="object 2105"/>
          <p:cNvGrpSpPr/>
          <p:nvPr/>
        </p:nvGrpSpPr>
        <p:grpSpPr>
          <a:xfrm>
            <a:off x="7839456" y="4620767"/>
            <a:ext cx="119380" cy="119380"/>
            <a:chOff x="7839456" y="4620767"/>
            <a:chExt cx="119380" cy="119380"/>
          </a:xfrm>
        </p:grpSpPr>
        <p:sp>
          <p:nvSpPr>
            <p:cNvPr id="2106" name="object 2106"/>
            <p:cNvSpPr/>
            <p:nvPr/>
          </p:nvSpPr>
          <p:spPr>
            <a:xfrm>
              <a:off x="7852410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7" name="object 2107"/>
            <p:cNvSpPr/>
            <p:nvPr/>
          </p:nvSpPr>
          <p:spPr>
            <a:xfrm>
              <a:off x="7852410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08" name="object 2108"/>
          <p:cNvGrpSpPr/>
          <p:nvPr/>
        </p:nvGrpSpPr>
        <p:grpSpPr>
          <a:xfrm>
            <a:off x="8055864" y="4235196"/>
            <a:ext cx="117475" cy="117475"/>
            <a:chOff x="8055864" y="4235196"/>
            <a:chExt cx="117475" cy="117475"/>
          </a:xfrm>
        </p:grpSpPr>
        <p:sp>
          <p:nvSpPr>
            <p:cNvPr id="2109" name="object 2109"/>
            <p:cNvSpPr/>
            <p:nvPr/>
          </p:nvSpPr>
          <p:spPr>
            <a:xfrm>
              <a:off x="8068818" y="42481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0" name="object 2110"/>
            <p:cNvSpPr/>
            <p:nvPr/>
          </p:nvSpPr>
          <p:spPr>
            <a:xfrm>
              <a:off x="8068818" y="42481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11" name="object 2111"/>
          <p:cNvGrpSpPr/>
          <p:nvPr/>
        </p:nvGrpSpPr>
        <p:grpSpPr>
          <a:xfrm>
            <a:off x="8261604" y="4235196"/>
            <a:ext cx="119380" cy="117475"/>
            <a:chOff x="8261604" y="4235196"/>
            <a:chExt cx="119380" cy="117475"/>
          </a:xfrm>
        </p:grpSpPr>
        <p:sp>
          <p:nvSpPr>
            <p:cNvPr id="2112" name="object 2112"/>
            <p:cNvSpPr/>
            <p:nvPr/>
          </p:nvSpPr>
          <p:spPr>
            <a:xfrm>
              <a:off x="8274558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3" name="object 2113"/>
            <p:cNvSpPr/>
            <p:nvPr/>
          </p:nvSpPr>
          <p:spPr>
            <a:xfrm>
              <a:off x="8274558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14" name="object 2114"/>
          <p:cNvGrpSpPr/>
          <p:nvPr/>
        </p:nvGrpSpPr>
        <p:grpSpPr>
          <a:xfrm>
            <a:off x="8478011" y="4235196"/>
            <a:ext cx="117475" cy="117475"/>
            <a:chOff x="8478011" y="4235196"/>
            <a:chExt cx="117475" cy="117475"/>
          </a:xfrm>
        </p:grpSpPr>
        <p:sp>
          <p:nvSpPr>
            <p:cNvPr id="2115" name="object 2115"/>
            <p:cNvSpPr/>
            <p:nvPr/>
          </p:nvSpPr>
          <p:spPr>
            <a:xfrm>
              <a:off x="8490965" y="42481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6" name="object 2116"/>
            <p:cNvSpPr/>
            <p:nvPr/>
          </p:nvSpPr>
          <p:spPr>
            <a:xfrm>
              <a:off x="8490965" y="42481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17" name="object 2117"/>
          <p:cNvGrpSpPr/>
          <p:nvPr/>
        </p:nvGrpSpPr>
        <p:grpSpPr>
          <a:xfrm>
            <a:off x="8055864" y="4427220"/>
            <a:ext cx="117475" cy="119380"/>
            <a:chOff x="8055864" y="4427220"/>
            <a:chExt cx="117475" cy="119380"/>
          </a:xfrm>
        </p:grpSpPr>
        <p:sp>
          <p:nvSpPr>
            <p:cNvPr id="2118" name="object 2118"/>
            <p:cNvSpPr/>
            <p:nvPr/>
          </p:nvSpPr>
          <p:spPr>
            <a:xfrm>
              <a:off x="8068818" y="44401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9" name="object 2119"/>
            <p:cNvSpPr/>
            <p:nvPr/>
          </p:nvSpPr>
          <p:spPr>
            <a:xfrm>
              <a:off x="8068818" y="44401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20" name="object 2120"/>
          <p:cNvGrpSpPr/>
          <p:nvPr/>
        </p:nvGrpSpPr>
        <p:grpSpPr>
          <a:xfrm>
            <a:off x="8261604" y="4427220"/>
            <a:ext cx="119380" cy="119380"/>
            <a:chOff x="8261604" y="4427220"/>
            <a:chExt cx="119380" cy="119380"/>
          </a:xfrm>
        </p:grpSpPr>
        <p:sp>
          <p:nvSpPr>
            <p:cNvPr id="2121" name="object 2121"/>
            <p:cNvSpPr/>
            <p:nvPr/>
          </p:nvSpPr>
          <p:spPr>
            <a:xfrm>
              <a:off x="8274558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2" name="object 2122"/>
            <p:cNvSpPr/>
            <p:nvPr/>
          </p:nvSpPr>
          <p:spPr>
            <a:xfrm>
              <a:off x="8274558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23" name="object 2123"/>
          <p:cNvGrpSpPr/>
          <p:nvPr/>
        </p:nvGrpSpPr>
        <p:grpSpPr>
          <a:xfrm>
            <a:off x="8478011" y="4427220"/>
            <a:ext cx="117475" cy="119380"/>
            <a:chOff x="8478011" y="4427220"/>
            <a:chExt cx="117475" cy="119380"/>
          </a:xfrm>
        </p:grpSpPr>
        <p:sp>
          <p:nvSpPr>
            <p:cNvPr id="2124" name="object 2124"/>
            <p:cNvSpPr/>
            <p:nvPr/>
          </p:nvSpPr>
          <p:spPr>
            <a:xfrm>
              <a:off x="8490965" y="44401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5" name="object 2125"/>
            <p:cNvSpPr/>
            <p:nvPr/>
          </p:nvSpPr>
          <p:spPr>
            <a:xfrm>
              <a:off x="8490965" y="44401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26" name="object 2126"/>
          <p:cNvGrpSpPr/>
          <p:nvPr/>
        </p:nvGrpSpPr>
        <p:grpSpPr>
          <a:xfrm>
            <a:off x="8055864" y="4620767"/>
            <a:ext cx="117475" cy="119380"/>
            <a:chOff x="8055864" y="4620767"/>
            <a:chExt cx="117475" cy="119380"/>
          </a:xfrm>
        </p:grpSpPr>
        <p:sp>
          <p:nvSpPr>
            <p:cNvPr id="2127" name="object 2127"/>
            <p:cNvSpPr/>
            <p:nvPr/>
          </p:nvSpPr>
          <p:spPr>
            <a:xfrm>
              <a:off x="8068818" y="46337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8" name="object 2128"/>
            <p:cNvSpPr/>
            <p:nvPr/>
          </p:nvSpPr>
          <p:spPr>
            <a:xfrm>
              <a:off x="8068818" y="46337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29" name="object 2129"/>
          <p:cNvGrpSpPr/>
          <p:nvPr/>
        </p:nvGrpSpPr>
        <p:grpSpPr>
          <a:xfrm>
            <a:off x="8261604" y="4620767"/>
            <a:ext cx="119380" cy="119380"/>
            <a:chOff x="8261604" y="4620767"/>
            <a:chExt cx="119380" cy="119380"/>
          </a:xfrm>
        </p:grpSpPr>
        <p:sp>
          <p:nvSpPr>
            <p:cNvPr id="2130" name="object 2130"/>
            <p:cNvSpPr/>
            <p:nvPr/>
          </p:nvSpPr>
          <p:spPr>
            <a:xfrm>
              <a:off x="8274558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1" name="object 2131"/>
            <p:cNvSpPr/>
            <p:nvPr/>
          </p:nvSpPr>
          <p:spPr>
            <a:xfrm>
              <a:off x="8274558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32" name="object 2132"/>
          <p:cNvGrpSpPr/>
          <p:nvPr/>
        </p:nvGrpSpPr>
        <p:grpSpPr>
          <a:xfrm>
            <a:off x="8478011" y="4620767"/>
            <a:ext cx="117475" cy="119380"/>
            <a:chOff x="8478011" y="4620767"/>
            <a:chExt cx="117475" cy="119380"/>
          </a:xfrm>
        </p:grpSpPr>
        <p:sp>
          <p:nvSpPr>
            <p:cNvPr id="2133" name="object 2133"/>
            <p:cNvSpPr/>
            <p:nvPr/>
          </p:nvSpPr>
          <p:spPr>
            <a:xfrm>
              <a:off x="8490965" y="46337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4" name="object 2134"/>
            <p:cNvSpPr/>
            <p:nvPr/>
          </p:nvSpPr>
          <p:spPr>
            <a:xfrm>
              <a:off x="8490965" y="46337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35" name="object 2135"/>
          <p:cNvGrpSpPr/>
          <p:nvPr/>
        </p:nvGrpSpPr>
        <p:grpSpPr>
          <a:xfrm>
            <a:off x="8634983" y="4235196"/>
            <a:ext cx="119380" cy="117475"/>
            <a:chOff x="8634983" y="4235196"/>
            <a:chExt cx="119380" cy="117475"/>
          </a:xfrm>
        </p:grpSpPr>
        <p:sp>
          <p:nvSpPr>
            <p:cNvPr id="2136" name="object 2136"/>
            <p:cNvSpPr/>
            <p:nvPr/>
          </p:nvSpPr>
          <p:spPr>
            <a:xfrm>
              <a:off x="8647937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7" name="object 2137"/>
            <p:cNvSpPr/>
            <p:nvPr/>
          </p:nvSpPr>
          <p:spPr>
            <a:xfrm>
              <a:off x="8647937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38" name="object 2138"/>
          <p:cNvGrpSpPr/>
          <p:nvPr/>
        </p:nvGrpSpPr>
        <p:grpSpPr>
          <a:xfrm>
            <a:off x="8842247" y="4235196"/>
            <a:ext cx="119380" cy="117475"/>
            <a:chOff x="8842247" y="4235196"/>
            <a:chExt cx="119380" cy="117475"/>
          </a:xfrm>
        </p:grpSpPr>
        <p:sp>
          <p:nvSpPr>
            <p:cNvPr id="2139" name="object 2139"/>
            <p:cNvSpPr/>
            <p:nvPr/>
          </p:nvSpPr>
          <p:spPr>
            <a:xfrm>
              <a:off x="8855201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0" name="object 2140"/>
            <p:cNvSpPr/>
            <p:nvPr/>
          </p:nvSpPr>
          <p:spPr>
            <a:xfrm>
              <a:off x="8855201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41" name="object 2141"/>
          <p:cNvGrpSpPr/>
          <p:nvPr/>
        </p:nvGrpSpPr>
        <p:grpSpPr>
          <a:xfrm>
            <a:off x="9057131" y="4235196"/>
            <a:ext cx="119380" cy="117475"/>
            <a:chOff x="9057131" y="4235196"/>
            <a:chExt cx="119380" cy="117475"/>
          </a:xfrm>
        </p:grpSpPr>
        <p:sp>
          <p:nvSpPr>
            <p:cNvPr id="2142" name="object 2142"/>
            <p:cNvSpPr/>
            <p:nvPr/>
          </p:nvSpPr>
          <p:spPr>
            <a:xfrm>
              <a:off x="9070085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3" name="object 2143"/>
            <p:cNvSpPr/>
            <p:nvPr/>
          </p:nvSpPr>
          <p:spPr>
            <a:xfrm>
              <a:off x="9070085" y="4248150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44" name="object 2144"/>
          <p:cNvGrpSpPr/>
          <p:nvPr/>
        </p:nvGrpSpPr>
        <p:grpSpPr>
          <a:xfrm>
            <a:off x="8634983" y="4427220"/>
            <a:ext cx="119380" cy="119380"/>
            <a:chOff x="8634983" y="4427220"/>
            <a:chExt cx="119380" cy="119380"/>
          </a:xfrm>
        </p:grpSpPr>
        <p:sp>
          <p:nvSpPr>
            <p:cNvPr id="2145" name="object 2145"/>
            <p:cNvSpPr/>
            <p:nvPr/>
          </p:nvSpPr>
          <p:spPr>
            <a:xfrm>
              <a:off x="8647937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6" name="object 2146"/>
            <p:cNvSpPr/>
            <p:nvPr/>
          </p:nvSpPr>
          <p:spPr>
            <a:xfrm>
              <a:off x="8647937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47" name="object 2147"/>
          <p:cNvGrpSpPr/>
          <p:nvPr/>
        </p:nvGrpSpPr>
        <p:grpSpPr>
          <a:xfrm>
            <a:off x="8842247" y="4427220"/>
            <a:ext cx="119380" cy="119380"/>
            <a:chOff x="8842247" y="4427220"/>
            <a:chExt cx="119380" cy="119380"/>
          </a:xfrm>
        </p:grpSpPr>
        <p:sp>
          <p:nvSpPr>
            <p:cNvPr id="2148" name="object 2148"/>
            <p:cNvSpPr/>
            <p:nvPr/>
          </p:nvSpPr>
          <p:spPr>
            <a:xfrm>
              <a:off x="8855201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9" name="object 2149"/>
            <p:cNvSpPr/>
            <p:nvPr/>
          </p:nvSpPr>
          <p:spPr>
            <a:xfrm>
              <a:off x="8855201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50" name="object 2150"/>
          <p:cNvGrpSpPr/>
          <p:nvPr/>
        </p:nvGrpSpPr>
        <p:grpSpPr>
          <a:xfrm>
            <a:off x="9057131" y="4427220"/>
            <a:ext cx="119380" cy="119380"/>
            <a:chOff x="9057131" y="4427220"/>
            <a:chExt cx="119380" cy="119380"/>
          </a:xfrm>
        </p:grpSpPr>
        <p:sp>
          <p:nvSpPr>
            <p:cNvPr id="2151" name="object 2151"/>
            <p:cNvSpPr/>
            <p:nvPr/>
          </p:nvSpPr>
          <p:spPr>
            <a:xfrm>
              <a:off x="9070085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2" name="object 2152"/>
            <p:cNvSpPr/>
            <p:nvPr/>
          </p:nvSpPr>
          <p:spPr>
            <a:xfrm>
              <a:off x="9070085" y="44401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53" name="object 2153"/>
          <p:cNvGrpSpPr/>
          <p:nvPr/>
        </p:nvGrpSpPr>
        <p:grpSpPr>
          <a:xfrm>
            <a:off x="8634983" y="4620767"/>
            <a:ext cx="119380" cy="119380"/>
            <a:chOff x="8634983" y="4620767"/>
            <a:chExt cx="119380" cy="119380"/>
          </a:xfrm>
        </p:grpSpPr>
        <p:sp>
          <p:nvSpPr>
            <p:cNvPr id="2154" name="object 2154"/>
            <p:cNvSpPr/>
            <p:nvPr/>
          </p:nvSpPr>
          <p:spPr>
            <a:xfrm>
              <a:off x="8647937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5" name="object 2155"/>
            <p:cNvSpPr/>
            <p:nvPr/>
          </p:nvSpPr>
          <p:spPr>
            <a:xfrm>
              <a:off x="8647937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56" name="object 2156"/>
          <p:cNvGrpSpPr/>
          <p:nvPr/>
        </p:nvGrpSpPr>
        <p:grpSpPr>
          <a:xfrm>
            <a:off x="8842247" y="4620767"/>
            <a:ext cx="119380" cy="119380"/>
            <a:chOff x="8842247" y="4620767"/>
            <a:chExt cx="119380" cy="119380"/>
          </a:xfrm>
        </p:grpSpPr>
        <p:sp>
          <p:nvSpPr>
            <p:cNvPr id="2157" name="object 2157"/>
            <p:cNvSpPr/>
            <p:nvPr/>
          </p:nvSpPr>
          <p:spPr>
            <a:xfrm>
              <a:off x="8855201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8" name="object 2158"/>
            <p:cNvSpPr/>
            <p:nvPr/>
          </p:nvSpPr>
          <p:spPr>
            <a:xfrm>
              <a:off x="8855201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59" name="object 2159"/>
          <p:cNvGrpSpPr/>
          <p:nvPr/>
        </p:nvGrpSpPr>
        <p:grpSpPr>
          <a:xfrm>
            <a:off x="9057131" y="4620767"/>
            <a:ext cx="119380" cy="119380"/>
            <a:chOff x="9057131" y="4620767"/>
            <a:chExt cx="119380" cy="119380"/>
          </a:xfrm>
        </p:grpSpPr>
        <p:sp>
          <p:nvSpPr>
            <p:cNvPr id="2160" name="object 2160"/>
            <p:cNvSpPr/>
            <p:nvPr/>
          </p:nvSpPr>
          <p:spPr>
            <a:xfrm>
              <a:off x="9070085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1" name="object 2161"/>
            <p:cNvSpPr/>
            <p:nvPr/>
          </p:nvSpPr>
          <p:spPr>
            <a:xfrm>
              <a:off x="9070085" y="46337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62" name="object 2162"/>
          <p:cNvGrpSpPr/>
          <p:nvPr/>
        </p:nvGrpSpPr>
        <p:grpSpPr>
          <a:xfrm>
            <a:off x="6838188" y="4768596"/>
            <a:ext cx="117475" cy="119380"/>
            <a:chOff x="6838188" y="4768596"/>
            <a:chExt cx="117475" cy="119380"/>
          </a:xfrm>
        </p:grpSpPr>
        <p:sp>
          <p:nvSpPr>
            <p:cNvPr id="2163" name="object 2163"/>
            <p:cNvSpPr/>
            <p:nvPr/>
          </p:nvSpPr>
          <p:spPr>
            <a:xfrm>
              <a:off x="6851142" y="478155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4" name="object 2164"/>
            <p:cNvSpPr/>
            <p:nvPr/>
          </p:nvSpPr>
          <p:spPr>
            <a:xfrm>
              <a:off x="6851142" y="478155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65" name="object 2165"/>
          <p:cNvGrpSpPr/>
          <p:nvPr/>
        </p:nvGrpSpPr>
        <p:grpSpPr>
          <a:xfrm>
            <a:off x="7043928" y="4768596"/>
            <a:ext cx="119380" cy="119380"/>
            <a:chOff x="7043928" y="4768596"/>
            <a:chExt cx="119380" cy="119380"/>
          </a:xfrm>
        </p:grpSpPr>
        <p:sp>
          <p:nvSpPr>
            <p:cNvPr id="2166" name="object 2166"/>
            <p:cNvSpPr/>
            <p:nvPr/>
          </p:nvSpPr>
          <p:spPr>
            <a:xfrm>
              <a:off x="7056882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7" name="object 2167"/>
            <p:cNvSpPr/>
            <p:nvPr/>
          </p:nvSpPr>
          <p:spPr>
            <a:xfrm>
              <a:off x="7056882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68" name="object 2168"/>
          <p:cNvGrpSpPr/>
          <p:nvPr/>
        </p:nvGrpSpPr>
        <p:grpSpPr>
          <a:xfrm>
            <a:off x="7260335" y="4768596"/>
            <a:ext cx="117475" cy="119380"/>
            <a:chOff x="7260335" y="4768596"/>
            <a:chExt cx="117475" cy="119380"/>
          </a:xfrm>
        </p:grpSpPr>
        <p:sp>
          <p:nvSpPr>
            <p:cNvPr id="2169" name="object 2169"/>
            <p:cNvSpPr/>
            <p:nvPr/>
          </p:nvSpPr>
          <p:spPr>
            <a:xfrm>
              <a:off x="7273289" y="478155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0" name="object 2170"/>
            <p:cNvSpPr/>
            <p:nvPr/>
          </p:nvSpPr>
          <p:spPr>
            <a:xfrm>
              <a:off x="7273289" y="478155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71" name="object 2171"/>
          <p:cNvGrpSpPr/>
          <p:nvPr/>
        </p:nvGrpSpPr>
        <p:grpSpPr>
          <a:xfrm>
            <a:off x="6838188" y="4962144"/>
            <a:ext cx="117475" cy="119380"/>
            <a:chOff x="6838188" y="4962144"/>
            <a:chExt cx="117475" cy="119380"/>
          </a:xfrm>
        </p:grpSpPr>
        <p:sp>
          <p:nvSpPr>
            <p:cNvPr id="2172" name="object 2172"/>
            <p:cNvSpPr/>
            <p:nvPr/>
          </p:nvSpPr>
          <p:spPr>
            <a:xfrm>
              <a:off x="6851142" y="49750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3" name="object 2173"/>
            <p:cNvSpPr/>
            <p:nvPr/>
          </p:nvSpPr>
          <p:spPr>
            <a:xfrm>
              <a:off x="6851142" y="49750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74" name="object 2174"/>
          <p:cNvGrpSpPr/>
          <p:nvPr/>
        </p:nvGrpSpPr>
        <p:grpSpPr>
          <a:xfrm>
            <a:off x="7043928" y="4962144"/>
            <a:ext cx="119380" cy="119380"/>
            <a:chOff x="7043928" y="4962144"/>
            <a:chExt cx="119380" cy="119380"/>
          </a:xfrm>
        </p:grpSpPr>
        <p:sp>
          <p:nvSpPr>
            <p:cNvPr id="2175" name="object 2175"/>
            <p:cNvSpPr/>
            <p:nvPr/>
          </p:nvSpPr>
          <p:spPr>
            <a:xfrm>
              <a:off x="7056882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6" name="object 2176"/>
            <p:cNvSpPr/>
            <p:nvPr/>
          </p:nvSpPr>
          <p:spPr>
            <a:xfrm>
              <a:off x="7056882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77" name="object 2177"/>
          <p:cNvGrpSpPr/>
          <p:nvPr/>
        </p:nvGrpSpPr>
        <p:grpSpPr>
          <a:xfrm>
            <a:off x="7260335" y="4962144"/>
            <a:ext cx="117475" cy="119380"/>
            <a:chOff x="7260335" y="4962144"/>
            <a:chExt cx="117475" cy="119380"/>
          </a:xfrm>
        </p:grpSpPr>
        <p:sp>
          <p:nvSpPr>
            <p:cNvPr id="2178" name="object 2178"/>
            <p:cNvSpPr/>
            <p:nvPr/>
          </p:nvSpPr>
          <p:spPr>
            <a:xfrm>
              <a:off x="7273289" y="49750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9" name="object 2179"/>
            <p:cNvSpPr/>
            <p:nvPr/>
          </p:nvSpPr>
          <p:spPr>
            <a:xfrm>
              <a:off x="7273289" y="49750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80" name="object 2180"/>
          <p:cNvGrpSpPr/>
          <p:nvPr/>
        </p:nvGrpSpPr>
        <p:grpSpPr>
          <a:xfrm>
            <a:off x="6838188" y="5155691"/>
            <a:ext cx="117475" cy="117475"/>
            <a:chOff x="6838188" y="5155691"/>
            <a:chExt cx="117475" cy="117475"/>
          </a:xfrm>
        </p:grpSpPr>
        <p:sp>
          <p:nvSpPr>
            <p:cNvPr id="2181" name="object 2181"/>
            <p:cNvSpPr/>
            <p:nvPr/>
          </p:nvSpPr>
          <p:spPr>
            <a:xfrm>
              <a:off x="6851142" y="516864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2" name="object 2182"/>
            <p:cNvSpPr/>
            <p:nvPr/>
          </p:nvSpPr>
          <p:spPr>
            <a:xfrm>
              <a:off x="6851142" y="516864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83" name="object 2183"/>
          <p:cNvGrpSpPr/>
          <p:nvPr/>
        </p:nvGrpSpPr>
        <p:grpSpPr>
          <a:xfrm>
            <a:off x="7043928" y="5155691"/>
            <a:ext cx="119380" cy="117475"/>
            <a:chOff x="7043928" y="5155691"/>
            <a:chExt cx="119380" cy="117475"/>
          </a:xfrm>
        </p:grpSpPr>
        <p:sp>
          <p:nvSpPr>
            <p:cNvPr id="2184" name="object 2184"/>
            <p:cNvSpPr/>
            <p:nvPr/>
          </p:nvSpPr>
          <p:spPr>
            <a:xfrm>
              <a:off x="7056882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5" name="object 2185"/>
            <p:cNvSpPr/>
            <p:nvPr/>
          </p:nvSpPr>
          <p:spPr>
            <a:xfrm>
              <a:off x="7056882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86" name="object 2186"/>
          <p:cNvGrpSpPr/>
          <p:nvPr/>
        </p:nvGrpSpPr>
        <p:grpSpPr>
          <a:xfrm>
            <a:off x="7260335" y="5155691"/>
            <a:ext cx="117475" cy="117475"/>
            <a:chOff x="7260335" y="5155691"/>
            <a:chExt cx="117475" cy="117475"/>
          </a:xfrm>
        </p:grpSpPr>
        <p:sp>
          <p:nvSpPr>
            <p:cNvPr id="2187" name="object 2187"/>
            <p:cNvSpPr/>
            <p:nvPr/>
          </p:nvSpPr>
          <p:spPr>
            <a:xfrm>
              <a:off x="7273289" y="516864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8" name="object 2188"/>
            <p:cNvSpPr/>
            <p:nvPr/>
          </p:nvSpPr>
          <p:spPr>
            <a:xfrm>
              <a:off x="7273289" y="516864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89" name="object 2189"/>
          <p:cNvGrpSpPr/>
          <p:nvPr/>
        </p:nvGrpSpPr>
        <p:grpSpPr>
          <a:xfrm>
            <a:off x="7417307" y="4768596"/>
            <a:ext cx="119380" cy="119380"/>
            <a:chOff x="7417307" y="4768596"/>
            <a:chExt cx="119380" cy="119380"/>
          </a:xfrm>
        </p:grpSpPr>
        <p:sp>
          <p:nvSpPr>
            <p:cNvPr id="2190" name="object 2190"/>
            <p:cNvSpPr/>
            <p:nvPr/>
          </p:nvSpPr>
          <p:spPr>
            <a:xfrm>
              <a:off x="7430261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1" name="object 2191"/>
            <p:cNvSpPr/>
            <p:nvPr/>
          </p:nvSpPr>
          <p:spPr>
            <a:xfrm>
              <a:off x="7430261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92" name="object 2192"/>
          <p:cNvGrpSpPr/>
          <p:nvPr/>
        </p:nvGrpSpPr>
        <p:grpSpPr>
          <a:xfrm>
            <a:off x="7624571" y="4768596"/>
            <a:ext cx="119380" cy="119380"/>
            <a:chOff x="7624571" y="4768596"/>
            <a:chExt cx="119380" cy="119380"/>
          </a:xfrm>
        </p:grpSpPr>
        <p:sp>
          <p:nvSpPr>
            <p:cNvPr id="2193" name="object 2193"/>
            <p:cNvSpPr/>
            <p:nvPr/>
          </p:nvSpPr>
          <p:spPr>
            <a:xfrm>
              <a:off x="7637525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4" name="object 2194"/>
            <p:cNvSpPr/>
            <p:nvPr/>
          </p:nvSpPr>
          <p:spPr>
            <a:xfrm>
              <a:off x="7637525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95" name="object 2195"/>
          <p:cNvGrpSpPr/>
          <p:nvPr/>
        </p:nvGrpSpPr>
        <p:grpSpPr>
          <a:xfrm>
            <a:off x="7839456" y="4768596"/>
            <a:ext cx="119380" cy="119380"/>
            <a:chOff x="7839456" y="4768596"/>
            <a:chExt cx="119380" cy="119380"/>
          </a:xfrm>
        </p:grpSpPr>
        <p:sp>
          <p:nvSpPr>
            <p:cNvPr id="2196" name="object 2196"/>
            <p:cNvSpPr/>
            <p:nvPr/>
          </p:nvSpPr>
          <p:spPr>
            <a:xfrm>
              <a:off x="7852410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7" name="object 2197"/>
            <p:cNvSpPr/>
            <p:nvPr/>
          </p:nvSpPr>
          <p:spPr>
            <a:xfrm>
              <a:off x="7852410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98" name="object 2198"/>
          <p:cNvGrpSpPr/>
          <p:nvPr/>
        </p:nvGrpSpPr>
        <p:grpSpPr>
          <a:xfrm>
            <a:off x="7417307" y="4962144"/>
            <a:ext cx="119380" cy="119380"/>
            <a:chOff x="7417307" y="4962144"/>
            <a:chExt cx="119380" cy="119380"/>
          </a:xfrm>
        </p:grpSpPr>
        <p:sp>
          <p:nvSpPr>
            <p:cNvPr id="2199" name="object 2199"/>
            <p:cNvSpPr/>
            <p:nvPr/>
          </p:nvSpPr>
          <p:spPr>
            <a:xfrm>
              <a:off x="7430261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0" name="object 2200"/>
            <p:cNvSpPr/>
            <p:nvPr/>
          </p:nvSpPr>
          <p:spPr>
            <a:xfrm>
              <a:off x="7430261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01" name="object 2201"/>
          <p:cNvGrpSpPr/>
          <p:nvPr/>
        </p:nvGrpSpPr>
        <p:grpSpPr>
          <a:xfrm>
            <a:off x="7624571" y="4962144"/>
            <a:ext cx="119380" cy="119380"/>
            <a:chOff x="7624571" y="4962144"/>
            <a:chExt cx="119380" cy="119380"/>
          </a:xfrm>
        </p:grpSpPr>
        <p:sp>
          <p:nvSpPr>
            <p:cNvPr id="2202" name="object 2202"/>
            <p:cNvSpPr/>
            <p:nvPr/>
          </p:nvSpPr>
          <p:spPr>
            <a:xfrm>
              <a:off x="7637525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3" name="object 2203"/>
            <p:cNvSpPr/>
            <p:nvPr/>
          </p:nvSpPr>
          <p:spPr>
            <a:xfrm>
              <a:off x="7637525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04" name="object 2204"/>
          <p:cNvGrpSpPr/>
          <p:nvPr/>
        </p:nvGrpSpPr>
        <p:grpSpPr>
          <a:xfrm>
            <a:off x="7839456" y="4962144"/>
            <a:ext cx="119380" cy="119380"/>
            <a:chOff x="7839456" y="4962144"/>
            <a:chExt cx="119380" cy="119380"/>
          </a:xfrm>
        </p:grpSpPr>
        <p:sp>
          <p:nvSpPr>
            <p:cNvPr id="2205" name="object 2205"/>
            <p:cNvSpPr/>
            <p:nvPr/>
          </p:nvSpPr>
          <p:spPr>
            <a:xfrm>
              <a:off x="7852410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6" name="object 2206"/>
            <p:cNvSpPr/>
            <p:nvPr/>
          </p:nvSpPr>
          <p:spPr>
            <a:xfrm>
              <a:off x="7852410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07" name="object 2207"/>
          <p:cNvGrpSpPr/>
          <p:nvPr/>
        </p:nvGrpSpPr>
        <p:grpSpPr>
          <a:xfrm>
            <a:off x="7417307" y="5155691"/>
            <a:ext cx="119380" cy="117475"/>
            <a:chOff x="7417307" y="5155691"/>
            <a:chExt cx="119380" cy="117475"/>
          </a:xfrm>
        </p:grpSpPr>
        <p:sp>
          <p:nvSpPr>
            <p:cNvPr id="2208" name="object 2208"/>
            <p:cNvSpPr/>
            <p:nvPr/>
          </p:nvSpPr>
          <p:spPr>
            <a:xfrm>
              <a:off x="7430261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9" name="object 2209"/>
            <p:cNvSpPr/>
            <p:nvPr/>
          </p:nvSpPr>
          <p:spPr>
            <a:xfrm>
              <a:off x="7430261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10" name="object 2210"/>
          <p:cNvGrpSpPr/>
          <p:nvPr/>
        </p:nvGrpSpPr>
        <p:grpSpPr>
          <a:xfrm>
            <a:off x="7624571" y="5155691"/>
            <a:ext cx="119380" cy="117475"/>
            <a:chOff x="7624571" y="5155691"/>
            <a:chExt cx="119380" cy="117475"/>
          </a:xfrm>
        </p:grpSpPr>
        <p:sp>
          <p:nvSpPr>
            <p:cNvPr id="2211" name="object 2211"/>
            <p:cNvSpPr/>
            <p:nvPr/>
          </p:nvSpPr>
          <p:spPr>
            <a:xfrm>
              <a:off x="7637525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2" name="object 2212"/>
            <p:cNvSpPr/>
            <p:nvPr/>
          </p:nvSpPr>
          <p:spPr>
            <a:xfrm>
              <a:off x="7637525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13" name="object 2213"/>
          <p:cNvGrpSpPr/>
          <p:nvPr/>
        </p:nvGrpSpPr>
        <p:grpSpPr>
          <a:xfrm>
            <a:off x="7839456" y="5155691"/>
            <a:ext cx="119380" cy="117475"/>
            <a:chOff x="7839456" y="5155691"/>
            <a:chExt cx="119380" cy="117475"/>
          </a:xfrm>
        </p:grpSpPr>
        <p:sp>
          <p:nvSpPr>
            <p:cNvPr id="2214" name="object 2214"/>
            <p:cNvSpPr/>
            <p:nvPr/>
          </p:nvSpPr>
          <p:spPr>
            <a:xfrm>
              <a:off x="7852410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5" name="object 2215"/>
            <p:cNvSpPr/>
            <p:nvPr/>
          </p:nvSpPr>
          <p:spPr>
            <a:xfrm>
              <a:off x="7852410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16" name="object 2216"/>
          <p:cNvGrpSpPr/>
          <p:nvPr/>
        </p:nvGrpSpPr>
        <p:grpSpPr>
          <a:xfrm>
            <a:off x="8055864" y="4768596"/>
            <a:ext cx="117475" cy="119380"/>
            <a:chOff x="8055864" y="4768596"/>
            <a:chExt cx="117475" cy="119380"/>
          </a:xfrm>
        </p:grpSpPr>
        <p:sp>
          <p:nvSpPr>
            <p:cNvPr id="2217" name="object 2217"/>
            <p:cNvSpPr/>
            <p:nvPr/>
          </p:nvSpPr>
          <p:spPr>
            <a:xfrm>
              <a:off x="8068818" y="478155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8" name="object 2218"/>
            <p:cNvSpPr/>
            <p:nvPr/>
          </p:nvSpPr>
          <p:spPr>
            <a:xfrm>
              <a:off x="8068818" y="478155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19" name="object 2219"/>
          <p:cNvGrpSpPr/>
          <p:nvPr/>
        </p:nvGrpSpPr>
        <p:grpSpPr>
          <a:xfrm>
            <a:off x="8261604" y="4768596"/>
            <a:ext cx="119380" cy="119380"/>
            <a:chOff x="8261604" y="4768596"/>
            <a:chExt cx="119380" cy="119380"/>
          </a:xfrm>
        </p:grpSpPr>
        <p:sp>
          <p:nvSpPr>
            <p:cNvPr id="2220" name="object 2220"/>
            <p:cNvSpPr/>
            <p:nvPr/>
          </p:nvSpPr>
          <p:spPr>
            <a:xfrm>
              <a:off x="8274558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1" name="object 2221"/>
            <p:cNvSpPr/>
            <p:nvPr/>
          </p:nvSpPr>
          <p:spPr>
            <a:xfrm>
              <a:off x="8274558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22" name="object 2222"/>
          <p:cNvGrpSpPr/>
          <p:nvPr/>
        </p:nvGrpSpPr>
        <p:grpSpPr>
          <a:xfrm>
            <a:off x="8478011" y="4768596"/>
            <a:ext cx="117475" cy="119380"/>
            <a:chOff x="8478011" y="4768596"/>
            <a:chExt cx="117475" cy="119380"/>
          </a:xfrm>
        </p:grpSpPr>
        <p:sp>
          <p:nvSpPr>
            <p:cNvPr id="2223" name="object 2223"/>
            <p:cNvSpPr/>
            <p:nvPr/>
          </p:nvSpPr>
          <p:spPr>
            <a:xfrm>
              <a:off x="8490965" y="478155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4" name="object 2224"/>
            <p:cNvSpPr/>
            <p:nvPr/>
          </p:nvSpPr>
          <p:spPr>
            <a:xfrm>
              <a:off x="8490965" y="478155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25" name="object 2225"/>
          <p:cNvGrpSpPr/>
          <p:nvPr/>
        </p:nvGrpSpPr>
        <p:grpSpPr>
          <a:xfrm>
            <a:off x="8055864" y="4962144"/>
            <a:ext cx="117475" cy="119380"/>
            <a:chOff x="8055864" y="4962144"/>
            <a:chExt cx="117475" cy="119380"/>
          </a:xfrm>
        </p:grpSpPr>
        <p:sp>
          <p:nvSpPr>
            <p:cNvPr id="2226" name="object 2226"/>
            <p:cNvSpPr/>
            <p:nvPr/>
          </p:nvSpPr>
          <p:spPr>
            <a:xfrm>
              <a:off x="8068818" y="49750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7" name="object 2227"/>
            <p:cNvSpPr/>
            <p:nvPr/>
          </p:nvSpPr>
          <p:spPr>
            <a:xfrm>
              <a:off x="8068818" y="49750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28" name="object 2228"/>
          <p:cNvGrpSpPr/>
          <p:nvPr/>
        </p:nvGrpSpPr>
        <p:grpSpPr>
          <a:xfrm>
            <a:off x="8261604" y="4962144"/>
            <a:ext cx="119380" cy="119380"/>
            <a:chOff x="8261604" y="4962144"/>
            <a:chExt cx="119380" cy="119380"/>
          </a:xfrm>
        </p:grpSpPr>
        <p:sp>
          <p:nvSpPr>
            <p:cNvPr id="2229" name="object 2229"/>
            <p:cNvSpPr/>
            <p:nvPr/>
          </p:nvSpPr>
          <p:spPr>
            <a:xfrm>
              <a:off x="8274558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0" name="object 2230"/>
            <p:cNvSpPr/>
            <p:nvPr/>
          </p:nvSpPr>
          <p:spPr>
            <a:xfrm>
              <a:off x="8274558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31" name="object 2231"/>
          <p:cNvGrpSpPr/>
          <p:nvPr/>
        </p:nvGrpSpPr>
        <p:grpSpPr>
          <a:xfrm>
            <a:off x="8478011" y="4962144"/>
            <a:ext cx="117475" cy="119380"/>
            <a:chOff x="8478011" y="4962144"/>
            <a:chExt cx="117475" cy="119380"/>
          </a:xfrm>
        </p:grpSpPr>
        <p:sp>
          <p:nvSpPr>
            <p:cNvPr id="2232" name="object 2232"/>
            <p:cNvSpPr/>
            <p:nvPr/>
          </p:nvSpPr>
          <p:spPr>
            <a:xfrm>
              <a:off x="8490965" y="49750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3" name="object 2233"/>
            <p:cNvSpPr/>
            <p:nvPr/>
          </p:nvSpPr>
          <p:spPr>
            <a:xfrm>
              <a:off x="8490965" y="49750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34" name="object 2234"/>
          <p:cNvGrpSpPr/>
          <p:nvPr/>
        </p:nvGrpSpPr>
        <p:grpSpPr>
          <a:xfrm>
            <a:off x="8055864" y="5155691"/>
            <a:ext cx="117475" cy="117475"/>
            <a:chOff x="8055864" y="5155691"/>
            <a:chExt cx="117475" cy="117475"/>
          </a:xfrm>
        </p:grpSpPr>
        <p:sp>
          <p:nvSpPr>
            <p:cNvPr id="2235" name="object 2235"/>
            <p:cNvSpPr/>
            <p:nvPr/>
          </p:nvSpPr>
          <p:spPr>
            <a:xfrm>
              <a:off x="8068818" y="516864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6" name="object 2236"/>
            <p:cNvSpPr/>
            <p:nvPr/>
          </p:nvSpPr>
          <p:spPr>
            <a:xfrm>
              <a:off x="8068818" y="516864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37" name="object 2237"/>
          <p:cNvGrpSpPr/>
          <p:nvPr/>
        </p:nvGrpSpPr>
        <p:grpSpPr>
          <a:xfrm>
            <a:off x="8261604" y="5155691"/>
            <a:ext cx="119380" cy="117475"/>
            <a:chOff x="8261604" y="5155691"/>
            <a:chExt cx="119380" cy="117475"/>
          </a:xfrm>
        </p:grpSpPr>
        <p:sp>
          <p:nvSpPr>
            <p:cNvPr id="2238" name="object 2238"/>
            <p:cNvSpPr/>
            <p:nvPr/>
          </p:nvSpPr>
          <p:spPr>
            <a:xfrm>
              <a:off x="8274558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9" name="object 2239"/>
            <p:cNvSpPr/>
            <p:nvPr/>
          </p:nvSpPr>
          <p:spPr>
            <a:xfrm>
              <a:off x="8274558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40" name="object 2240"/>
          <p:cNvGrpSpPr/>
          <p:nvPr/>
        </p:nvGrpSpPr>
        <p:grpSpPr>
          <a:xfrm>
            <a:off x="8478011" y="5155691"/>
            <a:ext cx="117475" cy="117475"/>
            <a:chOff x="8478011" y="5155691"/>
            <a:chExt cx="117475" cy="117475"/>
          </a:xfrm>
        </p:grpSpPr>
        <p:sp>
          <p:nvSpPr>
            <p:cNvPr id="2241" name="object 2241"/>
            <p:cNvSpPr/>
            <p:nvPr/>
          </p:nvSpPr>
          <p:spPr>
            <a:xfrm>
              <a:off x="8490965" y="516864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2" name="object 2242"/>
            <p:cNvSpPr/>
            <p:nvPr/>
          </p:nvSpPr>
          <p:spPr>
            <a:xfrm>
              <a:off x="8490965" y="516864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43" name="object 2243"/>
          <p:cNvGrpSpPr/>
          <p:nvPr/>
        </p:nvGrpSpPr>
        <p:grpSpPr>
          <a:xfrm>
            <a:off x="8634983" y="4768596"/>
            <a:ext cx="119380" cy="119380"/>
            <a:chOff x="8634983" y="4768596"/>
            <a:chExt cx="119380" cy="119380"/>
          </a:xfrm>
        </p:grpSpPr>
        <p:sp>
          <p:nvSpPr>
            <p:cNvPr id="2244" name="object 2244"/>
            <p:cNvSpPr/>
            <p:nvPr/>
          </p:nvSpPr>
          <p:spPr>
            <a:xfrm>
              <a:off x="8647937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5" name="object 2245"/>
            <p:cNvSpPr/>
            <p:nvPr/>
          </p:nvSpPr>
          <p:spPr>
            <a:xfrm>
              <a:off x="8647937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46" name="object 2246"/>
          <p:cNvGrpSpPr/>
          <p:nvPr/>
        </p:nvGrpSpPr>
        <p:grpSpPr>
          <a:xfrm>
            <a:off x="8842247" y="4768596"/>
            <a:ext cx="119380" cy="119380"/>
            <a:chOff x="8842247" y="4768596"/>
            <a:chExt cx="119380" cy="119380"/>
          </a:xfrm>
        </p:grpSpPr>
        <p:sp>
          <p:nvSpPr>
            <p:cNvPr id="2247" name="object 2247"/>
            <p:cNvSpPr/>
            <p:nvPr/>
          </p:nvSpPr>
          <p:spPr>
            <a:xfrm>
              <a:off x="8855201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8" name="object 2248"/>
            <p:cNvSpPr/>
            <p:nvPr/>
          </p:nvSpPr>
          <p:spPr>
            <a:xfrm>
              <a:off x="8855201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49" name="object 2249"/>
          <p:cNvGrpSpPr/>
          <p:nvPr/>
        </p:nvGrpSpPr>
        <p:grpSpPr>
          <a:xfrm>
            <a:off x="9057131" y="4768596"/>
            <a:ext cx="119380" cy="119380"/>
            <a:chOff x="9057131" y="4768596"/>
            <a:chExt cx="119380" cy="119380"/>
          </a:xfrm>
        </p:grpSpPr>
        <p:sp>
          <p:nvSpPr>
            <p:cNvPr id="2250" name="object 2250"/>
            <p:cNvSpPr/>
            <p:nvPr/>
          </p:nvSpPr>
          <p:spPr>
            <a:xfrm>
              <a:off x="9070085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1" name="object 2251"/>
            <p:cNvSpPr/>
            <p:nvPr/>
          </p:nvSpPr>
          <p:spPr>
            <a:xfrm>
              <a:off x="9070085" y="478155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52" name="object 2252"/>
          <p:cNvGrpSpPr/>
          <p:nvPr/>
        </p:nvGrpSpPr>
        <p:grpSpPr>
          <a:xfrm>
            <a:off x="8634983" y="4962144"/>
            <a:ext cx="119380" cy="119380"/>
            <a:chOff x="8634983" y="4962144"/>
            <a:chExt cx="119380" cy="119380"/>
          </a:xfrm>
        </p:grpSpPr>
        <p:sp>
          <p:nvSpPr>
            <p:cNvPr id="2253" name="object 2253"/>
            <p:cNvSpPr/>
            <p:nvPr/>
          </p:nvSpPr>
          <p:spPr>
            <a:xfrm>
              <a:off x="8647937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4" name="object 2254"/>
            <p:cNvSpPr/>
            <p:nvPr/>
          </p:nvSpPr>
          <p:spPr>
            <a:xfrm>
              <a:off x="8647937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55" name="object 2255"/>
          <p:cNvGrpSpPr/>
          <p:nvPr/>
        </p:nvGrpSpPr>
        <p:grpSpPr>
          <a:xfrm>
            <a:off x="8842247" y="4962144"/>
            <a:ext cx="119380" cy="119380"/>
            <a:chOff x="8842247" y="4962144"/>
            <a:chExt cx="119380" cy="119380"/>
          </a:xfrm>
        </p:grpSpPr>
        <p:sp>
          <p:nvSpPr>
            <p:cNvPr id="2256" name="object 2256"/>
            <p:cNvSpPr/>
            <p:nvPr/>
          </p:nvSpPr>
          <p:spPr>
            <a:xfrm>
              <a:off x="8855201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7" name="object 2257"/>
            <p:cNvSpPr/>
            <p:nvPr/>
          </p:nvSpPr>
          <p:spPr>
            <a:xfrm>
              <a:off x="8855201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58" name="object 2258"/>
          <p:cNvGrpSpPr/>
          <p:nvPr/>
        </p:nvGrpSpPr>
        <p:grpSpPr>
          <a:xfrm>
            <a:off x="9057131" y="4962144"/>
            <a:ext cx="119380" cy="119380"/>
            <a:chOff x="9057131" y="4962144"/>
            <a:chExt cx="119380" cy="119380"/>
          </a:xfrm>
        </p:grpSpPr>
        <p:sp>
          <p:nvSpPr>
            <p:cNvPr id="2259" name="object 2259"/>
            <p:cNvSpPr/>
            <p:nvPr/>
          </p:nvSpPr>
          <p:spPr>
            <a:xfrm>
              <a:off x="9070085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0" name="object 2260"/>
            <p:cNvSpPr/>
            <p:nvPr/>
          </p:nvSpPr>
          <p:spPr>
            <a:xfrm>
              <a:off x="9070085" y="49750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61" name="object 2261"/>
          <p:cNvGrpSpPr/>
          <p:nvPr/>
        </p:nvGrpSpPr>
        <p:grpSpPr>
          <a:xfrm>
            <a:off x="8634983" y="5155691"/>
            <a:ext cx="119380" cy="117475"/>
            <a:chOff x="8634983" y="5155691"/>
            <a:chExt cx="119380" cy="117475"/>
          </a:xfrm>
        </p:grpSpPr>
        <p:sp>
          <p:nvSpPr>
            <p:cNvPr id="2262" name="object 2262"/>
            <p:cNvSpPr/>
            <p:nvPr/>
          </p:nvSpPr>
          <p:spPr>
            <a:xfrm>
              <a:off x="8647937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3" name="object 2263"/>
            <p:cNvSpPr/>
            <p:nvPr/>
          </p:nvSpPr>
          <p:spPr>
            <a:xfrm>
              <a:off x="8647937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64" name="object 2264"/>
          <p:cNvGrpSpPr/>
          <p:nvPr/>
        </p:nvGrpSpPr>
        <p:grpSpPr>
          <a:xfrm>
            <a:off x="8842247" y="5155691"/>
            <a:ext cx="119380" cy="117475"/>
            <a:chOff x="8842247" y="5155691"/>
            <a:chExt cx="119380" cy="117475"/>
          </a:xfrm>
        </p:grpSpPr>
        <p:sp>
          <p:nvSpPr>
            <p:cNvPr id="2265" name="object 2265"/>
            <p:cNvSpPr/>
            <p:nvPr/>
          </p:nvSpPr>
          <p:spPr>
            <a:xfrm>
              <a:off x="8855201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6" name="object 2266"/>
            <p:cNvSpPr/>
            <p:nvPr/>
          </p:nvSpPr>
          <p:spPr>
            <a:xfrm>
              <a:off x="8855201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67" name="object 2267"/>
          <p:cNvGrpSpPr/>
          <p:nvPr/>
        </p:nvGrpSpPr>
        <p:grpSpPr>
          <a:xfrm>
            <a:off x="9057131" y="5155691"/>
            <a:ext cx="119380" cy="117475"/>
            <a:chOff x="9057131" y="5155691"/>
            <a:chExt cx="119380" cy="117475"/>
          </a:xfrm>
        </p:grpSpPr>
        <p:sp>
          <p:nvSpPr>
            <p:cNvPr id="2268" name="object 2268"/>
            <p:cNvSpPr/>
            <p:nvPr/>
          </p:nvSpPr>
          <p:spPr>
            <a:xfrm>
              <a:off x="9070085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9" name="object 2269"/>
            <p:cNvSpPr/>
            <p:nvPr/>
          </p:nvSpPr>
          <p:spPr>
            <a:xfrm>
              <a:off x="9070085" y="516864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70" name="object 2270"/>
          <p:cNvGrpSpPr/>
          <p:nvPr/>
        </p:nvGrpSpPr>
        <p:grpSpPr>
          <a:xfrm>
            <a:off x="9288780" y="1380744"/>
            <a:ext cx="117475" cy="119380"/>
            <a:chOff x="9288780" y="1380744"/>
            <a:chExt cx="117475" cy="119380"/>
          </a:xfrm>
        </p:grpSpPr>
        <p:sp>
          <p:nvSpPr>
            <p:cNvPr id="2271" name="object 2271"/>
            <p:cNvSpPr/>
            <p:nvPr/>
          </p:nvSpPr>
          <p:spPr>
            <a:xfrm>
              <a:off x="9301734" y="13936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2" name="object 2272"/>
            <p:cNvSpPr/>
            <p:nvPr/>
          </p:nvSpPr>
          <p:spPr>
            <a:xfrm>
              <a:off x="9301734" y="13936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73" name="object 2273"/>
          <p:cNvGrpSpPr/>
          <p:nvPr/>
        </p:nvGrpSpPr>
        <p:grpSpPr>
          <a:xfrm>
            <a:off x="9494519" y="1380744"/>
            <a:ext cx="119380" cy="119380"/>
            <a:chOff x="9494519" y="1380744"/>
            <a:chExt cx="119380" cy="119380"/>
          </a:xfrm>
        </p:grpSpPr>
        <p:sp>
          <p:nvSpPr>
            <p:cNvPr id="2274" name="object 2274"/>
            <p:cNvSpPr/>
            <p:nvPr/>
          </p:nvSpPr>
          <p:spPr>
            <a:xfrm>
              <a:off x="9507473" y="13936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5" name="object 2275"/>
            <p:cNvSpPr/>
            <p:nvPr/>
          </p:nvSpPr>
          <p:spPr>
            <a:xfrm>
              <a:off x="9507473" y="13936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76" name="object 2276"/>
          <p:cNvGrpSpPr/>
          <p:nvPr/>
        </p:nvGrpSpPr>
        <p:grpSpPr>
          <a:xfrm>
            <a:off x="9710928" y="1380744"/>
            <a:ext cx="117475" cy="119380"/>
            <a:chOff x="9710928" y="1380744"/>
            <a:chExt cx="117475" cy="119380"/>
          </a:xfrm>
        </p:grpSpPr>
        <p:sp>
          <p:nvSpPr>
            <p:cNvPr id="2277" name="object 2277"/>
            <p:cNvSpPr/>
            <p:nvPr/>
          </p:nvSpPr>
          <p:spPr>
            <a:xfrm>
              <a:off x="9723882" y="13936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8" name="object 2278"/>
            <p:cNvSpPr/>
            <p:nvPr/>
          </p:nvSpPr>
          <p:spPr>
            <a:xfrm>
              <a:off x="9723882" y="13936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79" name="object 2279"/>
          <p:cNvGrpSpPr/>
          <p:nvPr/>
        </p:nvGrpSpPr>
        <p:grpSpPr>
          <a:xfrm>
            <a:off x="9288780" y="1574291"/>
            <a:ext cx="117475" cy="119380"/>
            <a:chOff x="9288780" y="1574291"/>
            <a:chExt cx="117475" cy="119380"/>
          </a:xfrm>
        </p:grpSpPr>
        <p:sp>
          <p:nvSpPr>
            <p:cNvPr id="2280" name="object 2280"/>
            <p:cNvSpPr/>
            <p:nvPr/>
          </p:nvSpPr>
          <p:spPr>
            <a:xfrm>
              <a:off x="9301734" y="158724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1" name="object 2281"/>
            <p:cNvSpPr/>
            <p:nvPr/>
          </p:nvSpPr>
          <p:spPr>
            <a:xfrm>
              <a:off x="9301734" y="158724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82" name="object 2282"/>
          <p:cNvGrpSpPr/>
          <p:nvPr/>
        </p:nvGrpSpPr>
        <p:grpSpPr>
          <a:xfrm>
            <a:off x="9494519" y="1574291"/>
            <a:ext cx="119380" cy="119380"/>
            <a:chOff x="9494519" y="1574291"/>
            <a:chExt cx="119380" cy="119380"/>
          </a:xfrm>
        </p:grpSpPr>
        <p:sp>
          <p:nvSpPr>
            <p:cNvPr id="2283" name="object 2283"/>
            <p:cNvSpPr/>
            <p:nvPr/>
          </p:nvSpPr>
          <p:spPr>
            <a:xfrm>
              <a:off x="9507473" y="158724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4" name="object 2284"/>
            <p:cNvSpPr/>
            <p:nvPr/>
          </p:nvSpPr>
          <p:spPr>
            <a:xfrm>
              <a:off x="9507473" y="158724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85" name="object 2285"/>
          <p:cNvGrpSpPr/>
          <p:nvPr/>
        </p:nvGrpSpPr>
        <p:grpSpPr>
          <a:xfrm>
            <a:off x="9710928" y="1574291"/>
            <a:ext cx="117475" cy="119380"/>
            <a:chOff x="9710928" y="1574291"/>
            <a:chExt cx="117475" cy="119380"/>
          </a:xfrm>
        </p:grpSpPr>
        <p:sp>
          <p:nvSpPr>
            <p:cNvPr id="2286" name="object 2286"/>
            <p:cNvSpPr/>
            <p:nvPr/>
          </p:nvSpPr>
          <p:spPr>
            <a:xfrm>
              <a:off x="9723882" y="158724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7" name="object 2287"/>
            <p:cNvSpPr/>
            <p:nvPr/>
          </p:nvSpPr>
          <p:spPr>
            <a:xfrm>
              <a:off x="9723882" y="158724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88" name="object 2288"/>
          <p:cNvGrpSpPr/>
          <p:nvPr/>
        </p:nvGrpSpPr>
        <p:grpSpPr>
          <a:xfrm>
            <a:off x="9288780" y="1767839"/>
            <a:ext cx="117475" cy="119380"/>
            <a:chOff x="9288780" y="1767839"/>
            <a:chExt cx="117475" cy="119380"/>
          </a:xfrm>
        </p:grpSpPr>
        <p:sp>
          <p:nvSpPr>
            <p:cNvPr id="2289" name="object 2289"/>
            <p:cNvSpPr/>
            <p:nvPr/>
          </p:nvSpPr>
          <p:spPr>
            <a:xfrm>
              <a:off x="9301734" y="17807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0" name="object 2290"/>
            <p:cNvSpPr/>
            <p:nvPr/>
          </p:nvSpPr>
          <p:spPr>
            <a:xfrm>
              <a:off x="9301734" y="17807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91" name="object 2291"/>
          <p:cNvGrpSpPr/>
          <p:nvPr/>
        </p:nvGrpSpPr>
        <p:grpSpPr>
          <a:xfrm>
            <a:off x="9494519" y="1767839"/>
            <a:ext cx="119380" cy="119380"/>
            <a:chOff x="9494519" y="1767839"/>
            <a:chExt cx="119380" cy="119380"/>
          </a:xfrm>
        </p:grpSpPr>
        <p:sp>
          <p:nvSpPr>
            <p:cNvPr id="2292" name="object 2292"/>
            <p:cNvSpPr/>
            <p:nvPr/>
          </p:nvSpPr>
          <p:spPr>
            <a:xfrm>
              <a:off x="9507473" y="17807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3" name="object 2293"/>
            <p:cNvSpPr/>
            <p:nvPr/>
          </p:nvSpPr>
          <p:spPr>
            <a:xfrm>
              <a:off x="9507473" y="17807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94" name="object 2294"/>
          <p:cNvGrpSpPr/>
          <p:nvPr/>
        </p:nvGrpSpPr>
        <p:grpSpPr>
          <a:xfrm>
            <a:off x="9710928" y="1767839"/>
            <a:ext cx="117475" cy="119380"/>
            <a:chOff x="9710928" y="1767839"/>
            <a:chExt cx="117475" cy="119380"/>
          </a:xfrm>
        </p:grpSpPr>
        <p:sp>
          <p:nvSpPr>
            <p:cNvPr id="2295" name="object 2295"/>
            <p:cNvSpPr/>
            <p:nvPr/>
          </p:nvSpPr>
          <p:spPr>
            <a:xfrm>
              <a:off x="9723882" y="17807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6" name="object 2296"/>
            <p:cNvSpPr/>
            <p:nvPr/>
          </p:nvSpPr>
          <p:spPr>
            <a:xfrm>
              <a:off x="9723882" y="17807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97" name="object 2297"/>
          <p:cNvGrpSpPr/>
          <p:nvPr/>
        </p:nvGrpSpPr>
        <p:grpSpPr>
          <a:xfrm>
            <a:off x="9869423" y="1380744"/>
            <a:ext cx="117475" cy="119380"/>
            <a:chOff x="9869423" y="1380744"/>
            <a:chExt cx="117475" cy="119380"/>
          </a:xfrm>
        </p:grpSpPr>
        <p:sp>
          <p:nvSpPr>
            <p:cNvPr id="2298" name="object 2298"/>
            <p:cNvSpPr/>
            <p:nvPr/>
          </p:nvSpPr>
          <p:spPr>
            <a:xfrm>
              <a:off x="9882377" y="13936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9" name="object 2299"/>
            <p:cNvSpPr/>
            <p:nvPr/>
          </p:nvSpPr>
          <p:spPr>
            <a:xfrm>
              <a:off x="9882377" y="1393698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00" name="object 2300"/>
          <p:cNvGrpSpPr/>
          <p:nvPr/>
        </p:nvGrpSpPr>
        <p:grpSpPr>
          <a:xfrm>
            <a:off x="10075164" y="1380744"/>
            <a:ext cx="119380" cy="119380"/>
            <a:chOff x="10075164" y="1380744"/>
            <a:chExt cx="119380" cy="119380"/>
          </a:xfrm>
        </p:grpSpPr>
        <p:sp>
          <p:nvSpPr>
            <p:cNvPr id="2301" name="object 2301"/>
            <p:cNvSpPr/>
            <p:nvPr/>
          </p:nvSpPr>
          <p:spPr>
            <a:xfrm>
              <a:off x="10088118" y="13936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2" name="object 2302"/>
            <p:cNvSpPr/>
            <p:nvPr/>
          </p:nvSpPr>
          <p:spPr>
            <a:xfrm>
              <a:off x="10088118" y="1393698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03" name="object 2303"/>
          <p:cNvGrpSpPr/>
          <p:nvPr/>
        </p:nvGrpSpPr>
        <p:grpSpPr>
          <a:xfrm>
            <a:off x="9869423" y="1574291"/>
            <a:ext cx="117475" cy="119380"/>
            <a:chOff x="9869423" y="1574291"/>
            <a:chExt cx="117475" cy="119380"/>
          </a:xfrm>
        </p:grpSpPr>
        <p:sp>
          <p:nvSpPr>
            <p:cNvPr id="2304" name="object 2304"/>
            <p:cNvSpPr/>
            <p:nvPr/>
          </p:nvSpPr>
          <p:spPr>
            <a:xfrm>
              <a:off x="9882377" y="158724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5" name="object 2305"/>
            <p:cNvSpPr/>
            <p:nvPr/>
          </p:nvSpPr>
          <p:spPr>
            <a:xfrm>
              <a:off x="9882377" y="158724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06" name="object 2306"/>
          <p:cNvGrpSpPr/>
          <p:nvPr/>
        </p:nvGrpSpPr>
        <p:grpSpPr>
          <a:xfrm>
            <a:off x="10075164" y="1574291"/>
            <a:ext cx="119380" cy="119380"/>
            <a:chOff x="10075164" y="1574291"/>
            <a:chExt cx="119380" cy="119380"/>
          </a:xfrm>
        </p:grpSpPr>
        <p:sp>
          <p:nvSpPr>
            <p:cNvPr id="2307" name="object 2307"/>
            <p:cNvSpPr/>
            <p:nvPr/>
          </p:nvSpPr>
          <p:spPr>
            <a:xfrm>
              <a:off x="10088118" y="158724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8" name="object 2308"/>
            <p:cNvSpPr/>
            <p:nvPr/>
          </p:nvSpPr>
          <p:spPr>
            <a:xfrm>
              <a:off x="10088118" y="158724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09" name="object 2309"/>
          <p:cNvGrpSpPr/>
          <p:nvPr/>
        </p:nvGrpSpPr>
        <p:grpSpPr>
          <a:xfrm>
            <a:off x="9869423" y="1767839"/>
            <a:ext cx="117475" cy="119380"/>
            <a:chOff x="9869423" y="1767839"/>
            <a:chExt cx="117475" cy="119380"/>
          </a:xfrm>
        </p:grpSpPr>
        <p:sp>
          <p:nvSpPr>
            <p:cNvPr id="2310" name="object 2310"/>
            <p:cNvSpPr/>
            <p:nvPr/>
          </p:nvSpPr>
          <p:spPr>
            <a:xfrm>
              <a:off x="9882377" y="17807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1" name="object 2311"/>
            <p:cNvSpPr/>
            <p:nvPr/>
          </p:nvSpPr>
          <p:spPr>
            <a:xfrm>
              <a:off x="9882377" y="178079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12" name="object 2312"/>
          <p:cNvGrpSpPr/>
          <p:nvPr/>
        </p:nvGrpSpPr>
        <p:grpSpPr>
          <a:xfrm>
            <a:off x="10075164" y="1767839"/>
            <a:ext cx="119380" cy="119380"/>
            <a:chOff x="10075164" y="1767839"/>
            <a:chExt cx="119380" cy="119380"/>
          </a:xfrm>
        </p:grpSpPr>
        <p:sp>
          <p:nvSpPr>
            <p:cNvPr id="2313" name="object 2313"/>
            <p:cNvSpPr/>
            <p:nvPr/>
          </p:nvSpPr>
          <p:spPr>
            <a:xfrm>
              <a:off x="10088118" y="17807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4" name="object 2314"/>
            <p:cNvSpPr/>
            <p:nvPr/>
          </p:nvSpPr>
          <p:spPr>
            <a:xfrm>
              <a:off x="10088118" y="178079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15" name="object 2315"/>
          <p:cNvGrpSpPr/>
          <p:nvPr/>
        </p:nvGrpSpPr>
        <p:grpSpPr>
          <a:xfrm>
            <a:off x="9288780" y="1961388"/>
            <a:ext cx="117475" cy="119380"/>
            <a:chOff x="9288780" y="1961388"/>
            <a:chExt cx="117475" cy="119380"/>
          </a:xfrm>
        </p:grpSpPr>
        <p:sp>
          <p:nvSpPr>
            <p:cNvPr id="2316" name="object 2316"/>
            <p:cNvSpPr/>
            <p:nvPr/>
          </p:nvSpPr>
          <p:spPr>
            <a:xfrm>
              <a:off x="9301734" y="197434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7" name="object 2317"/>
            <p:cNvSpPr/>
            <p:nvPr/>
          </p:nvSpPr>
          <p:spPr>
            <a:xfrm>
              <a:off x="9301734" y="197434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18" name="object 2318"/>
          <p:cNvGrpSpPr/>
          <p:nvPr/>
        </p:nvGrpSpPr>
        <p:grpSpPr>
          <a:xfrm>
            <a:off x="9494519" y="1961388"/>
            <a:ext cx="119380" cy="119380"/>
            <a:chOff x="9494519" y="1961388"/>
            <a:chExt cx="119380" cy="119380"/>
          </a:xfrm>
        </p:grpSpPr>
        <p:sp>
          <p:nvSpPr>
            <p:cNvPr id="2319" name="object 2319"/>
            <p:cNvSpPr/>
            <p:nvPr/>
          </p:nvSpPr>
          <p:spPr>
            <a:xfrm>
              <a:off x="9507473" y="197434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0" name="object 2320"/>
            <p:cNvSpPr/>
            <p:nvPr/>
          </p:nvSpPr>
          <p:spPr>
            <a:xfrm>
              <a:off x="9507473" y="197434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21" name="object 2321"/>
          <p:cNvGrpSpPr/>
          <p:nvPr/>
        </p:nvGrpSpPr>
        <p:grpSpPr>
          <a:xfrm>
            <a:off x="9710928" y="1961388"/>
            <a:ext cx="117475" cy="119380"/>
            <a:chOff x="9710928" y="1961388"/>
            <a:chExt cx="117475" cy="119380"/>
          </a:xfrm>
        </p:grpSpPr>
        <p:sp>
          <p:nvSpPr>
            <p:cNvPr id="2322" name="object 2322"/>
            <p:cNvSpPr/>
            <p:nvPr/>
          </p:nvSpPr>
          <p:spPr>
            <a:xfrm>
              <a:off x="9723882" y="197434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3" name="object 2323"/>
            <p:cNvSpPr/>
            <p:nvPr/>
          </p:nvSpPr>
          <p:spPr>
            <a:xfrm>
              <a:off x="9723882" y="197434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24" name="object 2324"/>
          <p:cNvGrpSpPr/>
          <p:nvPr/>
        </p:nvGrpSpPr>
        <p:grpSpPr>
          <a:xfrm>
            <a:off x="9288780" y="2154935"/>
            <a:ext cx="117475" cy="119380"/>
            <a:chOff x="9288780" y="2154935"/>
            <a:chExt cx="117475" cy="119380"/>
          </a:xfrm>
        </p:grpSpPr>
        <p:sp>
          <p:nvSpPr>
            <p:cNvPr id="2325" name="object 2325"/>
            <p:cNvSpPr/>
            <p:nvPr/>
          </p:nvSpPr>
          <p:spPr>
            <a:xfrm>
              <a:off x="9301734" y="216788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6" name="object 2326"/>
            <p:cNvSpPr/>
            <p:nvPr/>
          </p:nvSpPr>
          <p:spPr>
            <a:xfrm>
              <a:off x="9301734" y="216788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27" name="object 2327"/>
          <p:cNvGrpSpPr/>
          <p:nvPr/>
        </p:nvGrpSpPr>
        <p:grpSpPr>
          <a:xfrm>
            <a:off x="9494519" y="2154935"/>
            <a:ext cx="119380" cy="119380"/>
            <a:chOff x="9494519" y="2154935"/>
            <a:chExt cx="119380" cy="119380"/>
          </a:xfrm>
        </p:grpSpPr>
        <p:sp>
          <p:nvSpPr>
            <p:cNvPr id="2328" name="object 2328"/>
            <p:cNvSpPr/>
            <p:nvPr/>
          </p:nvSpPr>
          <p:spPr>
            <a:xfrm>
              <a:off x="9507473" y="216788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9" name="object 2329"/>
            <p:cNvSpPr/>
            <p:nvPr/>
          </p:nvSpPr>
          <p:spPr>
            <a:xfrm>
              <a:off x="9507473" y="216788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30" name="object 2330"/>
          <p:cNvGrpSpPr/>
          <p:nvPr/>
        </p:nvGrpSpPr>
        <p:grpSpPr>
          <a:xfrm>
            <a:off x="9710928" y="2154935"/>
            <a:ext cx="117475" cy="119380"/>
            <a:chOff x="9710928" y="2154935"/>
            <a:chExt cx="117475" cy="119380"/>
          </a:xfrm>
        </p:grpSpPr>
        <p:sp>
          <p:nvSpPr>
            <p:cNvPr id="2331" name="object 2331"/>
            <p:cNvSpPr/>
            <p:nvPr/>
          </p:nvSpPr>
          <p:spPr>
            <a:xfrm>
              <a:off x="9723882" y="216788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2" name="object 2332"/>
            <p:cNvSpPr/>
            <p:nvPr/>
          </p:nvSpPr>
          <p:spPr>
            <a:xfrm>
              <a:off x="9723882" y="216788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33" name="object 2333"/>
          <p:cNvGrpSpPr/>
          <p:nvPr/>
        </p:nvGrpSpPr>
        <p:grpSpPr>
          <a:xfrm>
            <a:off x="9288780" y="2348483"/>
            <a:ext cx="117475" cy="119380"/>
            <a:chOff x="9288780" y="2348483"/>
            <a:chExt cx="117475" cy="119380"/>
          </a:xfrm>
        </p:grpSpPr>
        <p:sp>
          <p:nvSpPr>
            <p:cNvPr id="2334" name="object 2334"/>
            <p:cNvSpPr/>
            <p:nvPr/>
          </p:nvSpPr>
          <p:spPr>
            <a:xfrm>
              <a:off x="9301734" y="236143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5" name="object 2335"/>
            <p:cNvSpPr/>
            <p:nvPr/>
          </p:nvSpPr>
          <p:spPr>
            <a:xfrm>
              <a:off x="9301734" y="236143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36" name="object 2336"/>
          <p:cNvGrpSpPr/>
          <p:nvPr/>
        </p:nvGrpSpPr>
        <p:grpSpPr>
          <a:xfrm>
            <a:off x="9494519" y="2348483"/>
            <a:ext cx="119380" cy="119380"/>
            <a:chOff x="9494519" y="2348483"/>
            <a:chExt cx="119380" cy="119380"/>
          </a:xfrm>
        </p:grpSpPr>
        <p:sp>
          <p:nvSpPr>
            <p:cNvPr id="2337" name="object 2337"/>
            <p:cNvSpPr/>
            <p:nvPr/>
          </p:nvSpPr>
          <p:spPr>
            <a:xfrm>
              <a:off x="9507473" y="236143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8" name="object 2338"/>
            <p:cNvSpPr/>
            <p:nvPr/>
          </p:nvSpPr>
          <p:spPr>
            <a:xfrm>
              <a:off x="9507473" y="236143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39" name="object 2339"/>
          <p:cNvGrpSpPr/>
          <p:nvPr/>
        </p:nvGrpSpPr>
        <p:grpSpPr>
          <a:xfrm>
            <a:off x="9710928" y="2348483"/>
            <a:ext cx="117475" cy="119380"/>
            <a:chOff x="9710928" y="2348483"/>
            <a:chExt cx="117475" cy="119380"/>
          </a:xfrm>
        </p:grpSpPr>
        <p:sp>
          <p:nvSpPr>
            <p:cNvPr id="2340" name="object 2340"/>
            <p:cNvSpPr/>
            <p:nvPr/>
          </p:nvSpPr>
          <p:spPr>
            <a:xfrm>
              <a:off x="9723882" y="236143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1" name="object 2341"/>
            <p:cNvSpPr/>
            <p:nvPr/>
          </p:nvSpPr>
          <p:spPr>
            <a:xfrm>
              <a:off x="9723882" y="236143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42" name="object 2342"/>
          <p:cNvGrpSpPr/>
          <p:nvPr/>
        </p:nvGrpSpPr>
        <p:grpSpPr>
          <a:xfrm>
            <a:off x="9869423" y="1961388"/>
            <a:ext cx="117475" cy="119380"/>
            <a:chOff x="9869423" y="1961388"/>
            <a:chExt cx="117475" cy="119380"/>
          </a:xfrm>
        </p:grpSpPr>
        <p:sp>
          <p:nvSpPr>
            <p:cNvPr id="2343" name="object 2343"/>
            <p:cNvSpPr/>
            <p:nvPr/>
          </p:nvSpPr>
          <p:spPr>
            <a:xfrm>
              <a:off x="9882377" y="197434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4" name="object 2344"/>
            <p:cNvSpPr/>
            <p:nvPr/>
          </p:nvSpPr>
          <p:spPr>
            <a:xfrm>
              <a:off x="9882377" y="197434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45" name="object 2345"/>
          <p:cNvGrpSpPr/>
          <p:nvPr/>
        </p:nvGrpSpPr>
        <p:grpSpPr>
          <a:xfrm>
            <a:off x="10075164" y="1961388"/>
            <a:ext cx="119380" cy="119380"/>
            <a:chOff x="10075164" y="1961388"/>
            <a:chExt cx="119380" cy="119380"/>
          </a:xfrm>
        </p:grpSpPr>
        <p:sp>
          <p:nvSpPr>
            <p:cNvPr id="2346" name="object 2346"/>
            <p:cNvSpPr/>
            <p:nvPr/>
          </p:nvSpPr>
          <p:spPr>
            <a:xfrm>
              <a:off x="10088118" y="197434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7" name="object 2347"/>
            <p:cNvSpPr/>
            <p:nvPr/>
          </p:nvSpPr>
          <p:spPr>
            <a:xfrm>
              <a:off x="10088118" y="197434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48" name="object 2348"/>
          <p:cNvGrpSpPr/>
          <p:nvPr/>
        </p:nvGrpSpPr>
        <p:grpSpPr>
          <a:xfrm>
            <a:off x="9869423" y="2154935"/>
            <a:ext cx="117475" cy="119380"/>
            <a:chOff x="9869423" y="2154935"/>
            <a:chExt cx="117475" cy="119380"/>
          </a:xfrm>
        </p:grpSpPr>
        <p:sp>
          <p:nvSpPr>
            <p:cNvPr id="2349" name="object 2349"/>
            <p:cNvSpPr/>
            <p:nvPr/>
          </p:nvSpPr>
          <p:spPr>
            <a:xfrm>
              <a:off x="9882377" y="216788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0" name="object 2350"/>
            <p:cNvSpPr/>
            <p:nvPr/>
          </p:nvSpPr>
          <p:spPr>
            <a:xfrm>
              <a:off x="9882377" y="216788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51" name="object 2351"/>
          <p:cNvGrpSpPr/>
          <p:nvPr/>
        </p:nvGrpSpPr>
        <p:grpSpPr>
          <a:xfrm>
            <a:off x="10075164" y="2154935"/>
            <a:ext cx="119380" cy="119380"/>
            <a:chOff x="10075164" y="2154935"/>
            <a:chExt cx="119380" cy="119380"/>
          </a:xfrm>
        </p:grpSpPr>
        <p:sp>
          <p:nvSpPr>
            <p:cNvPr id="2352" name="object 2352"/>
            <p:cNvSpPr/>
            <p:nvPr/>
          </p:nvSpPr>
          <p:spPr>
            <a:xfrm>
              <a:off x="10088118" y="216788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3" name="object 2353"/>
            <p:cNvSpPr/>
            <p:nvPr/>
          </p:nvSpPr>
          <p:spPr>
            <a:xfrm>
              <a:off x="10088118" y="216788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54" name="object 2354"/>
          <p:cNvGrpSpPr/>
          <p:nvPr/>
        </p:nvGrpSpPr>
        <p:grpSpPr>
          <a:xfrm>
            <a:off x="9869423" y="2348483"/>
            <a:ext cx="117475" cy="119380"/>
            <a:chOff x="9869423" y="2348483"/>
            <a:chExt cx="117475" cy="119380"/>
          </a:xfrm>
        </p:grpSpPr>
        <p:sp>
          <p:nvSpPr>
            <p:cNvPr id="2355" name="object 2355"/>
            <p:cNvSpPr/>
            <p:nvPr/>
          </p:nvSpPr>
          <p:spPr>
            <a:xfrm>
              <a:off x="9882377" y="236143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6" name="object 2356"/>
            <p:cNvSpPr/>
            <p:nvPr/>
          </p:nvSpPr>
          <p:spPr>
            <a:xfrm>
              <a:off x="9882377" y="236143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57" name="object 2357"/>
          <p:cNvGrpSpPr/>
          <p:nvPr/>
        </p:nvGrpSpPr>
        <p:grpSpPr>
          <a:xfrm>
            <a:off x="10075164" y="2348483"/>
            <a:ext cx="119380" cy="119380"/>
            <a:chOff x="10075164" y="2348483"/>
            <a:chExt cx="119380" cy="119380"/>
          </a:xfrm>
        </p:grpSpPr>
        <p:sp>
          <p:nvSpPr>
            <p:cNvPr id="2358" name="object 2358"/>
            <p:cNvSpPr/>
            <p:nvPr/>
          </p:nvSpPr>
          <p:spPr>
            <a:xfrm>
              <a:off x="10088118" y="236143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9" name="object 2359"/>
            <p:cNvSpPr/>
            <p:nvPr/>
          </p:nvSpPr>
          <p:spPr>
            <a:xfrm>
              <a:off x="10088118" y="236143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60" name="object 2360"/>
          <p:cNvGrpSpPr/>
          <p:nvPr/>
        </p:nvGrpSpPr>
        <p:grpSpPr>
          <a:xfrm>
            <a:off x="9288780" y="2496311"/>
            <a:ext cx="117475" cy="117475"/>
            <a:chOff x="9288780" y="2496311"/>
            <a:chExt cx="117475" cy="117475"/>
          </a:xfrm>
        </p:grpSpPr>
        <p:sp>
          <p:nvSpPr>
            <p:cNvPr id="2361" name="object 2361"/>
            <p:cNvSpPr/>
            <p:nvPr/>
          </p:nvSpPr>
          <p:spPr>
            <a:xfrm>
              <a:off x="9301734" y="25092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2" name="object 2362"/>
            <p:cNvSpPr/>
            <p:nvPr/>
          </p:nvSpPr>
          <p:spPr>
            <a:xfrm>
              <a:off x="9301734" y="25092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63" name="object 2363"/>
          <p:cNvGrpSpPr/>
          <p:nvPr/>
        </p:nvGrpSpPr>
        <p:grpSpPr>
          <a:xfrm>
            <a:off x="9494519" y="2496311"/>
            <a:ext cx="119380" cy="117475"/>
            <a:chOff x="9494519" y="2496311"/>
            <a:chExt cx="119380" cy="117475"/>
          </a:xfrm>
        </p:grpSpPr>
        <p:sp>
          <p:nvSpPr>
            <p:cNvPr id="2364" name="object 2364"/>
            <p:cNvSpPr/>
            <p:nvPr/>
          </p:nvSpPr>
          <p:spPr>
            <a:xfrm>
              <a:off x="9507473" y="25092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5" name="object 2365"/>
            <p:cNvSpPr/>
            <p:nvPr/>
          </p:nvSpPr>
          <p:spPr>
            <a:xfrm>
              <a:off x="9507473" y="25092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66" name="object 2366"/>
          <p:cNvGrpSpPr/>
          <p:nvPr/>
        </p:nvGrpSpPr>
        <p:grpSpPr>
          <a:xfrm>
            <a:off x="9710928" y="2496311"/>
            <a:ext cx="117475" cy="117475"/>
            <a:chOff x="9710928" y="2496311"/>
            <a:chExt cx="117475" cy="117475"/>
          </a:xfrm>
        </p:grpSpPr>
        <p:sp>
          <p:nvSpPr>
            <p:cNvPr id="2367" name="object 2367"/>
            <p:cNvSpPr/>
            <p:nvPr/>
          </p:nvSpPr>
          <p:spPr>
            <a:xfrm>
              <a:off x="9723882" y="25092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8" name="object 2368"/>
            <p:cNvSpPr/>
            <p:nvPr/>
          </p:nvSpPr>
          <p:spPr>
            <a:xfrm>
              <a:off x="9723882" y="25092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69" name="object 2369"/>
          <p:cNvGrpSpPr/>
          <p:nvPr/>
        </p:nvGrpSpPr>
        <p:grpSpPr>
          <a:xfrm>
            <a:off x="9288780" y="2689860"/>
            <a:ext cx="117475" cy="117475"/>
            <a:chOff x="9288780" y="2689860"/>
            <a:chExt cx="117475" cy="117475"/>
          </a:xfrm>
        </p:grpSpPr>
        <p:sp>
          <p:nvSpPr>
            <p:cNvPr id="2370" name="object 2370"/>
            <p:cNvSpPr/>
            <p:nvPr/>
          </p:nvSpPr>
          <p:spPr>
            <a:xfrm>
              <a:off x="9301734" y="27028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1" name="object 2371"/>
            <p:cNvSpPr/>
            <p:nvPr/>
          </p:nvSpPr>
          <p:spPr>
            <a:xfrm>
              <a:off x="9301734" y="27028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72" name="object 2372"/>
          <p:cNvGrpSpPr/>
          <p:nvPr/>
        </p:nvGrpSpPr>
        <p:grpSpPr>
          <a:xfrm>
            <a:off x="9494519" y="2689860"/>
            <a:ext cx="119380" cy="117475"/>
            <a:chOff x="9494519" y="2689860"/>
            <a:chExt cx="119380" cy="117475"/>
          </a:xfrm>
        </p:grpSpPr>
        <p:sp>
          <p:nvSpPr>
            <p:cNvPr id="2373" name="object 2373"/>
            <p:cNvSpPr/>
            <p:nvPr/>
          </p:nvSpPr>
          <p:spPr>
            <a:xfrm>
              <a:off x="9507473" y="27028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4" name="object 2374"/>
            <p:cNvSpPr/>
            <p:nvPr/>
          </p:nvSpPr>
          <p:spPr>
            <a:xfrm>
              <a:off x="9507473" y="27028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75" name="object 2375"/>
          <p:cNvGrpSpPr/>
          <p:nvPr/>
        </p:nvGrpSpPr>
        <p:grpSpPr>
          <a:xfrm>
            <a:off x="9710928" y="2689860"/>
            <a:ext cx="117475" cy="117475"/>
            <a:chOff x="9710928" y="2689860"/>
            <a:chExt cx="117475" cy="117475"/>
          </a:xfrm>
        </p:grpSpPr>
        <p:sp>
          <p:nvSpPr>
            <p:cNvPr id="2376" name="object 2376"/>
            <p:cNvSpPr/>
            <p:nvPr/>
          </p:nvSpPr>
          <p:spPr>
            <a:xfrm>
              <a:off x="9723882" y="27028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7" name="object 2377"/>
            <p:cNvSpPr/>
            <p:nvPr/>
          </p:nvSpPr>
          <p:spPr>
            <a:xfrm>
              <a:off x="9723882" y="27028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78" name="object 2378"/>
          <p:cNvGrpSpPr/>
          <p:nvPr/>
        </p:nvGrpSpPr>
        <p:grpSpPr>
          <a:xfrm>
            <a:off x="9288780" y="2883407"/>
            <a:ext cx="117475" cy="117475"/>
            <a:chOff x="9288780" y="2883407"/>
            <a:chExt cx="117475" cy="117475"/>
          </a:xfrm>
        </p:grpSpPr>
        <p:sp>
          <p:nvSpPr>
            <p:cNvPr id="2379" name="object 2379"/>
            <p:cNvSpPr/>
            <p:nvPr/>
          </p:nvSpPr>
          <p:spPr>
            <a:xfrm>
              <a:off x="9301734" y="289636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0" name="object 2380"/>
            <p:cNvSpPr/>
            <p:nvPr/>
          </p:nvSpPr>
          <p:spPr>
            <a:xfrm>
              <a:off x="9301734" y="289636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81" name="object 2381"/>
          <p:cNvGrpSpPr/>
          <p:nvPr/>
        </p:nvGrpSpPr>
        <p:grpSpPr>
          <a:xfrm>
            <a:off x="9494519" y="2883407"/>
            <a:ext cx="119380" cy="117475"/>
            <a:chOff x="9494519" y="2883407"/>
            <a:chExt cx="119380" cy="117475"/>
          </a:xfrm>
        </p:grpSpPr>
        <p:sp>
          <p:nvSpPr>
            <p:cNvPr id="2382" name="object 2382"/>
            <p:cNvSpPr/>
            <p:nvPr/>
          </p:nvSpPr>
          <p:spPr>
            <a:xfrm>
              <a:off x="9507473" y="289636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3" name="object 2383"/>
            <p:cNvSpPr/>
            <p:nvPr/>
          </p:nvSpPr>
          <p:spPr>
            <a:xfrm>
              <a:off x="9507473" y="289636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84" name="object 2384"/>
          <p:cNvGrpSpPr/>
          <p:nvPr/>
        </p:nvGrpSpPr>
        <p:grpSpPr>
          <a:xfrm>
            <a:off x="9710928" y="2883407"/>
            <a:ext cx="117475" cy="117475"/>
            <a:chOff x="9710928" y="2883407"/>
            <a:chExt cx="117475" cy="117475"/>
          </a:xfrm>
        </p:grpSpPr>
        <p:sp>
          <p:nvSpPr>
            <p:cNvPr id="2385" name="object 2385"/>
            <p:cNvSpPr/>
            <p:nvPr/>
          </p:nvSpPr>
          <p:spPr>
            <a:xfrm>
              <a:off x="9723882" y="289636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6" name="object 2386"/>
            <p:cNvSpPr/>
            <p:nvPr/>
          </p:nvSpPr>
          <p:spPr>
            <a:xfrm>
              <a:off x="9723882" y="289636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87" name="object 2387"/>
          <p:cNvGrpSpPr/>
          <p:nvPr/>
        </p:nvGrpSpPr>
        <p:grpSpPr>
          <a:xfrm>
            <a:off x="9869423" y="2496311"/>
            <a:ext cx="117475" cy="117475"/>
            <a:chOff x="9869423" y="2496311"/>
            <a:chExt cx="117475" cy="117475"/>
          </a:xfrm>
        </p:grpSpPr>
        <p:sp>
          <p:nvSpPr>
            <p:cNvPr id="2388" name="object 2388"/>
            <p:cNvSpPr/>
            <p:nvPr/>
          </p:nvSpPr>
          <p:spPr>
            <a:xfrm>
              <a:off x="9882377" y="25092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9" name="object 2389"/>
            <p:cNvSpPr/>
            <p:nvPr/>
          </p:nvSpPr>
          <p:spPr>
            <a:xfrm>
              <a:off x="9882377" y="250926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90" name="object 2390"/>
          <p:cNvGrpSpPr/>
          <p:nvPr/>
        </p:nvGrpSpPr>
        <p:grpSpPr>
          <a:xfrm>
            <a:off x="10075164" y="2496311"/>
            <a:ext cx="119380" cy="117475"/>
            <a:chOff x="10075164" y="2496311"/>
            <a:chExt cx="119380" cy="117475"/>
          </a:xfrm>
        </p:grpSpPr>
        <p:sp>
          <p:nvSpPr>
            <p:cNvPr id="2391" name="object 2391"/>
            <p:cNvSpPr/>
            <p:nvPr/>
          </p:nvSpPr>
          <p:spPr>
            <a:xfrm>
              <a:off x="10088118" y="25092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2" name="object 2392"/>
            <p:cNvSpPr/>
            <p:nvPr/>
          </p:nvSpPr>
          <p:spPr>
            <a:xfrm>
              <a:off x="10088118" y="2509265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93" name="object 2393"/>
          <p:cNvGrpSpPr/>
          <p:nvPr/>
        </p:nvGrpSpPr>
        <p:grpSpPr>
          <a:xfrm>
            <a:off x="9869423" y="2689860"/>
            <a:ext cx="117475" cy="117475"/>
            <a:chOff x="9869423" y="2689860"/>
            <a:chExt cx="117475" cy="117475"/>
          </a:xfrm>
        </p:grpSpPr>
        <p:sp>
          <p:nvSpPr>
            <p:cNvPr id="2394" name="object 2394"/>
            <p:cNvSpPr/>
            <p:nvPr/>
          </p:nvSpPr>
          <p:spPr>
            <a:xfrm>
              <a:off x="9882377" y="27028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5" name="object 2395"/>
            <p:cNvSpPr/>
            <p:nvPr/>
          </p:nvSpPr>
          <p:spPr>
            <a:xfrm>
              <a:off x="9882377" y="27028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96" name="object 2396"/>
          <p:cNvGrpSpPr/>
          <p:nvPr/>
        </p:nvGrpSpPr>
        <p:grpSpPr>
          <a:xfrm>
            <a:off x="10075164" y="2689860"/>
            <a:ext cx="119380" cy="117475"/>
            <a:chOff x="10075164" y="2689860"/>
            <a:chExt cx="119380" cy="117475"/>
          </a:xfrm>
        </p:grpSpPr>
        <p:sp>
          <p:nvSpPr>
            <p:cNvPr id="2397" name="object 2397"/>
            <p:cNvSpPr/>
            <p:nvPr/>
          </p:nvSpPr>
          <p:spPr>
            <a:xfrm>
              <a:off x="10088118" y="27028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8" name="object 2398"/>
            <p:cNvSpPr/>
            <p:nvPr/>
          </p:nvSpPr>
          <p:spPr>
            <a:xfrm>
              <a:off x="10088118" y="2702814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99" name="object 2399"/>
          <p:cNvGrpSpPr/>
          <p:nvPr/>
        </p:nvGrpSpPr>
        <p:grpSpPr>
          <a:xfrm>
            <a:off x="9869423" y="2883407"/>
            <a:ext cx="117475" cy="117475"/>
            <a:chOff x="9869423" y="2883407"/>
            <a:chExt cx="117475" cy="117475"/>
          </a:xfrm>
        </p:grpSpPr>
        <p:sp>
          <p:nvSpPr>
            <p:cNvPr id="2400" name="object 2400"/>
            <p:cNvSpPr/>
            <p:nvPr/>
          </p:nvSpPr>
          <p:spPr>
            <a:xfrm>
              <a:off x="9882377" y="289636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1" name="object 2401"/>
            <p:cNvSpPr/>
            <p:nvPr/>
          </p:nvSpPr>
          <p:spPr>
            <a:xfrm>
              <a:off x="9882377" y="289636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02" name="object 2402"/>
          <p:cNvGrpSpPr/>
          <p:nvPr/>
        </p:nvGrpSpPr>
        <p:grpSpPr>
          <a:xfrm>
            <a:off x="10075164" y="2883407"/>
            <a:ext cx="119380" cy="117475"/>
            <a:chOff x="10075164" y="2883407"/>
            <a:chExt cx="119380" cy="117475"/>
          </a:xfrm>
        </p:grpSpPr>
        <p:sp>
          <p:nvSpPr>
            <p:cNvPr id="2403" name="object 2403"/>
            <p:cNvSpPr/>
            <p:nvPr/>
          </p:nvSpPr>
          <p:spPr>
            <a:xfrm>
              <a:off x="10088118" y="289636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4" name="object 2404"/>
            <p:cNvSpPr/>
            <p:nvPr/>
          </p:nvSpPr>
          <p:spPr>
            <a:xfrm>
              <a:off x="10088118" y="289636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05" name="object 2405"/>
          <p:cNvGrpSpPr/>
          <p:nvPr/>
        </p:nvGrpSpPr>
        <p:grpSpPr>
          <a:xfrm>
            <a:off x="9288780" y="3075432"/>
            <a:ext cx="117475" cy="119380"/>
            <a:chOff x="9288780" y="3075432"/>
            <a:chExt cx="117475" cy="119380"/>
          </a:xfrm>
        </p:grpSpPr>
        <p:sp>
          <p:nvSpPr>
            <p:cNvPr id="2406" name="object 2406"/>
            <p:cNvSpPr/>
            <p:nvPr/>
          </p:nvSpPr>
          <p:spPr>
            <a:xfrm>
              <a:off x="9301734" y="30883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7" name="object 2407"/>
            <p:cNvSpPr/>
            <p:nvPr/>
          </p:nvSpPr>
          <p:spPr>
            <a:xfrm>
              <a:off x="9301734" y="30883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08" name="object 2408"/>
          <p:cNvGrpSpPr/>
          <p:nvPr/>
        </p:nvGrpSpPr>
        <p:grpSpPr>
          <a:xfrm>
            <a:off x="9494519" y="3075432"/>
            <a:ext cx="119380" cy="119380"/>
            <a:chOff x="9494519" y="3075432"/>
            <a:chExt cx="119380" cy="119380"/>
          </a:xfrm>
        </p:grpSpPr>
        <p:sp>
          <p:nvSpPr>
            <p:cNvPr id="2409" name="object 2409"/>
            <p:cNvSpPr/>
            <p:nvPr/>
          </p:nvSpPr>
          <p:spPr>
            <a:xfrm>
              <a:off x="9507473" y="30883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0" name="object 2410"/>
            <p:cNvSpPr/>
            <p:nvPr/>
          </p:nvSpPr>
          <p:spPr>
            <a:xfrm>
              <a:off x="9507473" y="30883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11" name="object 2411"/>
          <p:cNvGrpSpPr/>
          <p:nvPr/>
        </p:nvGrpSpPr>
        <p:grpSpPr>
          <a:xfrm>
            <a:off x="9710928" y="3075432"/>
            <a:ext cx="117475" cy="119380"/>
            <a:chOff x="9710928" y="3075432"/>
            <a:chExt cx="117475" cy="119380"/>
          </a:xfrm>
        </p:grpSpPr>
        <p:sp>
          <p:nvSpPr>
            <p:cNvPr id="2412" name="object 2412"/>
            <p:cNvSpPr/>
            <p:nvPr/>
          </p:nvSpPr>
          <p:spPr>
            <a:xfrm>
              <a:off x="9723882" y="30883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3" name="object 2413"/>
            <p:cNvSpPr/>
            <p:nvPr/>
          </p:nvSpPr>
          <p:spPr>
            <a:xfrm>
              <a:off x="9723882" y="30883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14" name="object 2414"/>
          <p:cNvGrpSpPr/>
          <p:nvPr/>
        </p:nvGrpSpPr>
        <p:grpSpPr>
          <a:xfrm>
            <a:off x="9288780" y="3268979"/>
            <a:ext cx="117475" cy="119380"/>
            <a:chOff x="9288780" y="3268979"/>
            <a:chExt cx="117475" cy="119380"/>
          </a:xfrm>
        </p:grpSpPr>
        <p:sp>
          <p:nvSpPr>
            <p:cNvPr id="2415" name="object 2415"/>
            <p:cNvSpPr/>
            <p:nvPr/>
          </p:nvSpPr>
          <p:spPr>
            <a:xfrm>
              <a:off x="9301734" y="32819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6" name="object 2416"/>
            <p:cNvSpPr/>
            <p:nvPr/>
          </p:nvSpPr>
          <p:spPr>
            <a:xfrm>
              <a:off x="9301734" y="32819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17" name="object 2417"/>
          <p:cNvGrpSpPr/>
          <p:nvPr/>
        </p:nvGrpSpPr>
        <p:grpSpPr>
          <a:xfrm>
            <a:off x="9494519" y="3268979"/>
            <a:ext cx="119380" cy="119380"/>
            <a:chOff x="9494519" y="3268979"/>
            <a:chExt cx="119380" cy="119380"/>
          </a:xfrm>
        </p:grpSpPr>
        <p:sp>
          <p:nvSpPr>
            <p:cNvPr id="2418" name="object 2418"/>
            <p:cNvSpPr/>
            <p:nvPr/>
          </p:nvSpPr>
          <p:spPr>
            <a:xfrm>
              <a:off x="9507473" y="32819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9" name="object 2419"/>
            <p:cNvSpPr/>
            <p:nvPr/>
          </p:nvSpPr>
          <p:spPr>
            <a:xfrm>
              <a:off x="9507473" y="32819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20" name="object 2420"/>
          <p:cNvGrpSpPr/>
          <p:nvPr/>
        </p:nvGrpSpPr>
        <p:grpSpPr>
          <a:xfrm>
            <a:off x="9710928" y="3268979"/>
            <a:ext cx="117475" cy="119380"/>
            <a:chOff x="9710928" y="3268979"/>
            <a:chExt cx="117475" cy="119380"/>
          </a:xfrm>
        </p:grpSpPr>
        <p:sp>
          <p:nvSpPr>
            <p:cNvPr id="2421" name="object 2421"/>
            <p:cNvSpPr/>
            <p:nvPr/>
          </p:nvSpPr>
          <p:spPr>
            <a:xfrm>
              <a:off x="9723882" y="32819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2" name="object 2422"/>
            <p:cNvSpPr/>
            <p:nvPr/>
          </p:nvSpPr>
          <p:spPr>
            <a:xfrm>
              <a:off x="9723882" y="32819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23" name="object 2423"/>
          <p:cNvGrpSpPr/>
          <p:nvPr/>
        </p:nvGrpSpPr>
        <p:grpSpPr>
          <a:xfrm>
            <a:off x="9288780" y="3462528"/>
            <a:ext cx="117475" cy="119380"/>
            <a:chOff x="9288780" y="3462528"/>
            <a:chExt cx="117475" cy="119380"/>
          </a:xfrm>
        </p:grpSpPr>
        <p:sp>
          <p:nvSpPr>
            <p:cNvPr id="2424" name="object 2424"/>
            <p:cNvSpPr/>
            <p:nvPr/>
          </p:nvSpPr>
          <p:spPr>
            <a:xfrm>
              <a:off x="9301734" y="34754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5" name="object 2425"/>
            <p:cNvSpPr/>
            <p:nvPr/>
          </p:nvSpPr>
          <p:spPr>
            <a:xfrm>
              <a:off x="9301734" y="34754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26" name="object 2426"/>
          <p:cNvGrpSpPr/>
          <p:nvPr/>
        </p:nvGrpSpPr>
        <p:grpSpPr>
          <a:xfrm>
            <a:off x="9494519" y="3462528"/>
            <a:ext cx="119380" cy="119380"/>
            <a:chOff x="9494519" y="3462528"/>
            <a:chExt cx="119380" cy="119380"/>
          </a:xfrm>
        </p:grpSpPr>
        <p:sp>
          <p:nvSpPr>
            <p:cNvPr id="2427" name="object 2427"/>
            <p:cNvSpPr/>
            <p:nvPr/>
          </p:nvSpPr>
          <p:spPr>
            <a:xfrm>
              <a:off x="9507473" y="34754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8" name="object 2428"/>
            <p:cNvSpPr/>
            <p:nvPr/>
          </p:nvSpPr>
          <p:spPr>
            <a:xfrm>
              <a:off x="9507473" y="34754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29" name="object 2429"/>
          <p:cNvGrpSpPr/>
          <p:nvPr/>
        </p:nvGrpSpPr>
        <p:grpSpPr>
          <a:xfrm>
            <a:off x="9710928" y="3462528"/>
            <a:ext cx="117475" cy="119380"/>
            <a:chOff x="9710928" y="3462528"/>
            <a:chExt cx="117475" cy="119380"/>
          </a:xfrm>
        </p:grpSpPr>
        <p:sp>
          <p:nvSpPr>
            <p:cNvPr id="2430" name="object 2430"/>
            <p:cNvSpPr/>
            <p:nvPr/>
          </p:nvSpPr>
          <p:spPr>
            <a:xfrm>
              <a:off x="9723882" y="34754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1" name="object 2431"/>
            <p:cNvSpPr/>
            <p:nvPr/>
          </p:nvSpPr>
          <p:spPr>
            <a:xfrm>
              <a:off x="9723882" y="34754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32" name="object 2432"/>
          <p:cNvGrpSpPr/>
          <p:nvPr/>
        </p:nvGrpSpPr>
        <p:grpSpPr>
          <a:xfrm>
            <a:off x="9869423" y="3075432"/>
            <a:ext cx="117475" cy="119380"/>
            <a:chOff x="9869423" y="3075432"/>
            <a:chExt cx="117475" cy="119380"/>
          </a:xfrm>
        </p:grpSpPr>
        <p:sp>
          <p:nvSpPr>
            <p:cNvPr id="2433" name="object 2433"/>
            <p:cNvSpPr/>
            <p:nvPr/>
          </p:nvSpPr>
          <p:spPr>
            <a:xfrm>
              <a:off x="9882377" y="30883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4" name="object 2434"/>
            <p:cNvSpPr/>
            <p:nvPr/>
          </p:nvSpPr>
          <p:spPr>
            <a:xfrm>
              <a:off x="9882377" y="3088386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4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35" name="object 2435"/>
          <p:cNvGrpSpPr/>
          <p:nvPr/>
        </p:nvGrpSpPr>
        <p:grpSpPr>
          <a:xfrm>
            <a:off x="10075164" y="3075432"/>
            <a:ext cx="119380" cy="119380"/>
            <a:chOff x="10075164" y="3075432"/>
            <a:chExt cx="119380" cy="119380"/>
          </a:xfrm>
        </p:grpSpPr>
        <p:sp>
          <p:nvSpPr>
            <p:cNvPr id="2436" name="object 2436"/>
            <p:cNvSpPr/>
            <p:nvPr/>
          </p:nvSpPr>
          <p:spPr>
            <a:xfrm>
              <a:off x="10088118" y="30883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7" name="object 2437"/>
            <p:cNvSpPr/>
            <p:nvPr/>
          </p:nvSpPr>
          <p:spPr>
            <a:xfrm>
              <a:off x="10088118" y="3088386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4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38" name="object 2438"/>
          <p:cNvGrpSpPr/>
          <p:nvPr/>
        </p:nvGrpSpPr>
        <p:grpSpPr>
          <a:xfrm>
            <a:off x="9869423" y="3268979"/>
            <a:ext cx="117475" cy="119380"/>
            <a:chOff x="9869423" y="3268979"/>
            <a:chExt cx="117475" cy="119380"/>
          </a:xfrm>
        </p:grpSpPr>
        <p:sp>
          <p:nvSpPr>
            <p:cNvPr id="2439" name="object 2439"/>
            <p:cNvSpPr/>
            <p:nvPr/>
          </p:nvSpPr>
          <p:spPr>
            <a:xfrm>
              <a:off x="9882377" y="32819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0" name="object 2440"/>
            <p:cNvSpPr/>
            <p:nvPr/>
          </p:nvSpPr>
          <p:spPr>
            <a:xfrm>
              <a:off x="9882377" y="3281933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41" name="object 2441"/>
          <p:cNvGrpSpPr/>
          <p:nvPr/>
        </p:nvGrpSpPr>
        <p:grpSpPr>
          <a:xfrm>
            <a:off x="10075164" y="3268979"/>
            <a:ext cx="119380" cy="119380"/>
            <a:chOff x="10075164" y="3268979"/>
            <a:chExt cx="119380" cy="119380"/>
          </a:xfrm>
        </p:grpSpPr>
        <p:sp>
          <p:nvSpPr>
            <p:cNvPr id="2442" name="object 2442"/>
            <p:cNvSpPr/>
            <p:nvPr/>
          </p:nvSpPr>
          <p:spPr>
            <a:xfrm>
              <a:off x="10088118" y="32819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3" name="object 2443"/>
            <p:cNvSpPr/>
            <p:nvPr/>
          </p:nvSpPr>
          <p:spPr>
            <a:xfrm>
              <a:off x="10088118" y="3281933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44" name="object 2444"/>
          <p:cNvGrpSpPr/>
          <p:nvPr/>
        </p:nvGrpSpPr>
        <p:grpSpPr>
          <a:xfrm>
            <a:off x="9869423" y="3462528"/>
            <a:ext cx="117475" cy="119380"/>
            <a:chOff x="9869423" y="3462528"/>
            <a:chExt cx="117475" cy="119380"/>
          </a:xfrm>
        </p:grpSpPr>
        <p:sp>
          <p:nvSpPr>
            <p:cNvPr id="2445" name="object 2445"/>
            <p:cNvSpPr/>
            <p:nvPr/>
          </p:nvSpPr>
          <p:spPr>
            <a:xfrm>
              <a:off x="9882377" y="34754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6" name="object 2446"/>
            <p:cNvSpPr/>
            <p:nvPr/>
          </p:nvSpPr>
          <p:spPr>
            <a:xfrm>
              <a:off x="9882377" y="3475482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47" name="object 2447"/>
          <p:cNvGrpSpPr/>
          <p:nvPr/>
        </p:nvGrpSpPr>
        <p:grpSpPr>
          <a:xfrm>
            <a:off x="10075164" y="3462528"/>
            <a:ext cx="119380" cy="119380"/>
            <a:chOff x="10075164" y="3462528"/>
            <a:chExt cx="119380" cy="119380"/>
          </a:xfrm>
        </p:grpSpPr>
        <p:sp>
          <p:nvSpPr>
            <p:cNvPr id="2448" name="object 2448"/>
            <p:cNvSpPr/>
            <p:nvPr/>
          </p:nvSpPr>
          <p:spPr>
            <a:xfrm>
              <a:off x="10088118" y="34754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9" name="object 2449"/>
            <p:cNvSpPr/>
            <p:nvPr/>
          </p:nvSpPr>
          <p:spPr>
            <a:xfrm>
              <a:off x="10088118" y="3475482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50" name="object 2450"/>
          <p:cNvGrpSpPr/>
          <p:nvPr/>
        </p:nvGrpSpPr>
        <p:grpSpPr>
          <a:xfrm>
            <a:off x="9288780" y="3656076"/>
            <a:ext cx="117475" cy="119380"/>
            <a:chOff x="9288780" y="3656076"/>
            <a:chExt cx="117475" cy="119380"/>
          </a:xfrm>
        </p:grpSpPr>
        <p:sp>
          <p:nvSpPr>
            <p:cNvPr id="2451" name="object 2451"/>
            <p:cNvSpPr/>
            <p:nvPr/>
          </p:nvSpPr>
          <p:spPr>
            <a:xfrm>
              <a:off x="9301734" y="36690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40" y="92964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2" name="object 2452"/>
            <p:cNvSpPr/>
            <p:nvPr/>
          </p:nvSpPr>
          <p:spPr>
            <a:xfrm>
              <a:off x="9301734" y="36690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53" name="object 2453"/>
          <p:cNvGrpSpPr/>
          <p:nvPr/>
        </p:nvGrpSpPr>
        <p:grpSpPr>
          <a:xfrm>
            <a:off x="9494519" y="3656076"/>
            <a:ext cx="119380" cy="119380"/>
            <a:chOff x="9494519" y="3656076"/>
            <a:chExt cx="119380" cy="119380"/>
          </a:xfrm>
        </p:grpSpPr>
        <p:sp>
          <p:nvSpPr>
            <p:cNvPr id="2454" name="object 2454"/>
            <p:cNvSpPr/>
            <p:nvPr/>
          </p:nvSpPr>
          <p:spPr>
            <a:xfrm>
              <a:off x="9507473" y="36690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4" y="92964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5" name="object 2455"/>
            <p:cNvSpPr/>
            <p:nvPr/>
          </p:nvSpPr>
          <p:spPr>
            <a:xfrm>
              <a:off x="9507473" y="36690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56" name="object 2456"/>
          <p:cNvGrpSpPr/>
          <p:nvPr/>
        </p:nvGrpSpPr>
        <p:grpSpPr>
          <a:xfrm>
            <a:off x="9710928" y="3656076"/>
            <a:ext cx="117475" cy="119380"/>
            <a:chOff x="9710928" y="3656076"/>
            <a:chExt cx="117475" cy="119380"/>
          </a:xfrm>
        </p:grpSpPr>
        <p:sp>
          <p:nvSpPr>
            <p:cNvPr id="2457" name="object 2457"/>
            <p:cNvSpPr/>
            <p:nvPr/>
          </p:nvSpPr>
          <p:spPr>
            <a:xfrm>
              <a:off x="9723882" y="36690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40" y="92964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8" name="object 2458"/>
            <p:cNvSpPr/>
            <p:nvPr/>
          </p:nvSpPr>
          <p:spPr>
            <a:xfrm>
              <a:off x="9723882" y="36690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59" name="object 2459"/>
          <p:cNvGrpSpPr/>
          <p:nvPr/>
        </p:nvGrpSpPr>
        <p:grpSpPr>
          <a:xfrm>
            <a:off x="9288780" y="3849623"/>
            <a:ext cx="117475" cy="119380"/>
            <a:chOff x="9288780" y="3849623"/>
            <a:chExt cx="117475" cy="119380"/>
          </a:xfrm>
        </p:grpSpPr>
        <p:sp>
          <p:nvSpPr>
            <p:cNvPr id="2460" name="object 2460"/>
            <p:cNvSpPr/>
            <p:nvPr/>
          </p:nvSpPr>
          <p:spPr>
            <a:xfrm>
              <a:off x="9301734" y="38625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1" name="object 2461"/>
            <p:cNvSpPr/>
            <p:nvPr/>
          </p:nvSpPr>
          <p:spPr>
            <a:xfrm>
              <a:off x="9301734" y="38625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62" name="object 2462"/>
          <p:cNvGrpSpPr/>
          <p:nvPr/>
        </p:nvGrpSpPr>
        <p:grpSpPr>
          <a:xfrm>
            <a:off x="9494519" y="3849623"/>
            <a:ext cx="119380" cy="119380"/>
            <a:chOff x="9494519" y="3849623"/>
            <a:chExt cx="119380" cy="119380"/>
          </a:xfrm>
        </p:grpSpPr>
        <p:sp>
          <p:nvSpPr>
            <p:cNvPr id="2463" name="object 2463"/>
            <p:cNvSpPr/>
            <p:nvPr/>
          </p:nvSpPr>
          <p:spPr>
            <a:xfrm>
              <a:off x="9507473" y="38625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4" name="object 2464"/>
            <p:cNvSpPr/>
            <p:nvPr/>
          </p:nvSpPr>
          <p:spPr>
            <a:xfrm>
              <a:off x="9507473" y="38625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65" name="object 2465"/>
          <p:cNvGrpSpPr/>
          <p:nvPr/>
        </p:nvGrpSpPr>
        <p:grpSpPr>
          <a:xfrm>
            <a:off x="9710928" y="3849623"/>
            <a:ext cx="117475" cy="119380"/>
            <a:chOff x="9710928" y="3849623"/>
            <a:chExt cx="117475" cy="119380"/>
          </a:xfrm>
        </p:grpSpPr>
        <p:sp>
          <p:nvSpPr>
            <p:cNvPr id="2466" name="object 2466"/>
            <p:cNvSpPr/>
            <p:nvPr/>
          </p:nvSpPr>
          <p:spPr>
            <a:xfrm>
              <a:off x="9723882" y="38625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7" name="object 2467"/>
            <p:cNvSpPr/>
            <p:nvPr/>
          </p:nvSpPr>
          <p:spPr>
            <a:xfrm>
              <a:off x="9723882" y="38625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68" name="object 2468"/>
          <p:cNvGrpSpPr/>
          <p:nvPr/>
        </p:nvGrpSpPr>
        <p:grpSpPr>
          <a:xfrm>
            <a:off x="9288780" y="4043171"/>
            <a:ext cx="117475" cy="119380"/>
            <a:chOff x="9288780" y="4043171"/>
            <a:chExt cx="117475" cy="119380"/>
          </a:xfrm>
        </p:grpSpPr>
        <p:sp>
          <p:nvSpPr>
            <p:cNvPr id="2469" name="object 2469"/>
            <p:cNvSpPr/>
            <p:nvPr/>
          </p:nvSpPr>
          <p:spPr>
            <a:xfrm>
              <a:off x="9301734" y="40561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0" name="object 2470"/>
            <p:cNvSpPr/>
            <p:nvPr/>
          </p:nvSpPr>
          <p:spPr>
            <a:xfrm>
              <a:off x="9301734" y="40561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71" name="object 2471"/>
          <p:cNvGrpSpPr/>
          <p:nvPr/>
        </p:nvGrpSpPr>
        <p:grpSpPr>
          <a:xfrm>
            <a:off x="9494519" y="4043171"/>
            <a:ext cx="119380" cy="119380"/>
            <a:chOff x="9494519" y="4043171"/>
            <a:chExt cx="119380" cy="119380"/>
          </a:xfrm>
        </p:grpSpPr>
        <p:sp>
          <p:nvSpPr>
            <p:cNvPr id="2472" name="object 2472"/>
            <p:cNvSpPr/>
            <p:nvPr/>
          </p:nvSpPr>
          <p:spPr>
            <a:xfrm>
              <a:off x="9507473" y="40561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3" name="object 2473"/>
            <p:cNvSpPr/>
            <p:nvPr/>
          </p:nvSpPr>
          <p:spPr>
            <a:xfrm>
              <a:off x="9507473" y="40561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74" name="object 2474"/>
          <p:cNvGrpSpPr/>
          <p:nvPr/>
        </p:nvGrpSpPr>
        <p:grpSpPr>
          <a:xfrm>
            <a:off x="9710928" y="4043171"/>
            <a:ext cx="117475" cy="119380"/>
            <a:chOff x="9710928" y="4043171"/>
            <a:chExt cx="117475" cy="119380"/>
          </a:xfrm>
        </p:grpSpPr>
        <p:sp>
          <p:nvSpPr>
            <p:cNvPr id="2475" name="object 2475"/>
            <p:cNvSpPr/>
            <p:nvPr/>
          </p:nvSpPr>
          <p:spPr>
            <a:xfrm>
              <a:off x="9723882" y="40561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6" name="object 2476"/>
            <p:cNvSpPr/>
            <p:nvPr/>
          </p:nvSpPr>
          <p:spPr>
            <a:xfrm>
              <a:off x="9723882" y="40561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77" name="object 2477"/>
          <p:cNvGrpSpPr/>
          <p:nvPr/>
        </p:nvGrpSpPr>
        <p:grpSpPr>
          <a:xfrm>
            <a:off x="9869423" y="3656076"/>
            <a:ext cx="117475" cy="119380"/>
            <a:chOff x="9869423" y="3656076"/>
            <a:chExt cx="117475" cy="119380"/>
          </a:xfrm>
        </p:grpSpPr>
        <p:sp>
          <p:nvSpPr>
            <p:cNvPr id="2478" name="object 2478"/>
            <p:cNvSpPr/>
            <p:nvPr/>
          </p:nvSpPr>
          <p:spPr>
            <a:xfrm>
              <a:off x="9882377" y="36690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1440" y="92964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9" name="object 2479"/>
            <p:cNvSpPr/>
            <p:nvPr/>
          </p:nvSpPr>
          <p:spPr>
            <a:xfrm>
              <a:off x="9882377" y="3669030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80" name="object 2480"/>
          <p:cNvGrpSpPr/>
          <p:nvPr/>
        </p:nvGrpSpPr>
        <p:grpSpPr>
          <a:xfrm>
            <a:off x="10075164" y="3656076"/>
            <a:ext cx="119380" cy="119380"/>
            <a:chOff x="10075164" y="3656076"/>
            <a:chExt cx="119380" cy="119380"/>
          </a:xfrm>
        </p:grpSpPr>
        <p:sp>
          <p:nvSpPr>
            <p:cNvPr id="2481" name="object 2481"/>
            <p:cNvSpPr/>
            <p:nvPr/>
          </p:nvSpPr>
          <p:spPr>
            <a:xfrm>
              <a:off x="10088118" y="36690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92964" y="92964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2" name="object 2482"/>
            <p:cNvSpPr/>
            <p:nvPr/>
          </p:nvSpPr>
          <p:spPr>
            <a:xfrm>
              <a:off x="10088118" y="3669030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4"/>
                  </a:lnTo>
                  <a:lnTo>
                    <a:pt x="0" y="929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83" name="object 2483"/>
          <p:cNvGrpSpPr/>
          <p:nvPr/>
        </p:nvGrpSpPr>
        <p:grpSpPr>
          <a:xfrm>
            <a:off x="9869423" y="3849623"/>
            <a:ext cx="117475" cy="119380"/>
            <a:chOff x="9869423" y="3849623"/>
            <a:chExt cx="117475" cy="119380"/>
          </a:xfrm>
        </p:grpSpPr>
        <p:sp>
          <p:nvSpPr>
            <p:cNvPr id="2484" name="object 2484"/>
            <p:cNvSpPr/>
            <p:nvPr/>
          </p:nvSpPr>
          <p:spPr>
            <a:xfrm>
              <a:off x="9882377" y="38625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5" name="object 2485"/>
            <p:cNvSpPr/>
            <p:nvPr/>
          </p:nvSpPr>
          <p:spPr>
            <a:xfrm>
              <a:off x="9882377" y="3862577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86" name="object 2486"/>
          <p:cNvGrpSpPr/>
          <p:nvPr/>
        </p:nvGrpSpPr>
        <p:grpSpPr>
          <a:xfrm>
            <a:off x="10075164" y="3849623"/>
            <a:ext cx="119380" cy="119380"/>
            <a:chOff x="10075164" y="3849623"/>
            <a:chExt cx="119380" cy="119380"/>
          </a:xfrm>
        </p:grpSpPr>
        <p:sp>
          <p:nvSpPr>
            <p:cNvPr id="2487" name="object 2487"/>
            <p:cNvSpPr/>
            <p:nvPr/>
          </p:nvSpPr>
          <p:spPr>
            <a:xfrm>
              <a:off x="10088118" y="38625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8" name="object 2488"/>
            <p:cNvSpPr/>
            <p:nvPr/>
          </p:nvSpPr>
          <p:spPr>
            <a:xfrm>
              <a:off x="10088118" y="386257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89" name="object 2489"/>
          <p:cNvGrpSpPr/>
          <p:nvPr/>
        </p:nvGrpSpPr>
        <p:grpSpPr>
          <a:xfrm>
            <a:off x="9869423" y="4043171"/>
            <a:ext cx="117475" cy="119380"/>
            <a:chOff x="9869423" y="4043171"/>
            <a:chExt cx="117475" cy="119380"/>
          </a:xfrm>
        </p:grpSpPr>
        <p:sp>
          <p:nvSpPr>
            <p:cNvPr id="2490" name="object 2490"/>
            <p:cNvSpPr/>
            <p:nvPr/>
          </p:nvSpPr>
          <p:spPr>
            <a:xfrm>
              <a:off x="9882377" y="40561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1" name="object 2491"/>
            <p:cNvSpPr/>
            <p:nvPr/>
          </p:nvSpPr>
          <p:spPr>
            <a:xfrm>
              <a:off x="9882377" y="4056125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92" name="object 2492"/>
          <p:cNvGrpSpPr/>
          <p:nvPr/>
        </p:nvGrpSpPr>
        <p:grpSpPr>
          <a:xfrm>
            <a:off x="10075164" y="4043171"/>
            <a:ext cx="119380" cy="119380"/>
            <a:chOff x="10075164" y="4043171"/>
            <a:chExt cx="119380" cy="119380"/>
          </a:xfrm>
        </p:grpSpPr>
        <p:sp>
          <p:nvSpPr>
            <p:cNvPr id="2493" name="object 2493"/>
            <p:cNvSpPr/>
            <p:nvPr/>
          </p:nvSpPr>
          <p:spPr>
            <a:xfrm>
              <a:off x="10088118" y="40561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4" name="object 2494"/>
            <p:cNvSpPr/>
            <p:nvPr/>
          </p:nvSpPr>
          <p:spPr>
            <a:xfrm>
              <a:off x="10088118" y="4056125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95" name="object 2495"/>
          <p:cNvGrpSpPr/>
          <p:nvPr/>
        </p:nvGrpSpPr>
        <p:grpSpPr>
          <a:xfrm>
            <a:off x="9288780" y="4236720"/>
            <a:ext cx="117475" cy="119380"/>
            <a:chOff x="9288780" y="4236720"/>
            <a:chExt cx="117475" cy="119380"/>
          </a:xfrm>
        </p:grpSpPr>
        <p:sp>
          <p:nvSpPr>
            <p:cNvPr id="2496" name="object 2496"/>
            <p:cNvSpPr/>
            <p:nvPr/>
          </p:nvSpPr>
          <p:spPr>
            <a:xfrm>
              <a:off x="9301734" y="42496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7" name="object 2497"/>
            <p:cNvSpPr/>
            <p:nvPr/>
          </p:nvSpPr>
          <p:spPr>
            <a:xfrm>
              <a:off x="9301734" y="42496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98" name="object 2498"/>
          <p:cNvGrpSpPr/>
          <p:nvPr/>
        </p:nvGrpSpPr>
        <p:grpSpPr>
          <a:xfrm>
            <a:off x="9494519" y="4236720"/>
            <a:ext cx="119380" cy="119380"/>
            <a:chOff x="9494519" y="4236720"/>
            <a:chExt cx="119380" cy="119380"/>
          </a:xfrm>
        </p:grpSpPr>
        <p:sp>
          <p:nvSpPr>
            <p:cNvPr id="2499" name="object 2499"/>
            <p:cNvSpPr/>
            <p:nvPr/>
          </p:nvSpPr>
          <p:spPr>
            <a:xfrm>
              <a:off x="9507473" y="42496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0" name="object 2500"/>
            <p:cNvSpPr/>
            <p:nvPr/>
          </p:nvSpPr>
          <p:spPr>
            <a:xfrm>
              <a:off x="9507473" y="42496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01" name="object 2501"/>
          <p:cNvGrpSpPr/>
          <p:nvPr/>
        </p:nvGrpSpPr>
        <p:grpSpPr>
          <a:xfrm>
            <a:off x="9710928" y="4236720"/>
            <a:ext cx="117475" cy="119380"/>
            <a:chOff x="9710928" y="4236720"/>
            <a:chExt cx="117475" cy="119380"/>
          </a:xfrm>
        </p:grpSpPr>
        <p:sp>
          <p:nvSpPr>
            <p:cNvPr id="2502" name="object 2502"/>
            <p:cNvSpPr/>
            <p:nvPr/>
          </p:nvSpPr>
          <p:spPr>
            <a:xfrm>
              <a:off x="9723882" y="42496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3" name="object 2503"/>
            <p:cNvSpPr/>
            <p:nvPr/>
          </p:nvSpPr>
          <p:spPr>
            <a:xfrm>
              <a:off x="9723882" y="42496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04" name="object 2504"/>
          <p:cNvGrpSpPr/>
          <p:nvPr/>
        </p:nvGrpSpPr>
        <p:grpSpPr>
          <a:xfrm>
            <a:off x="9288780" y="4430267"/>
            <a:ext cx="117475" cy="117475"/>
            <a:chOff x="9288780" y="4430267"/>
            <a:chExt cx="117475" cy="117475"/>
          </a:xfrm>
        </p:grpSpPr>
        <p:sp>
          <p:nvSpPr>
            <p:cNvPr id="2505" name="object 2505"/>
            <p:cNvSpPr/>
            <p:nvPr/>
          </p:nvSpPr>
          <p:spPr>
            <a:xfrm>
              <a:off x="9301734" y="44432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6" name="object 2506"/>
            <p:cNvSpPr/>
            <p:nvPr/>
          </p:nvSpPr>
          <p:spPr>
            <a:xfrm>
              <a:off x="9301734" y="44432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07" name="object 2507"/>
          <p:cNvGrpSpPr/>
          <p:nvPr/>
        </p:nvGrpSpPr>
        <p:grpSpPr>
          <a:xfrm>
            <a:off x="9494519" y="4430267"/>
            <a:ext cx="119380" cy="117475"/>
            <a:chOff x="9494519" y="4430267"/>
            <a:chExt cx="119380" cy="117475"/>
          </a:xfrm>
        </p:grpSpPr>
        <p:sp>
          <p:nvSpPr>
            <p:cNvPr id="2508" name="object 2508"/>
            <p:cNvSpPr/>
            <p:nvPr/>
          </p:nvSpPr>
          <p:spPr>
            <a:xfrm>
              <a:off x="9507473" y="44432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9" name="object 2509"/>
            <p:cNvSpPr/>
            <p:nvPr/>
          </p:nvSpPr>
          <p:spPr>
            <a:xfrm>
              <a:off x="9507473" y="44432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10" name="object 2510"/>
          <p:cNvGrpSpPr/>
          <p:nvPr/>
        </p:nvGrpSpPr>
        <p:grpSpPr>
          <a:xfrm>
            <a:off x="9710928" y="4430267"/>
            <a:ext cx="117475" cy="117475"/>
            <a:chOff x="9710928" y="4430267"/>
            <a:chExt cx="117475" cy="117475"/>
          </a:xfrm>
        </p:grpSpPr>
        <p:sp>
          <p:nvSpPr>
            <p:cNvPr id="2511" name="object 2511"/>
            <p:cNvSpPr/>
            <p:nvPr/>
          </p:nvSpPr>
          <p:spPr>
            <a:xfrm>
              <a:off x="9723882" y="44432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2" name="object 2512"/>
            <p:cNvSpPr/>
            <p:nvPr/>
          </p:nvSpPr>
          <p:spPr>
            <a:xfrm>
              <a:off x="9723882" y="44432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13" name="object 2513"/>
          <p:cNvGrpSpPr/>
          <p:nvPr/>
        </p:nvGrpSpPr>
        <p:grpSpPr>
          <a:xfrm>
            <a:off x="9288780" y="4623815"/>
            <a:ext cx="117475" cy="117475"/>
            <a:chOff x="9288780" y="4623815"/>
            <a:chExt cx="117475" cy="117475"/>
          </a:xfrm>
        </p:grpSpPr>
        <p:sp>
          <p:nvSpPr>
            <p:cNvPr id="2514" name="object 2514"/>
            <p:cNvSpPr/>
            <p:nvPr/>
          </p:nvSpPr>
          <p:spPr>
            <a:xfrm>
              <a:off x="9301734" y="463676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5" name="object 2515"/>
            <p:cNvSpPr/>
            <p:nvPr/>
          </p:nvSpPr>
          <p:spPr>
            <a:xfrm>
              <a:off x="9301734" y="463676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16" name="object 2516"/>
          <p:cNvGrpSpPr/>
          <p:nvPr/>
        </p:nvGrpSpPr>
        <p:grpSpPr>
          <a:xfrm>
            <a:off x="9494519" y="4623815"/>
            <a:ext cx="119380" cy="117475"/>
            <a:chOff x="9494519" y="4623815"/>
            <a:chExt cx="119380" cy="117475"/>
          </a:xfrm>
        </p:grpSpPr>
        <p:sp>
          <p:nvSpPr>
            <p:cNvPr id="2517" name="object 2517"/>
            <p:cNvSpPr/>
            <p:nvPr/>
          </p:nvSpPr>
          <p:spPr>
            <a:xfrm>
              <a:off x="9507473" y="463676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8" name="object 2518"/>
            <p:cNvSpPr/>
            <p:nvPr/>
          </p:nvSpPr>
          <p:spPr>
            <a:xfrm>
              <a:off x="9507473" y="463676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19" name="object 2519"/>
          <p:cNvGrpSpPr/>
          <p:nvPr/>
        </p:nvGrpSpPr>
        <p:grpSpPr>
          <a:xfrm>
            <a:off x="9710928" y="4623815"/>
            <a:ext cx="117475" cy="117475"/>
            <a:chOff x="9710928" y="4623815"/>
            <a:chExt cx="117475" cy="117475"/>
          </a:xfrm>
        </p:grpSpPr>
        <p:sp>
          <p:nvSpPr>
            <p:cNvPr id="2520" name="object 2520"/>
            <p:cNvSpPr/>
            <p:nvPr/>
          </p:nvSpPr>
          <p:spPr>
            <a:xfrm>
              <a:off x="9723882" y="463676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1" name="object 2521"/>
            <p:cNvSpPr/>
            <p:nvPr/>
          </p:nvSpPr>
          <p:spPr>
            <a:xfrm>
              <a:off x="9723882" y="463676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22" name="object 2522"/>
          <p:cNvGrpSpPr/>
          <p:nvPr/>
        </p:nvGrpSpPr>
        <p:grpSpPr>
          <a:xfrm>
            <a:off x="9869423" y="4236720"/>
            <a:ext cx="117475" cy="119380"/>
            <a:chOff x="9869423" y="4236720"/>
            <a:chExt cx="117475" cy="119380"/>
          </a:xfrm>
        </p:grpSpPr>
        <p:sp>
          <p:nvSpPr>
            <p:cNvPr id="2523" name="object 2523"/>
            <p:cNvSpPr/>
            <p:nvPr/>
          </p:nvSpPr>
          <p:spPr>
            <a:xfrm>
              <a:off x="9882377" y="42496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4" name="object 2524"/>
            <p:cNvSpPr/>
            <p:nvPr/>
          </p:nvSpPr>
          <p:spPr>
            <a:xfrm>
              <a:off x="9882377" y="42496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25" name="object 2525"/>
          <p:cNvGrpSpPr/>
          <p:nvPr/>
        </p:nvGrpSpPr>
        <p:grpSpPr>
          <a:xfrm>
            <a:off x="10075164" y="4236720"/>
            <a:ext cx="119380" cy="119380"/>
            <a:chOff x="10075164" y="4236720"/>
            <a:chExt cx="119380" cy="119380"/>
          </a:xfrm>
        </p:grpSpPr>
        <p:sp>
          <p:nvSpPr>
            <p:cNvPr id="2526" name="object 2526"/>
            <p:cNvSpPr/>
            <p:nvPr/>
          </p:nvSpPr>
          <p:spPr>
            <a:xfrm>
              <a:off x="10088118" y="42496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7" name="object 2527"/>
            <p:cNvSpPr/>
            <p:nvPr/>
          </p:nvSpPr>
          <p:spPr>
            <a:xfrm>
              <a:off x="10088118" y="42496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28" name="object 2528"/>
          <p:cNvGrpSpPr/>
          <p:nvPr/>
        </p:nvGrpSpPr>
        <p:grpSpPr>
          <a:xfrm>
            <a:off x="9869423" y="4430267"/>
            <a:ext cx="117475" cy="117475"/>
            <a:chOff x="9869423" y="4430267"/>
            <a:chExt cx="117475" cy="117475"/>
          </a:xfrm>
        </p:grpSpPr>
        <p:sp>
          <p:nvSpPr>
            <p:cNvPr id="2529" name="object 2529"/>
            <p:cNvSpPr/>
            <p:nvPr/>
          </p:nvSpPr>
          <p:spPr>
            <a:xfrm>
              <a:off x="9882377" y="44432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0" name="object 2530"/>
            <p:cNvSpPr/>
            <p:nvPr/>
          </p:nvSpPr>
          <p:spPr>
            <a:xfrm>
              <a:off x="9882377" y="444322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31" name="object 2531"/>
          <p:cNvGrpSpPr/>
          <p:nvPr/>
        </p:nvGrpSpPr>
        <p:grpSpPr>
          <a:xfrm>
            <a:off x="10075164" y="4430267"/>
            <a:ext cx="119380" cy="117475"/>
            <a:chOff x="10075164" y="4430267"/>
            <a:chExt cx="119380" cy="117475"/>
          </a:xfrm>
        </p:grpSpPr>
        <p:sp>
          <p:nvSpPr>
            <p:cNvPr id="2532" name="object 2532"/>
            <p:cNvSpPr/>
            <p:nvPr/>
          </p:nvSpPr>
          <p:spPr>
            <a:xfrm>
              <a:off x="10088118" y="44432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3" name="object 2533"/>
            <p:cNvSpPr/>
            <p:nvPr/>
          </p:nvSpPr>
          <p:spPr>
            <a:xfrm>
              <a:off x="10088118" y="4443221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34" name="object 2534"/>
          <p:cNvGrpSpPr/>
          <p:nvPr/>
        </p:nvGrpSpPr>
        <p:grpSpPr>
          <a:xfrm>
            <a:off x="9869423" y="4623815"/>
            <a:ext cx="117475" cy="117475"/>
            <a:chOff x="9869423" y="4623815"/>
            <a:chExt cx="117475" cy="117475"/>
          </a:xfrm>
        </p:grpSpPr>
        <p:sp>
          <p:nvSpPr>
            <p:cNvPr id="2535" name="object 2535"/>
            <p:cNvSpPr/>
            <p:nvPr/>
          </p:nvSpPr>
          <p:spPr>
            <a:xfrm>
              <a:off x="9882377" y="463676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4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1440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6" name="object 2536"/>
            <p:cNvSpPr/>
            <p:nvPr/>
          </p:nvSpPr>
          <p:spPr>
            <a:xfrm>
              <a:off x="9882377" y="463676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40" y="0"/>
                  </a:lnTo>
                  <a:lnTo>
                    <a:pt x="9144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37" name="object 2537"/>
          <p:cNvGrpSpPr/>
          <p:nvPr/>
        </p:nvGrpSpPr>
        <p:grpSpPr>
          <a:xfrm>
            <a:off x="10075164" y="4623815"/>
            <a:ext cx="119380" cy="117475"/>
            <a:chOff x="10075164" y="4623815"/>
            <a:chExt cx="119380" cy="117475"/>
          </a:xfrm>
        </p:grpSpPr>
        <p:sp>
          <p:nvSpPr>
            <p:cNvPr id="2538" name="object 2538"/>
            <p:cNvSpPr/>
            <p:nvPr/>
          </p:nvSpPr>
          <p:spPr>
            <a:xfrm>
              <a:off x="10088118" y="463676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92964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92964" y="9143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9" name="object 2539"/>
            <p:cNvSpPr/>
            <p:nvPr/>
          </p:nvSpPr>
          <p:spPr>
            <a:xfrm>
              <a:off x="10088118" y="4636769"/>
              <a:ext cx="93345" cy="91440"/>
            </a:xfrm>
            <a:custGeom>
              <a:avLst/>
              <a:gdLst/>
              <a:ahLst/>
              <a:cxnLst/>
              <a:rect l="l" t="t" r="r" b="b"/>
              <a:pathLst>
                <a:path w="93345" h="91439">
                  <a:moveTo>
                    <a:pt x="0" y="0"/>
                  </a:moveTo>
                  <a:lnTo>
                    <a:pt x="92964" y="0"/>
                  </a:lnTo>
                  <a:lnTo>
                    <a:pt x="92964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40" name="object 2540"/>
          <p:cNvGrpSpPr/>
          <p:nvPr/>
        </p:nvGrpSpPr>
        <p:grpSpPr>
          <a:xfrm>
            <a:off x="9288780" y="4770120"/>
            <a:ext cx="117475" cy="119380"/>
            <a:chOff x="9288780" y="4770120"/>
            <a:chExt cx="117475" cy="119380"/>
          </a:xfrm>
        </p:grpSpPr>
        <p:sp>
          <p:nvSpPr>
            <p:cNvPr id="2541" name="object 2541"/>
            <p:cNvSpPr/>
            <p:nvPr/>
          </p:nvSpPr>
          <p:spPr>
            <a:xfrm>
              <a:off x="9301734" y="47830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2" name="object 2542"/>
            <p:cNvSpPr/>
            <p:nvPr/>
          </p:nvSpPr>
          <p:spPr>
            <a:xfrm>
              <a:off x="9301734" y="47830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43" name="object 2543"/>
          <p:cNvGrpSpPr/>
          <p:nvPr/>
        </p:nvGrpSpPr>
        <p:grpSpPr>
          <a:xfrm>
            <a:off x="9494519" y="4770120"/>
            <a:ext cx="119380" cy="119380"/>
            <a:chOff x="9494519" y="4770120"/>
            <a:chExt cx="119380" cy="119380"/>
          </a:xfrm>
        </p:grpSpPr>
        <p:sp>
          <p:nvSpPr>
            <p:cNvPr id="2544" name="object 2544"/>
            <p:cNvSpPr/>
            <p:nvPr/>
          </p:nvSpPr>
          <p:spPr>
            <a:xfrm>
              <a:off x="9507473" y="47830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5" name="object 2545"/>
            <p:cNvSpPr/>
            <p:nvPr/>
          </p:nvSpPr>
          <p:spPr>
            <a:xfrm>
              <a:off x="9507473" y="47830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46" name="object 2546"/>
          <p:cNvGrpSpPr/>
          <p:nvPr/>
        </p:nvGrpSpPr>
        <p:grpSpPr>
          <a:xfrm>
            <a:off x="9710928" y="4770120"/>
            <a:ext cx="117475" cy="119380"/>
            <a:chOff x="9710928" y="4770120"/>
            <a:chExt cx="117475" cy="119380"/>
          </a:xfrm>
        </p:grpSpPr>
        <p:sp>
          <p:nvSpPr>
            <p:cNvPr id="2547" name="object 2547"/>
            <p:cNvSpPr/>
            <p:nvPr/>
          </p:nvSpPr>
          <p:spPr>
            <a:xfrm>
              <a:off x="9723882" y="47830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8" name="object 2548"/>
            <p:cNvSpPr/>
            <p:nvPr/>
          </p:nvSpPr>
          <p:spPr>
            <a:xfrm>
              <a:off x="9723882" y="47830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49" name="object 2549"/>
          <p:cNvGrpSpPr/>
          <p:nvPr/>
        </p:nvGrpSpPr>
        <p:grpSpPr>
          <a:xfrm>
            <a:off x="9288780" y="4963667"/>
            <a:ext cx="117475" cy="119380"/>
            <a:chOff x="9288780" y="4963667"/>
            <a:chExt cx="117475" cy="119380"/>
          </a:xfrm>
        </p:grpSpPr>
        <p:sp>
          <p:nvSpPr>
            <p:cNvPr id="2550" name="object 2550"/>
            <p:cNvSpPr/>
            <p:nvPr/>
          </p:nvSpPr>
          <p:spPr>
            <a:xfrm>
              <a:off x="9301734" y="49766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1" name="object 2551"/>
            <p:cNvSpPr/>
            <p:nvPr/>
          </p:nvSpPr>
          <p:spPr>
            <a:xfrm>
              <a:off x="9301734" y="49766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52" name="object 2552"/>
          <p:cNvGrpSpPr/>
          <p:nvPr/>
        </p:nvGrpSpPr>
        <p:grpSpPr>
          <a:xfrm>
            <a:off x="9494519" y="4963667"/>
            <a:ext cx="119380" cy="119380"/>
            <a:chOff x="9494519" y="4963667"/>
            <a:chExt cx="119380" cy="119380"/>
          </a:xfrm>
        </p:grpSpPr>
        <p:sp>
          <p:nvSpPr>
            <p:cNvPr id="2553" name="object 2553"/>
            <p:cNvSpPr/>
            <p:nvPr/>
          </p:nvSpPr>
          <p:spPr>
            <a:xfrm>
              <a:off x="9507473" y="49766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4" name="object 2554"/>
            <p:cNvSpPr/>
            <p:nvPr/>
          </p:nvSpPr>
          <p:spPr>
            <a:xfrm>
              <a:off x="9507473" y="49766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55" name="object 2555"/>
          <p:cNvGrpSpPr/>
          <p:nvPr/>
        </p:nvGrpSpPr>
        <p:grpSpPr>
          <a:xfrm>
            <a:off x="9710928" y="4963667"/>
            <a:ext cx="117475" cy="119380"/>
            <a:chOff x="9710928" y="4963667"/>
            <a:chExt cx="117475" cy="119380"/>
          </a:xfrm>
        </p:grpSpPr>
        <p:sp>
          <p:nvSpPr>
            <p:cNvPr id="2556" name="object 2556"/>
            <p:cNvSpPr/>
            <p:nvPr/>
          </p:nvSpPr>
          <p:spPr>
            <a:xfrm>
              <a:off x="9723882" y="49766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7" name="object 2557"/>
            <p:cNvSpPr/>
            <p:nvPr/>
          </p:nvSpPr>
          <p:spPr>
            <a:xfrm>
              <a:off x="9723882" y="49766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58" name="object 2558"/>
          <p:cNvGrpSpPr/>
          <p:nvPr/>
        </p:nvGrpSpPr>
        <p:grpSpPr>
          <a:xfrm>
            <a:off x="9288780" y="5157215"/>
            <a:ext cx="117475" cy="119380"/>
            <a:chOff x="9288780" y="5157215"/>
            <a:chExt cx="117475" cy="119380"/>
          </a:xfrm>
        </p:grpSpPr>
        <p:sp>
          <p:nvSpPr>
            <p:cNvPr id="2559" name="object 2559"/>
            <p:cNvSpPr/>
            <p:nvPr/>
          </p:nvSpPr>
          <p:spPr>
            <a:xfrm>
              <a:off x="9301734" y="517016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0" name="object 2560"/>
            <p:cNvSpPr/>
            <p:nvPr/>
          </p:nvSpPr>
          <p:spPr>
            <a:xfrm>
              <a:off x="9301734" y="517016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61" name="object 2561"/>
          <p:cNvGrpSpPr/>
          <p:nvPr/>
        </p:nvGrpSpPr>
        <p:grpSpPr>
          <a:xfrm>
            <a:off x="9494519" y="5157215"/>
            <a:ext cx="119380" cy="119380"/>
            <a:chOff x="9494519" y="5157215"/>
            <a:chExt cx="119380" cy="119380"/>
          </a:xfrm>
        </p:grpSpPr>
        <p:sp>
          <p:nvSpPr>
            <p:cNvPr id="2562" name="object 2562"/>
            <p:cNvSpPr/>
            <p:nvPr/>
          </p:nvSpPr>
          <p:spPr>
            <a:xfrm>
              <a:off x="9507473" y="517016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3" name="object 2563"/>
            <p:cNvSpPr/>
            <p:nvPr/>
          </p:nvSpPr>
          <p:spPr>
            <a:xfrm>
              <a:off x="9507473" y="517016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64" name="object 2564"/>
          <p:cNvGrpSpPr/>
          <p:nvPr/>
        </p:nvGrpSpPr>
        <p:grpSpPr>
          <a:xfrm>
            <a:off x="9710928" y="5157215"/>
            <a:ext cx="117475" cy="119380"/>
            <a:chOff x="9710928" y="5157215"/>
            <a:chExt cx="117475" cy="119380"/>
          </a:xfrm>
        </p:grpSpPr>
        <p:sp>
          <p:nvSpPr>
            <p:cNvPr id="2565" name="object 2565"/>
            <p:cNvSpPr/>
            <p:nvPr/>
          </p:nvSpPr>
          <p:spPr>
            <a:xfrm>
              <a:off x="9723882" y="517016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6" name="object 2566"/>
            <p:cNvSpPr/>
            <p:nvPr/>
          </p:nvSpPr>
          <p:spPr>
            <a:xfrm>
              <a:off x="9723882" y="517016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67" name="object 2567"/>
          <p:cNvGrpSpPr/>
          <p:nvPr/>
        </p:nvGrpSpPr>
        <p:grpSpPr>
          <a:xfrm>
            <a:off x="9869423" y="4770120"/>
            <a:ext cx="117475" cy="119380"/>
            <a:chOff x="9869423" y="4770120"/>
            <a:chExt cx="117475" cy="119380"/>
          </a:xfrm>
        </p:grpSpPr>
        <p:sp>
          <p:nvSpPr>
            <p:cNvPr id="2568" name="object 2568"/>
            <p:cNvSpPr/>
            <p:nvPr/>
          </p:nvSpPr>
          <p:spPr>
            <a:xfrm>
              <a:off x="9882377" y="47830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9" name="object 2569"/>
            <p:cNvSpPr/>
            <p:nvPr/>
          </p:nvSpPr>
          <p:spPr>
            <a:xfrm>
              <a:off x="9882377" y="4783074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70" name="object 2570"/>
          <p:cNvGrpSpPr/>
          <p:nvPr/>
        </p:nvGrpSpPr>
        <p:grpSpPr>
          <a:xfrm>
            <a:off x="10075164" y="4770120"/>
            <a:ext cx="119380" cy="119380"/>
            <a:chOff x="10075164" y="4770120"/>
            <a:chExt cx="119380" cy="119380"/>
          </a:xfrm>
        </p:grpSpPr>
        <p:sp>
          <p:nvSpPr>
            <p:cNvPr id="2571" name="object 2571"/>
            <p:cNvSpPr/>
            <p:nvPr/>
          </p:nvSpPr>
          <p:spPr>
            <a:xfrm>
              <a:off x="10088118" y="47830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2" name="object 2572"/>
            <p:cNvSpPr/>
            <p:nvPr/>
          </p:nvSpPr>
          <p:spPr>
            <a:xfrm>
              <a:off x="10088118" y="4783074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73" name="object 2573"/>
          <p:cNvGrpSpPr/>
          <p:nvPr/>
        </p:nvGrpSpPr>
        <p:grpSpPr>
          <a:xfrm>
            <a:off x="9869423" y="4963667"/>
            <a:ext cx="117475" cy="119380"/>
            <a:chOff x="9869423" y="4963667"/>
            <a:chExt cx="117475" cy="119380"/>
          </a:xfrm>
        </p:grpSpPr>
        <p:sp>
          <p:nvSpPr>
            <p:cNvPr id="2574" name="object 2574"/>
            <p:cNvSpPr/>
            <p:nvPr/>
          </p:nvSpPr>
          <p:spPr>
            <a:xfrm>
              <a:off x="9882377" y="49766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5" name="object 2575"/>
            <p:cNvSpPr/>
            <p:nvPr/>
          </p:nvSpPr>
          <p:spPr>
            <a:xfrm>
              <a:off x="9882377" y="4976621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76" name="object 2576"/>
          <p:cNvGrpSpPr/>
          <p:nvPr/>
        </p:nvGrpSpPr>
        <p:grpSpPr>
          <a:xfrm>
            <a:off x="10075164" y="4963667"/>
            <a:ext cx="119380" cy="119380"/>
            <a:chOff x="10075164" y="4963667"/>
            <a:chExt cx="119380" cy="119380"/>
          </a:xfrm>
        </p:grpSpPr>
        <p:sp>
          <p:nvSpPr>
            <p:cNvPr id="2577" name="object 2577"/>
            <p:cNvSpPr/>
            <p:nvPr/>
          </p:nvSpPr>
          <p:spPr>
            <a:xfrm>
              <a:off x="10088118" y="49766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8" name="object 2578"/>
            <p:cNvSpPr/>
            <p:nvPr/>
          </p:nvSpPr>
          <p:spPr>
            <a:xfrm>
              <a:off x="10088118" y="4976621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79" name="object 2579"/>
          <p:cNvGrpSpPr/>
          <p:nvPr/>
        </p:nvGrpSpPr>
        <p:grpSpPr>
          <a:xfrm>
            <a:off x="9869423" y="5157215"/>
            <a:ext cx="117475" cy="119380"/>
            <a:chOff x="9869423" y="5157215"/>
            <a:chExt cx="117475" cy="119380"/>
          </a:xfrm>
        </p:grpSpPr>
        <p:sp>
          <p:nvSpPr>
            <p:cNvPr id="2580" name="object 2580"/>
            <p:cNvSpPr/>
            <p:nvPr/>
          </p:nvSpPr>
          <p:spPr>
            <a:xfrm>
              <a:off x="9882377" y="517016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91440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440" y="92963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1" name="object 2581"/>
            <p:cNvSpPr/>
            <p:nvPr/>
          </p:nvSpPr>
          <p:spPr>
            <a:xfrm>
              <a:off x="9882377" y="5170169"/>
              <a:ext cx="91440" cy="93345"/>
            </a:xfrm>
            <a:custGeom>
              <a:avLst/>
              <a:gdLst/>
              <a:ahLst/>
              <a:cxnLst/>
              <a:rect l="l" t="t" r="r" b="b"/>
              <a:pathLst>
                <a:path w="91440" h="93345">
                  <a:moveTo>
                    <a:pt x="0" y="0"/>
                  </a:moveTo>
                  <a:lnTo>
                    <a:pt x="91440" y="0"/>
                  </a:lnTo>
                  <a:lnTo>
                    <a:pt x="91440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82" name="object 2582"/>
          <p:cNvGrpSpPr/>
          <p:nvPr/>
        </p:nvGrpSpPr>
        <p:grpSpPr>
          <a:xfrm>
            <a:off x="10075164" y="5157215"/>
            <a:ext cx="119380" cy="119380"/>
            <a:chOff x="10075164" y="5157215"/>
            <a:chExt cx="119380" cy="119380"/>
          </a:xfrm>
        </p:grpSpPr>
        <p:sp>
          <p:nvSpPr>
            <p:cNvPr id="2583" name="object 2583"/>
            <p:cNvSpPr/>
            <p:nvPr/>
          </p:nvSpPr>
          <p:spPr>
            <a:xfrm>
              <a:off x="10088118" y="517016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9296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2964" y="92963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4" name="object 2584"/>
            <p:cNvSpPr/>
            <p:nvPr/>
          </p:nvSpPr>
          <p:spPr>
            <a:xfrm>
              <a:off x="10088118" y="5170169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0"/>
                  </a:moveTo>
                  <a:lnTo>
                    <a:pt x="92964" y="0"/>
                  </a:lnTo>
                  <a:lnTo>
                    <a:pt x="92964" y="92963"/>
                  </a:lnTo>
                  <a:lnTo>
                    <a:pt x="0" y="9296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85" name="Slide Number Placeholder 258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7431" y="2971355"/>
            <a:ext cx="6869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5" dirty="0">
                <a:solidFill>
                  <a:srgbClr val="FFFFFF"/>
                </a:solidFill>
              </a:rPr>
              <a:t>W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65" dirty="0">
                <a:solidFill>
                  <a:srgbClr val="FFFFFF"/>
                </a:solidFill>
              </a:rPr>
              <a:t>pp</a:t>
            </a:r>
            <a:r>
              <a:rPr sz="4800" spc="-220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r</a:t>
            </a:r>
            <a:r>
              <a:rPr sz="4800" spc="-515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li</a:t>
            </a:r>
            <a:r>
              <a:rPr sz="4800" spc="-340" dirty="0">
                <a:solidFill>
                  <a:srgbClr val="FFFFFF"/>
                </a:solidFill>
              </a:rPr>
              <a:t>m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87" y="2738183"/>
            <a:ext cx="571246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ts val="5460"/>
              </a:lnSpc>
              <a:spcBef>
                <a:spcPts val="100"/>
              </a:spcBef>
            </a:pPr>
            <a:r>
              <a:rPr sz="4800" spc="-459" dirty="0">
                <a:solidFill>
                  <a:srgbClr val="FFFFFF"/>
                </a:solidFill>
              </a:rPr>
              <a:t>I</a:t>
            </a:r>
            <a:r>
              <a:rPr sz="4800" spc="-330" dirty="0">
                <a:solidFill>
                  <a:srgbClr val="FFFFFF"/>
                </a:solidFill>
              </a:rPr>
              <a:t>t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65" dirty="0">
                <a:solidFill>
                  <a:srgbClr val="FFFFFF"/>
                </a:solidFill>
              </a:rPr>
              <a:t>d</a:t>
            </a:r>
            <a:r>
              <a:rPr sz="4800" spc="-50" dirty="0">
                <a:solidFill>
                  <a:srgbClr val="FFFFFF"/>
                </a:solidFill>
              </a:rPr>
              <a:t>ep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65" dirty="0">
                <a:solidFill>
                  <a:srgbClr val="FFFFFF"/>
                </a:solidFill>
              </a:rPr>
              <a:t>d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endParaRPr sz="4800"/>
          </a:p>
          <a:p>
            <a:pPr algn="ctr">
              <a:lnSpc>
                <a:spcPts val="4020"/>
              </a:lnSpc>
            </a:pPr>
            <a:r>
              <a:rPr sz="3600" spc="-175" dirty="0">
                <a:solidFill>
                  <a:srgbClr val="FFFFFF"/>
                </a:solidFill>
              </a:rPr>
              <a:t>(H</a:t>
            </a:r>
            <a:r>
              <a:rPr sz="3600" spc="-135" dirty="0">
                <a:solidFill>
                  <a:srgbClr val="FFFFFF"/>
                </a:solidFill>
              </a:rPr>
              <a:t>i</a:t>
            </a:r>
            <a:r>
              <a:rPr sz="3600" spc="-395" dirty="0">
                <a:solidFill>
                  <a:srgbClr val="FFFFFF"/>
                </a:solidFill>
              </a:rPr>
              <a:t>nt</a:t>
            </a:r>
            <a:r>
              <a:rPr sz="3600" spc="-254" dirty="0">
                <a:solidFill>
                  <a:srgbClr val="FFFFFF"/>
                </a:solidFill>
              </a:rPr>
              <a:t>:</a:t>
            </a:r>
            <a:r>
              <a:rPr sz="3600" spc="-430" dirty="0">
                <a:solidFill>
                  <a:srgbClr val="FFFFFF"/>
                </a:solidFill>
              </a:rPr>
              <a:t> </a:t>
            </a:r>
            <a:r>
              <a:rPr sz="3600" spc="-200" dirty="0">
                <a:solidFill>
                  <a:srgbClr val="FFFFFF"/>
                </a:solidFill>
              </a:rPr>
              <a:t>l</a:t>
            </a:r>
            <a:r>
              <a:rPr sz="3600" spc="-70" dirty="0">
                <a:solidFill>
                  <a:srgbClr val="FFFFFF"/>
                </a:solidFill>
              </a:rPr>
              <a:t>oo</a:t>
            </a:r>
            <a:r>
              <a:rPr sz="3600" spc="40" dirty="0">
                <a:solidFill>
                  <a:srgbClr val="FFFFFF"/>
                </a:solidFill>
              </a:rPr>
              <a:t>k</a:t>
            </a:r>
            <a:r>
              <a:rPr sz="3600" spc="-440" dirty="0">
                <a:solidFill>
                  <a:srgbClr val="FFFFFF"/>
                </a:solidFill>
              </a:rPr>
              <a:t> </a:t>
            </a:r>
            <a:r>
              <a:rPr sz="3600" spc="-225" dirty="0">
                <a:solidFill>
                  <a:srgbClr val="FFFFFF"/>
                </a:solidFill>
              </a:rPr>
              <a:t>a</a:t>
            </a:r>
            <a:r>
              <a:rPr sz="3600" spc="20" dirty="0">
                <a:solidFill>
                  <a:srgbClr val="FFFFFF"/>
                </a:solidFill>
              </a:rPr>
              <a:t>t</a:t>
            </a:r>
            <a:r>
              <a:rPr sz="3600" spc="-440" dirty="0">
                <a:solidFill>
                  <a:srgbClr val="FFFFFF"/>
                </a:solidFill>
              </a:rPr>
              <a:t> </a:t>
            </a:r>
            <a:r>
              <a:rPr sz="3600" spc="-240" dirty="0">
                <a:solidFill>
                  <a:srgbClr val="FFFFFF"/>
                </a:solidFill>
              </a:rPr>
              <a:t>y</a:t>
            </a:r>
            <a:r>
              <a:rPr sz="3600" spc="-130" dirty="0">
                <a:solidFill>
                  <a:srgbClr val="FFFFFF"/>
                </a:solidFill>
              </a:rPr>
              <a:t>ou</a:t>
            </a:r>
            <a:r>
              <a:rPr sz="3600" spc="-15" dirty="0">
                <a:solidFill>
                  <a:srgbClr val="FFFFFF"/>
                </a:solidFill>
              </a:rPr>
              <a:t>r</a:t>
            </a:r>
            <a:r>
              <a:rPr sz="3600" spc="-43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do</a:t>
            </a:r>
            <a:r>
              <a:rPr sz="3600" spc="-40" dirty="0">
                <a:solidFill>
                  <a:srgbClr val="FFFFFF"/>
                </a:solidFill>
              </a:rPr>
              <a:t>m</a:t>
            </a:r>
            <a:r>
              <a:rPr sz="3600" spc="-215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i</a:t>
            </a:r>
            <a:r>
              <a:rPr sz="3600" spc="-190" dirty="0">
                <a:solidFill>
                  <a:srgbClr val="FFFFFF"/>
                </a:solidFill>
              </a:rPr>
              <a:t>n)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4971" y="2971355"/>
            <a:ext cx="4076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FFFFFF"/>
                </a:solidFill>
              </a:rPr>
              <a:t>O</a:t>
            </a:r>
            <a:r>
              <a:rPr sz="4800" spc="-229" dirty="0">
                <a:solidFill>
                  <a:srgbClr val="FFFFFF"/>
                </a:solidFill>
              </a:rPr>
              <a:t>(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1065" dirty="0">
                <a:solidFill>
                  <a:srgbClr val="FFFFFF"/>
                </a:solidFill>
              </a:rPr>
              <a:t>+</a:t>
            </a:r>
            <a:r>
              <a:rPr sz="4800" spc="-1555" dirty="0">
                <a:solidFill>
                  <a:srgbClr val="FFFFFF"/>
                </a:solidFill>
              </a:rPr>
              <a:t>1</a:t>
            </a:r>
            <a:r>
              <a:rPr sz="4800" spc="-120" dirty="0">
                <a:solidFill>
                  <a:srgbClr val="FFFFFF"/>
                </a:solidFill>
              </a:rPr>
              <a:t>)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190" dirty="0">
                <a:solidFill>
                  <a:srgbClr val="FFFFFF"/>
                </a:solidFill>
              </a:rPr>
              <a:t>O</a:t>
            </a:r>
            <a:r>
              <a:rPr sz="4800" spc="-229" dirty="0">
                <a:solidFill>
                  <a:srgbClr val="FFFFFF"/>
                </a:solidFill>
              </a:rPr>
              <a:t>(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120" dirty="0">
                <a:solidFill>
                  <a:srgbClr val="FFFFFF"/>
                </a:solidFill>
              </a:rPr>
              <a:t>)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28603" y="2971355"/>
            <a:ext cx="3867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FFFFFF"/>
                </a:solidFill>
              </a:rPr>
              <a:t>O</a:t>
            </a:r>
            <a:r>
              <a:rPr sz="4800" spc="-229" dirty="0">
                <a:solidFill>
                  <a:srgbClr val="FFFFFF"/>
                </a:solidFill>
              </a:rPr>
              <a:t>(</a:t>
            </a:r>
            <a:r>
              <a:rPr sz="4800" spc="-330" dirty="0">
                <a:solidFill>
                  <a:srgbClr val="FFFFFF"/>
                </a:solidFill>
              </a:rPr>
              <a:t>2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120" dirty="0">
                <a:solidFill>
                  <a:srgbClr val="FFFFFF"/>
                </a:solidFill>
              </a:rPr>
              <a:t>)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190" dirty="0">
                <a:solidFill>
                  <a:srgbClr val="FFFFFF"/>
                </a:solidFill>
              </a:rPr>
              <a:t>O</a:t>
            </a:r>
            <a:r>
              <a:rPr sz="4800" spc="-229" dirty="0">
                <a:solidFill>
                  <a:srgbClr val="FFFFFF"/>
                </a:solidFill>
              </a:rPr>
              <a:t>(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120" dirty="0">
                <a:solidFill>
                  <a:srgbClr val="FFFFFF"/>
                </a:solidFill>
              </a:rPr>
              <a:t>)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9591" y="2718906"/>
            <a:ext cx="367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1F1F1F"/>
                </a:solidFill>
              </a:rPr>
              <a:t>Big-O</a:t>
            </a:r>
            <a:r>
              <a:rPr sz="3600" spc="-260" dirty="0">
                <a:solidFill>
                  <a:srgbClr val="1F1F1F"/>
                </a:solidFill>
              </a:rPr>
              <a:t> </a:t>
            </a:r>
            <a:r>
              <a:rPr sz="3600" spc="-20" dirty="0">
                <a:solidFill>
                  <a:srgbClr val="1F1F1F"/>
                </a:solidFill>
              </a:rPr>
              <a:t>Examples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10046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algorithm</a:t>
            </a:r>
            <a:r>
              <a:rPr sz="2800" spc="-1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unchanged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800" spc="-16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size.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1231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4800" spc="-15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48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0493" y="2718906"/>
            <a:ext cx="7905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1F1F1F"/>
                </a:solidFill>
              </a:rPr>
              <a:t>Asymptotic</a:t>
            </a:r>
            <a:r>
              <a:rPr sz="3600" spc="-210" dirty="0">
                <a:solidFill>
                  <a:srgbClr val="1F1F1F"/>
                </a:solidFill>
              </a:rPr>
              <a:t> </a:t>
            </a:r>
            <a:r>
              <a:rPr sz="3600" spc="-15" dirty="0">
                <a:solidFill>
                  <a:srgbClr val="1F1F1F"/>
                </a:solidFill>
              </a:rPr>
              <a:t>Analysis</a:t>
            </a:r>
            <a:r>
              <a:rPr sz="3600" spc="-195" dirty="0">
                <a:solidFill>
                  <a:srgbClr val="1F1F1F"/>
                </a:solidFill>
              </a:rPr>
              <a:t> </a:t>
            </a:r>
            <a:r>
              <a:rPr sz="3600" spc="95" dirty="0">
                <a:solidFill>
                  <a:srgbClr val="1F1F1F"/>
                </a:solidFill>
              </a:rPr>
              <a:t>of</a:t>
            </a:r>
            <a:r>
              <a:rPr sz="3600" spc="-204" dirty="0">
                <a:solidFill>
                  <a:srgbClr val="1F1F1F"/>
                </a:solidFill>
              </a:rPr>
              <a:t> </a:t>
            </a:r>
            <a:r>
              <a:rPr sz="3600" spc="30" dirty="0">
                <a:solidFill>
                  <a:srgbClr val="1F1F1F"/>
                </a:solidFill>
              </a:rPr>
              <a:t>Algorithms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8573" y="3116607"/>
            <a:ext cx="278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404040"/>
                </a:solidFill>
              </a:rPr>
              <a:t>O(1)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Growth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47854" y="2329717"/>
          <a:ext cx="6096000" cy="218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315"/>
                <a:gridCol w="3702685"/>
              </a:tblGrid>
              <a:tr h="4343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Input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Size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Cost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4343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</a:tr>
              <a:tr h="4343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solidFill>
                      <a:srgbClr val="FBDED4"/>
                    </a:solidFill>
                  </a:tcPr>
                </a:tc>
              </a:tr>
              <a:tr h="4343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100037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whose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scales</a:t>
            </a:r>
            <a:r>
              <a:rPr sz="2800" spc="-1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linearly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6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input.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1400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895594"/>
            <a:ext cx="10403840" cy="317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[]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letters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alibri" panose="020F0502020204030204"/>
                <a:cs typeface="Calibri" panose="020F0502020204030204"/>
              </a:rPr>
              <a:t>"abcdefghijklmnopqrstuvwxyz"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 panose="020F0502020204030204"/>
              <a:cs typeface="Calibri" panose="020F0502020204030204"/>
            </a:endParaRPr>
          </a:p>
          <a:p>
            <a:pPr marL="220980" marR="7104380" indent="-208915">
              <a:lnSpc>
                <a:spcPct val="128000"/>
              </a:lnSpc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 </a:t>
            </a:r>
            <a:r>
              <a:rPr sz="1800" dirty="0">
                <a:latin typeface="Calibri" panose="020F0502020204030204"/>
                <a:cs typeface="Calibri" panose="020F0502020204030204"/>
              </a:rPr>
              <a:t>i =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dirty="0">
                <a:latin typeface="Calibri" panose="020F0502020204030204"/>
                <a:cs typeface="Calibri" panose="020F0502020204030204"/>
              </a:rPr>
              <a:t>i &lt;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letters.Length;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i++) </a:t>
            </a:r>
            <a:r>
              <a:rPr sz="1800" dirty="0">
                <a:latin typeface="Calibri" panose="020F0502020204030204"/>
                <a:cs typeface="Calibri" panose="020F0502020204030204"/>
              </a:rPr>
              <a:t>{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Console.WriteLine(letters[i]);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O(n)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70485">
              <a:lnSpc>
                <a:spcPct val="100000"/>
              </a:lnSpc>
              <a:spcBef>
                <a:spcPts val="1100"/>
              </a:spcBef>
            </a:pP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Iterating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once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O(n)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algorithm.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0557" y="3116607"/>
            <a:ext cx="291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O(n)</a:t>
            </a:r>
            <a:r>
              <a:rPr sz="3600" spc="-285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Growth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47854" y="2329717"/>
          <a:ext cx="6096000" cy="218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315"/>
                <a:gridCol w="3702685"/>
              </a:tblGrid>
              <a:tr h="4343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Input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Size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Cost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4343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</a:tr>
              <a:tr h="4343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solidFill>
                      <a:srgbClr val="FBDED4"/>
                    </a:solidFill>
                  </a:tcPr>
                </a:tc>
              </a:tr>
              <a:tr h="4343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4094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whose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scales</a:t>
            </a:r>
            <a:r>
              <a:rPr sz="2800" spc="-1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logarithmically</a:t>
            </a:r>
            <a:r>
              <a:rPr sz="2800" spc="-10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size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2468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4800" spc="-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4800" spc="1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5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41092" y="3558540"/>
            <a:ext cx="6911340" cy="307975"/>
            <a:chOff x="2641092" y="3558540"/>
            <a:chExt cx="6911340" cy="307975"/>
          </a:xfrm>
        </p:grpSpPr>
        <p:sp>
          <p:nvSpPr>
            <p:cNvPr id="3" name="object 3"/>
            <p:cNvSpPr/>
            <p:nvPr/>
          </p:nvSpPr>
          <p:spPr>
            <a:xfrm>
              <a:off x="2654046" y="3571494"/>
              <a:ext cx="6885940" cy="281940"/>
            </a:xfrm>
            <a:custGeom>
              <a:avLst/>
              <a:gdLst/>
              <a:ahLst/>
              <a:cxnLst/>
              <a:rect l="l" t="t" r="r" b="b"/>
              <a:pathLst>
                <a:path w="6885940" h="281939">
                  <a:moveTo>
                    <a:pt x="6885432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6885432" y="281939"/>
                  </a:lnTo>
                  <a:lnTo>
                    <a:pt x="688543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54046" y="3571494"/>
              <a:ext cx="6885940" cy="281940"/>
            </a:xfrm>
            <a:custGeom>
              <a:avLst/>
              <a:gdLst/>
              <a:ahLst/>
              <a:cxnLst/>
              <a:rect l="l" t="t" r="r" b="b"/>
              <a:pathLst>
                <a:path w="6885940" h="281939">
                  <a:moveTo>
                    <a:pt x="0" y="0"/>
                  </a:moveTo>
                  <a:lnTo>
                    <a:pt x="6885432" y="0"/>
                  </a:lnTo>
                  <a:lnTo>
                    <a:pt x="6885432" y="281939"/>
                  </a:lnTo>
                  <a:lnTo>
                    <a:pt x="0" y="281939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992703" y="2950640"/>
            <a:ext cx="15328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aa</a:t>
            </a:r>
            <a:r>
              <a:rPr sz="27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ark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9969" y="2950640"/>
            <a:ext cx="9753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700" spc="-114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ra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129" y="2939324"/>
            <a:ext cx="11131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8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ot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29216" y="520827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</a:rPr>
              <a:t>O(log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n)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3283" y="3561588"/>
            <a:ext cx="1270" cy="281940"/>
          </a:xfrm>
          <a:custGeom>
            <a:avLst/>
            <a:gdLst/>
            <a:ahLst/>
            <a:cxnLst/>
            <a:rect l="l" t="t" r="r" b="b"/>
            <a:pathLst>
              <a:path w="1269" h="281939">
                <a:moveTo>
                  <a:pt x="0" y="281939"/>
                </a:moveTo>
                <a:lnTo>
                  <a:pt x="762" y="281939"/>
                </a:lnTo>
                <a:lnTo>
                  <a:pt x="762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641092" y="3549396"/>
            <a:ext cx="6898005" cy="307975"/>
            <a:chOff x="2641092" y="3549396"/>
            <a:chExt cx="6898005" cy="307975"/>
          </a:xfrm>
        </p:grpSpPr>
        <p:sp>
          <p:nvSpPr>
            <p:cNvPr id="4" name="object 4"/>
            <p:cNvSpPr/>
            <p:nvPr/>
          </p:nvSpPr>
          <p:spPr>
            <a:xfrm>
              <a:off x="6083045" y="3561588"/>
              <a:ext cx="3455670" cy="281940"/>
            </a:xfrm>
            <a:custGeom>
              <a:avLst/>
              <a:gdLst/>
              <a:ahLst/>
              <a:cxnLst/>
              <a:rect l="l" t="t" r="r" b="b"/>
              <a:pathLst>
                <a:path w="3455670" h="281939">
                  <a:moveTo>
                    <a:pt x="0" y="281939"/>
                  </a:moveTo>
                  <a:lnTo>
                    <a:pt x="3455669" y="281939"/>
                  </a:lnTo>
                  <a:lnTo>
                    <a:pt x="3455669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54046" y="3562350"/>
              <a:ext cx="3429000" cy="281940"/>
            </a:xfrm>
            <a:custGeom>
              <a:avLst/>
              <a:gdLst/>
              <a:ahLst/>
              <a:cxnLst/>
              <a:rect l="l" t="t" r="r" b="b"/>
              <a:pathLst>
                <a:path w="3429000" h="281939">
                  <a:moveTo>
                    <a:pt x="3429000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3429000" y="281939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54046" y="3562350"/>
              <a:ext cx="3429000" cy="281940"/>
            </a:xfrm>
            <a:custGeom>
              <a:avLst/>
              <a:gdLst/>
              <a:ahLst/>
              <a:cxnLst/>
              <a:rect l="l" t="t" r="r" b="b"/>
              <a:pathLst>
                <a:path w="3429000" h="281939">
                  <a:moveTo>
                    <a:pt x="0" y="0"/>
                  </a:moveTo>
                  <a:lnTo>
                    <a:pt x="3429000" y="0"/>
                  </a:lnTo>
                  <a:lnTo>
                    <a:pt x="3429000" y="281939"/>
                  </a:lnTo>
                  <a:lnTo>
                    <a:pt x="0" y="2819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92703" y="2950640"/>
            <a:ext cx="15328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aa</a:t>
            </a:r>
            <a:r>
              <a:rPr sz="27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ark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1788" y="2950640"/>
            <a:ext cx="9753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7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700" spc="-114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ra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129" y="2939324"/>
            <a:ext cx="11131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8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ot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29216" y="520827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</a:rPr>
              <a:t>O(log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n)</a:t>
            </a:r>
            <a:endParaRPr sz="36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3283" y="3561588"/>
            <a:ext cx="1270" cy="281940"/>
          </a:xfrm>
          <a:custGeom>
            <a:avLst/>
            <a:gdLst/>
            <a:ahLst/>
            <a:cxnLst/>
            <a:rect l="l" t="t" r="r" b="b"/>
            <a:pathLst>
              <a:path w="1269" h="281939">
                <a:moveTo>
                  <a:pt x="0" y="281939"/>
                </a:moveTo>
                <a:lnTo>
                  <a:pt x="762" y="281939"/>
                </a:lnTo>
                <a:lnTo>
                  <a:pt x="762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641092" y="3549396"/>
            <a:ext cx="6898005" cy="307975"/>
            <a:chOff x="2641092" y="3549396"/>
            <a:chExt cx="6898005" cy="307975"/>
          </a:xfrm>
        </p:grpSpPr>
        <p:sp>
          <p:nvSpPr>
            <p:cNvPr id="4" name="object 4"/>
            <p:cNvSpPr/>
            <p:nvPr/>
          </p:nvSpPr>
          <p:spPr>
            <a:xfrm>
              <a:off x="6083045" y="3561588"/>
              <a:ext cx="3455670" cy="281940"/>
            </a:xfrm>
            <a:custGeom>
              <a:avLst/>
              <a:gdLst/>
              <a:ahLst/>
              <a:cxnLst/>
              <a:rect l="l" t="t" r="r" b="b"/>
              <a:pathLst>
                <a:path w="3455670" h="281939">
                  <a:moveTo>
                    <a:pt x="0" y="281939"/>
                  </a:moveTo>
                  <a:lnTo>
                    <a:pt x="3455669" y="281939"/>
                  </a:lnTo>
                  <a:lnTo>
                    <a:pt x="3455669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54046" y="3562350"/>
              <a:ext cx="3429000" cy="281940"/>
            </a:xfrm>
            <a:custGeom>
              <a:avLst/>
              <a:gdLst/>
              <a:ahLst/>
              <a:cxnLst/>
              <a:rect l="l" t="t" r="r" b="b"/>
              <a:pathLst>
                <a:path w="3429000" h="281939">
                  <a:moveTo>
                    <a:pt x="3429000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3429000" y="281939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54046" y="3562350"/>
              <a:ext cx="3429000" cy="281940"/>
            </a:xfrm>
            <a:custGeom>
              <a:avLst/>
              <a:gdLst/>
              <a:ahLst/>
              <a:cxnLst/>
              <a:rect l="l" t="t" r="r" b="b"/>
              <a:pathLst>
                <a:path w="3429000" h="281939">
                  <a:moveTo>
                    <a:pt x="0" y="0"/>
                  </a:moveTo>
                  <a:lnTo>
                    <a:pt x="3429000" y="0"/>
                  </a:lnTo>
                  <a:lnTo>
                    <a:pt x="3429000" y="281939"/>
                  </a:lnTo>
                  <a:lnTo>
                    <a:pt x="0" y="2819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92703" y="2950640"/>
            <a:ext cx="15328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aa</a:t>
            </a:r>
            <a:r>
              <a:rPr sz="27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ark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129" y="2939324"/>
            <a:ext cx="11131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8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ot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4572" y="3863097"/>
            <a:ext cx="1536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27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7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700" spc="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29216" y="520827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</a:rPr>
              <a:t>O(log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n)</a:t>
            </a:r>
            <a:endParaRPr sz="36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3283" y="3561588"/>
            <a:ext cx="1614805" cy="281940"/>
          </a:xfrm>
          <a:custGeom>
            <a:avLst/>
            <a:gdLst/>
            <a:ahLst/>
            <a:cxnLst/>
            <a:rect l="l" t="t" r="r" b="b"/>
            <a:pathLst>
              <a:path w="1614804" h="281939">
                <a:moveTo>
                  <a:pt x="0" y="281939"/>
                </a:moveTo>
                <a:lnTo>
                  <a:pt x="1614678" y="281939"/>
                </a:lnTo>
                <a:lnTo>
                  <a:pt x="1614678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255008" y="3549396"/>
            <a:ext cx="5283835" cy="307975"/>
            <a:chOff x="4255008" y="3549396"/>
            <a:chExt cx="5283835" cy="307975"/>
          </a:xfrm>
        </p:grpSpPr>
        <p:sp>
          <p:nvSpPr>
            <p:cNvPr id="4" name="object 4"/>
            <p:cNvSpPr/>
            <p:nvPr/>
          </p:nvSpPr>
          <p:spPr>
            <a:xfrm>
              <a:off x="6083046" y="3561588"/>
              <a:ext cx="3455670" cy="281940"/>
            </a:xfrm>
            <a:custGeom>
              <a:avLst/>
              <a:gdLst/>
              <a:ahLst/>
              <a:cxnLst/>
              <a:rect l="l" t="t" r="r" b="b"/>
              <a:pathLst>
                <a:path w="3455670" h="281939">
                  <a:moveTo>
                    <a:pt x="0" y="281939"/>
                  </a:moveTo>
                  <a:lnTo>
                    <a:pt x="3455669" y="281939"/>
                  </a:lnTo>
                  <a:lnTo>
                    <a:pt x="3455669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67962" y="3562350"/>
              <a:ext cx="1815464" cy="281940"/>
            </a:xfrm>
            <a:custGeom>
              <a:avLst/>
              <a:gdLst/>
              <a:ahLst/>
              <a:cxnLst/>
              <a:rect l="l" t="t" r="r" b="b"/>
              <a:pathLst>
                <a:path w="1815464" h="281939">
                  <a:moveTo>
                    <a:pt x="1815084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1815084" y="281939"/>
                  </a:lnTo>
                  <a:lnTo>
                    <a:pt x="181508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67962" y="3562350"/>
              <a:ext cx="1815464" cy="281940"/>
            </a:xfrm>
            <a:custGeom>
              <a:avLst/>
              <a:gdLst/>
              <a:ahLst/>
              <a:cxnLst/>
              <a:rect l="l" t="t" r="r" b="b"/>
              <a:pathLst>
                <a:path w="1815464" h="281939">
                  <a:moveTo>
                    <a:pt x="0" y="0"/>
                  </a:moveTo>
                  <a:lnTo>
                    <a:pt x="1815084" y="0"/>
                  </a:lnTo>
                  <a:lnTo>
                    <a:pt x="1815084" y="281939"/>
                  </a:lnTo>
                  <a:lnTo>
                    <a:pt x="0" y="2819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92704" y="2950640"/>
            <a:ext cx="15328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aa</a:t>
            </a:r>
            <a:r>
              <a:rPr sz="27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ark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130" y="2939324"/>
            <a:ext cx="11131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8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ot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4573" y="3863097"/>
            <a:ext cx="1536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27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7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700" spc="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29216" y="520827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</a:rPr>
              <a:t>O(log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n)</a:t>
            </a:r>
            <a:endParaRPr sz="36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53283" y="3561588"/>
            <a:ext cx="1614805" cy="281940"/>
          </a:xfrm>
          <a:custGeom>
            <a:avLst/>
            <a:gdLst/>
            <a:ahLst/>
            <a:cxnLst/>
            <a:rect l="l" t="t" r="r" b="b"/>
            <a:pathLst>
              <a:path w="1614804" h="281939">
                <a:moveTo>
                  <a:pt x="0" y="281939"/>
                </a:moveTo>
                <a:lnTo>
                  <a:pt x="1614678" y="281939"/>
                </a:lnTo>
                <a:lnTo>
                  <a:pt x="1614678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255008" y="3549396"/>
            <a:ext cx="5283835" cy="307975"/>
            <a:chOff x="4255008" y="3549396"/>
            <a:chExt cx="5283835" cy="307975"/>
          </a:xfrm>
        </p:grpSpPr>
        <p:sp>
          <p:nvSpPr>
            <p:cNvPr id="5" name="object 5"/>
            <p:cNvSpPr/>
            <p:nvPr/>
          </p:nvSpPr>
          <p:spPr>
            <a:xfrm>
              <a:off x="5182362" y="3561588"/>
              <a:ext cx="4356735" cy="281940"/>
            </a:xfrm>
            <a:custGeom>
              <a:avLst/>
              <a:gdLst/>
              <a:ahLst/>
              <a:cxnLst/>
              <a:rect l="l" t="t" r="r" b="b"/>
              <a:pathLst>
                <a:path w="4356734" h="281939">
                  <a:moveTo>
                    <a:pt x="0" y="281939"/>
                  </a:moveTo>
                  <a:lnTo>
                    <a:pt x="4356353" y="281939"/>
                  </a:lnTo>
                  <a:lnTo>
                    <a:pt x="4356353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67962" y="3562350"/>
              <a:ext cx="914400" cy="281940"/>
            </a:xfrm>
            <a:custGeom>
              <a:avLst/>
              <a:gdLst/>
              <a:ahLst/>
              <a:cxnLst/>
              <a:rect l="l" t="t" r="r" b="b"/>
              <a:pathLst>
                <a:path w="914400" h="281939">
                  <a:moveTo>
                    <a:pt x="914400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914400" y="28193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67962" y="3562350"/>
              <a:ext cx="914400" cy="281940"/>
            </a:xfrm>
            <a:custGeom>
              <a:avLst/>
              <a:gdLst/>
              <a:ahLst/>
              <a:cxnLst/>
              <a:rect l="l" t="t" r="r" b="b"/>
              <a:pathLst>
                <a:path w="914400" h="281939">
                  <a:moveTo>
                    <a:pt x="0" y="0"/>
                  </a:moveTo>
                  <a:lnTo>
                    <a:pt x="914400" y="0"/>
                  </a:lnTo>
                  <a:lnTo>
                    <a:pt x="914400" y="281939"/>
                  </a:lnTo>
                  <a:lnTo>
                    <a:pt x="0" y="2819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29216" y="520827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</a:rPr>
              <a:t>O(log</a:t>
            </a:r>
            <a:r>
              <a:rPr sz="3600" spc="-29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n)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7716" y="2263139"/>
            <a:ext cx="1638299" cy="15742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555748"/>
            <a:ext cx="2285999" cy="9875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1580" y="2033016"/>
            <a:ext cx="1997963" cy="20330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2915" y="4408000"/>
            <a:ext cx="2675255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 need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2183" y="519066"/>
            <a:ext cx="233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40" dirty="0">
                <a:solidFill>
                  <a:srgbClr val="404040"/>
                </a:solidFill>
              </a:rPr>
              <a:t>sou</a:t>
            </a:r>
            <a:r>
              <a:rPr sz="3600" spc="-114" dirty="0">
                <a:solidFill>
                  <a:srgbClr val="404040"/>
                </a:solidFill>
              </a:rPr>
              <a:t>r</a:t>
            </a:r>
            <a:r>
              <a:rPr sz="3600" spc="125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711437" y="4469554"/>
            <a:ext cx="2786380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consumed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algorithms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3851" y="4469808"/>
            <a:ext cx="2510790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700"/>
              </a:spcBef>
            </a:pP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Others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1270" algn="ctr">
              <a:lnSpc>
                <a:spcPct val="100000"/>
              </a:lnSpc>
              <a:spcBef>
                <a:spcPts val="6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Network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transfer,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disk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3283" y="3561588"/>
            <a:ext cx="2084070" cy="281940"/>
          </a:xfrm>
          <a:custGeom>
            <a:avLst/>
            <a:gdLst/>
            <a:ahLst/>
            <a:cxnLst/>
            <a:rect l="l" t="t" r="r" b="b"/>
            <a:pathLst>
              <a:path w="2084070" h="281939">
                <a:moveTo>
                  <a:pt x="0" y="281939"/>
                </a:moveTo>
                <a:lnTo>
                  <a:pt x="2084070" y="281939"/>
                </a:lnTo>
                <a:lnTo>
                  <a:pt x="2084070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24400" y="3549396"/>
            <a:ext cx="4814570" cy="307975"/>
            <a:chOff x="4724400" y="3549396"/>
            <a:chExt cx="4814570" cy="307975"/>
          </a:xfrm>
        </p:grpSpPr>
        <p:sp>
          <p:nvSpPr>
            <p:cNvPr id="4" name="object 4"/>
            <p:cNvSpPr/>
            <p:nvPr/>
          </p:nvSpPr>
          <p:spPr>
            <a:xfrm>
              <a:off x="5182362" y="3561588"/>
              <a:ext cx="4356735" cy="281940"/>
            </a:xfrm>
            <a:custGeom>
              <a:avLst/>
              <a:gdLst/>
              <a:ahLst/>
              <a:cxnLst/>
              <a:rect l="l" t="t" r="r" b="b"/>
              <a:pathLst>
                <a:path w="4356734" h="281939">
                  <a:moveTo>
                    <a:pt x="0" y="281939"/>
                  </a:moveTo>
                  <a:lnTo>
                    <a:pt x="4356353" y="281939"/>
                  </a:lnTo>
                  <a:lnTo>
                    <a:pt x="4356353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37353" y="3562350"/>
              <a:ext cx="445134" cy="281940"/>
            </a:xfrm>
            <a:custGeom>
              <a:avLst/>
              <a:gdLst/>
              <a:ahLst/>
              <a:cxnLst/>
              <a:rect l="l" t="t" r="r" b="b"/>
              <a:pathLst>
                <a:path w="445135" h="281939">
                  <a:moveTo>
                    <a:pt x="445008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445008" y="281939"/>
                  </a:lnTo>
                  <a:lnTo>
                    <a:pt x="44500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37353" y="3562350"/>
              <a:ext cx="445134" cy="281940"/>
            </a:xfrm>
            <a:custGeom>
              <a:avLst/>
              <a:gdLst/>
              <a:ahLst/>
              <a:cxnLst/>
              <a:rect l="l" t="t" r="r" b="b"/>
              <a:pathLst>
                <a:path w="445135" h="281939">
                  <a:moveTo>
                    <a:pt x="0" y="0"/>
                  </a:moveTo>
                  <a:lnTo>
                    <a:pt x="445008" y="0"/>
                  </a:lnTo>
                  <a:lnTo>
                    <a:pt x="445008" y="281939"/>
                  </a:lnTo>
                  <a:lnTo>
                    <a:pt x="0" y="2819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526273" y="2939483"/>
            <a:ext cx="11506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giraffe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O(log</a:t>
            </a:r>
            <a:r>
              <a:rPr spc="-280" dirty="0"/>
              <a:t> </a:t>
            </a:r>
            <a:r>
              <a:rPr spc="-80" dirty="0"/>
              <a:t>n)</a:t>
            </a:r>
            <a:endParaRPr spc="-8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0677" y="2842287"/>
            <a:ext cx="1934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</a:rPr>
              <a:t>O(log</a:t>
            </a:r>
            <a:r>
              <a:rPr sz="3600" spc="-29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n) </a:t>
            </a:r>
            <a:r>
              <a:rPr sz="3600" spc="-125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-40" dirty="0">
                <a:solidFill>
                  <a:srgbClr val="404040"/>
                </a:solidFill>
              </a:rPr>
              <a:t>ro</a:t>
            </a:r>
            <a:r>
              <a:rPr sz="3600" spc="70" dirty="0">
                <a:solidFill>
                  <a:srgbClr val="404040"/>
                </a:solidFill>
              </a:rPr>
              <a:t>w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75" dirty="0">
                <a:solidFill>
                  <a:srgbClr val="404040"/>
                </a:solidFill>
              </a:rPr>
              <a:t>h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47854" y="2336800"/>
          <a:ext cx="6096000" cy="218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315"/>
                <a:gridCol w="3702685"/>
              </a:tblGrid>
              <a:tr h="4343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Input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Size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Cost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</a:tr>
              <a:tr h="4343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solidFill>
                      <a:srgbClr val="FBDED4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864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exhibits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quadratic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growth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800" spc="-114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size.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044" y="2092811"/>
            <a:ext cx="1657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4800" spc="-172" baseline="250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4800" spc="-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104" y="1819470"/>
            <a:ext cx="11101070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marR="7830820" indent="-20764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void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quad(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[]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input,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count)</a:t>
            </a:r>
            <a:r>
              <a:rPr sz="1800" dirty="0">
                <a:latin typeface="Calibri" panose="020F0502020204030204"/>
                <a:cs typeface="Calibri" panose="020F0502020204030204"/>
              </a:rPr>
              <a:t> {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800" spc="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count;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77545" marR="8028305" indent="-210185">
              <a:lnSpc>
                <a:spcPts val="2760"/>
              </a:lnSpc>
              <a:spcBef>
                <a:spcPts val="190"/>
              </a:spcBef>
            </a:pP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count;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x++)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process(input,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i,</a:t>
            </a:r>
            <a:r>
              <a:rPr sz="1800" dirty="0">
                <a:latin typeface="Calibri" panose="020F0502020204030204"/>
                <a:cs typeface="Calibri" panose="020F0502020204030204"/>
              </a:rPr>
              <a:t> x);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0165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 marL="50800">
              <a:lnSpc>
                <a:spcPct val="100000"/>
              </a:lnSpc>
              <a:spcBef>
                <a:spcPts val="1360"/>
              </a:spcBef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3600" spc="-44" baseline="25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08585">
              <a:lnSpc>
                <a:spcPct val="100000"/>
              </a:lnSpc>
              <a:spcBef>
                <a:spcPts val="1100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doubly-nested</a:t>
            </a:r>
            <a:r>
              <a:rPr sz="22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</a:t>
            </a:r>
            <a:r>
              <a:rPr sz="22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indication</a:t>
            </a:r>
            <a:r>
              <a:rPr sz="22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2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2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2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175" baseline="25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algorithm.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325" y="3116607"/>
            <a:ext cx="312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O(n</a:t>
            </a:r>
            <a:r>
              <a:rPr sz="3600" spc="-44" baseline="25000" dirty="0">
                <a:solidFill>
                  <a:srgbClr val="404040"/>
                </a:solidFill>
              </a:rPr>
              <a:t>2</a:t>
            </a:r>
            <a:r>
              <a:rPr sz="3600" spc="-30" dirty="0">
                <a:solidFill>
                  <a:srgbClr val="404040"/>
                </a:solidFill>
              </a:rPr>
              <a:t>)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Growth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47854" y="2329717"/>
          <a:ext cx="6096000" cy="218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315"/>
                <a:gridCol w="3702685"/>
              </a:tblGrid>
              <a:tr h="4343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Input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Size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Cost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4343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</a:tr>
              <a:tr h="4343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solidFill>
                      <a:srgbClr val="FBDED4"/>
                    </a:solidFill>
                  </a:tcPr>
                </a:tc>
              </a:tr>
              <a:tr h="4343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1000000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3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1e+12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6088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inputs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6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contribute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growth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1965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O(nm</a:t>
            </a:r>
            <a:r>
              <a:rPr sz="48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518" y="1819470"/>
            <a:ext cx="11083925" cy="359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marR="7125335" indent="-20764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void nm(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[]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n,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 </a:t>
            </a:r>
            <a:r>
              <a:rPr sz="1800" dirty="0">
                <a:latin typeface="Calibri" panose="020F0502020204030204"/>
                <a:cs typeface="Calibri" panose="020F0502020204030204"/>
              </a:rPr>
              <a:t>nc,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[] </a:t>
            </a:r>
            <a:r>
              <a:rPr sz="1800" dirty="0">
                <a:latin typeface="Calibri" panose="020F0502020204030204"/>
                <a:cs typeface="Calibri" panose="020F0502020204030204"/>
              </a:rPr>
              <a:t>m,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mc) </a:t>
            </a:r>
            <a:r>
              <a:rPr sz="1800" dirty="0">
                <a:latin typeface="Calibri" panose="020F0502020204030204"/>
                <a:cs typeface="Calibri" panose="020F0502020204030204"/>
              </a:rPr>
              <a:t>{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800" spc="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 &lt;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nc;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40080" marR="8300085" indent="-210185">
              <a:lnSpc>
                <a:spcPts val="2760"/>
              </a:lnSpc>
              <a:spcBef>
                <a:spcPts val="190"/>
              </a:spcBef>
            </a:pP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 </a:t>
            </a:r>
            <a:r>
              <a:rPr sz="1800" dirty="0">
                <a:latin typeface="Calibri" panose="020F0502020204030204"/>
                <a:cs typeface="Calibri" panose="020F0502020204030204"/>
              </a:rPr>
              <a:t>x =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dirty="0">
                <a:latin typeface="Calibri" panose="020F0502020204030204"/>
                <a:cs typeface="Calibri" panose="020F0502020204030204"/>
              </a:rPr>
              <a:t>x &lt; mc; x++)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process(n[i],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m[x]);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 marL="13335">
              <a:lnSpc>
                <a:spcPct val="100000"/>
              </a:lnSpc>
              <a:spcBef>
                <a:spcPts val="1370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O(nm)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3335" marR="5080" indent="57785">
              <a:lnSpc>
                <a:spcPct val="100000"/>
              </a:lnSpc>
              <a:spcBef>
                <a:spcPts val="1100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iterates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distinct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indicate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O(nm)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algorithm.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5671" y="2660522"/>
            <a:ext cx="811403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213360">
              <a:lnSpc>
                <a:spcPts val="4900"/>
              </a:lnSpc>
              <a:spcBef>
                <a:spcPts val="980"/>
              </a:spcBef>
            </a:pPr>
            <a:r>
              <a:rPr sz="4800" spc="195" dirty="0">
                <a:solidFill>
                  <a:srgbClr val="FFFFFF"/>
                </a:solidFill>
              </a:rPr>
              <a:t>P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65" dirty="0">
                <a:solidFill>
                  <a:srgbClr val="FFFFFF"/>
                </a:solidFill>
              </a:rPr>
              <a:t>d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515" dirty="0">
                <a:solidFill>
                  <a:srgbClr val="FFFFFF"/>
                </a:solidFill>
              </a:rPr>
              <a:t> 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-210" dirty="0">
                <a:solidFill>
                  <a:srgbClr val="FFFFFF"/>
                </a:solidFill>
              </a:rPr>
              <a:t>h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170" dirty="0">
                <a:solidFill>
                  <a:srgbClr val="FFFFFF"/>
                </a:solidFill>
              </a:rPr>
              <a:t>v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95" dirty="0">
                <a:solidFill>
                  <a:srgbClr val="FFFFFF"/>
                </a:solidFill>
              </a:rPr>
              <a:t>s  </a:t>
            </a:r>
            <a:r>
              <a:rPr sz="4800" spc="-215" dirty="0">
                <a:solidFill>
                  <a:srgbClr val="FFFFFF"/>
                </a:solidFill>
              </a:rPr>
              <a:t>un</a:t>
            </a:r>
            <a:r>
              <a:rPr sz="4800" spc="65" dirty="0">
                <a:solidFill>
                  <a:srgbClr val="FFFFFF"/>
                </a:solidFill>
              </a:rPr>
              <a:t>d</a:t>
            </a:r>
            <a:r>
              <a:rPr sz="4800" spc="-204" dirty="0">
                <a:solidFill>
                  <a:srgbClr val="FFFFFF"/>
                </a:solidFill>
              </a:rPr>
              <a:t>er</a:t>
            </a:r>
            <a:r>
              <a:rPr sz="4800" spc="-275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270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525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0" dirty="0">
                <a:solidFill>
                  <a:srgbClr val="FFFFFF"/>
                </a:solidFill>
              </a:rPr>
              <a:t>u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65" dirty="0">
                <a:solidFill>
                  <a:srgbClr val="FFFFFF"/>
                </a:solidFill>
              </a:rPr>
              <a:t>d</a:t>
            </a:r>
            <a:r>
              <a:rPr sz="4800" spc="-90" dirty="0">
                <a:solidFill>
                  <a:srgbClr val="FFFFFF"/>
                </a:solidFill>
              </a:rPr>
              <a:t>o</a:t>
            </a:r>
            <a:r>
              <a:rPr sz="4800" spc="-85" dirty="0">
                <a:solidFill>
                  <a:srgbClr val="FFFFFF"/>
                </a:solidFill>
              </a:rPr>
              <a:t>m</a:t>
            </a:r>
            <a:r>
              <a:rPr sz="4800" spc="-210" dirty="0">
                <a:solidFill>
                  <a:srgbClr val="FFFFFF"/>
                </a:solidFill>
              </a:rPr>
              <a:t>ai</a:t>
            </a:r>
            <a:r>
              <a:rPr sz="4800" spc="-260" dirty="0">
                <a:solidFill>
                  <a:srgbClr val="FFFFFF"/>
                </a:solidFill>
              </a:rPr>
              <a:t>n</a:t>
            </a:r>
            <a:r>
              <a:rPr sz="4800" spc="-645" dirty="0">
                <a:solidFill>
                  <a:srgbClr val="FFFFFF"/>
                </a:solidFill>
              </a:rPr>
              <a:t>.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51666" y="1719579"/>
          <a:ext cx="6096634" cy="341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820"/>
                <a:gridCol w="3853814"/>
              </a:tblGrid>
              <a:tr h="4343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Big-O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Elapsed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O(1)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2400" spc="-114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ms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4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O(log</a:t>
                      </a:r>
                      <a:r>
                        <a:rPr sz="2400" spc="-1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4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r>
                        <a:rPr sz="2400" spc="-16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ms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</a:tr>
              <a:tr h="4343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400" spc="-5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r>
                        <a:rPr sz="2400" spc="-1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400" spc="-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spc="-4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solidFill>
                      <a:srgbClr val="FBDED4"/>
                    </a:solidFill>
                  </a:tcPr>
                </a:tc>
              </a:tr>
              <a:tr h="80009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O(nm)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400" spc="-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400" spc="-5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r>
                        <a:rPr sz="2400" spc="-11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r>
                        <a:rPr sz="2400" spc="-114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m)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873760">
                        <a:lnSpc>
                          <a:spcPct val="100000"/>
                        </a:lnSpc>
                      </a:pPr>
                      <a:r>
                        <a:rPr sz="2400" spc="-2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minutes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/>
                </a:tc>
              </a:tr>
              <a:tr h="4343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</a:t>
                      </a:r>
                      <a:r>
                        <a:rPr sz="2400" baseline="24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solidFill>
                      <a:srgbClr val="FBDED4"/>
                    </a:solidFill>
                  </a:tcPr>
                </a:tc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400" spc="-8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r>
                        <a:rPr sz="2400" spc="-11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2400" spc="-5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5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solidFill>
                      <a:srgbClr val="FBDED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</a:t>
                      </a:r>
                      <a:r>
                        <a:rPr sz="2400" baseline="24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r>
                        <a:rPr sz="2400" spc="-12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400" spc="-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2400" spc="-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888e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r>
                        <a:rPr sz="2400" spc="-11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7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400" spc="-5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400" dirty="0">
                          <a:solidFill>
                            <a:srgbClr val="6F6F6F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B w="127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4120" y="2842287"/>
            <a:ext cx="18256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Relative  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40" dirty="0">
                <a:solidFill>
                  <a:srgbClr val="404040"/>
                </a:solidFill>
              </a:rPr>
              <a:t>i</a:t>
            </a:r>
            <a:r>
              <a:rPr sz="3600" spc="-140" dirty="0">
                <a:solidFill>
                  <a:srgbClr val="404040"/>
                </a:solidFill>
              </a:rPr>
              <a:t>m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6716" y="2971355"/>
            <a:ext cx="4610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FFFFFF"/>
                </a:solidFill>
              </a:rPr>
              <a:t>T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185" dirty="0">
                <a:solidFill>
                  <a:srgbClr val="FFFFFF"/>
                </a:solidFill>
              </a:rPr>
              <a:t>see</a:t>
            </a:r>
            <a:r>
              <a:rPr sz="4800" spc="-240" dirty="0">
                <a:solidFill>
                  <a:srgbClr val="FFFFFF"/>
                </a:solidFill>
              </a:rPr>
              <a:t>m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90" dirty="0">
                <a:solidFill>
                  <a:srgbClr val="FFFFFF"/>
                </a:solidFill>
              </a:rPr>
              <a:t>ad</a:t>
            </a:r>
            <a:r>
              <a:rPr sz="4800" spc="-680" dirty="0">
                <a:solidFill>
                  <a:srgbClr val="FFFFFF"/>
                </a:solidFill>
              </a:rPr>
              <a:t>!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590794"/>
            <a:ext cx="493141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char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[]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letters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alibri" panose="020F0502020204030204"/>
                <a:cs typeface="Calibri" panose="020F0502020204030204"/>
              </a:rPr>
              <a:t>”ABCDEFGHIJKLMNOPQRSTUVWXYZ"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2495550" indent="-635">
              <a:lnSpc>
                <a:spcPct val="156000"/>
              </a:lnSpc>
              <a:spcBef>
                <a:spcPts val="116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index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while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(letters[index]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!=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A21414"/>
                </a:solidFill>
                <a:latin typeface="Calibri" panose="020F0502020204030204"/>
                <a:cs typeface="Calibri" panose="020F0502020204030204"/>
              </a:rPr>
              <a:t>'G'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1615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index++;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791" y="4323588"/>
            <a:ext cx="8420100" cy="67246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15"/>
              </a:spcBef>
              <a:tabLst>
                <a:tab pos="726440" algn="l"/>
                <a:tab pos="1294765" algn="l"/>
                <a:tab pos="1868170" algn="l"/>
                <a:tab pos="2456180" algn="l"/>
                <a:tab pos="3006725" algn="l"/>
                <a:tab pos="3553460" algn="l"/>
                <a:tab pos="4141470" algn="l"/>
                <a:tab pos="4722495" algn="l"/>
                <a:tab pos="5152390" algn="l"/>
                <a:tab pos="5664200" algn="l"/>
                <a:tab pos="6232525" algn="l"/>
                <a:tab pos="6765925" algn="l"/>
                <a:tab pos="7383145" algn="l"/>
                <a:tab pos="7974965" algn="l"/>
              </a:tabLst>
            </a:pPr>
            <a:r>
              <a:rPr sz="2700" u="sng" spc="28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2700" spc="28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9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B</a:t>
            </a:r>
            <a:r>
              <a:rPr sz="2700" spc="9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10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2700" spc="10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30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2700" spc="3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100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700" spc="10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21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F</a:t>
            </a:r>
            <a:r>
              <a:rPr sz="2700" spc="21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20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G</a:t>
            </a:r>
            <a:r>
              <a:rPr sz="2700" spc="2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20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H</a:t>
            </a:r>
            <a:r>
              <a:rPr sz="2700" spc="2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-28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2700" spc="-28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280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J</a:t>
            </a:r>
            <a:r>
              <a:rPr sz="2700" spc="28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8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K</a:t>
            </a:r>
            <a:r>
              <a:rPr sz="2700" spc="8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16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2700" spc="16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6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M</a:t>
            </a:r>
            <a:r>
              <a:rPr sz="2700" spc="6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110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N</a:t>
            </a:r>
            <a:r>
              <a:rPr sz="2700" spc="11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u="sng" spc="-7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Verdana" panose="020B0604030504040204"/>
                <a:cs typeface="Verdana" panose="020B0604030504040204"/>
              </a:rPr>
              <a:t>…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7255" y="5102352"/>
            <a:ext cx="187960" cy="381000"/>
          </a:xfrm>
          <a:custGeom>
            <a:avLst/>
            <a:gdLst/>
            <a:ahLst/>
            <a:cxnLst/>
            <a:rect l="l" t="t" r="r" b="b"/>
            <a:pathLst>
              <a:path w="187960" h="381000">
                <a:moveTo>
                  <a:pt x="93726" y="0"/>
                </a:moveTo>
                <a:lnTo>
                  <a:pt x="0" y="93725"/>
                </a:lnTo>
                <a:lnTo>
                  <a:pt x="46863" y="93725"/>
                </a:lnTo>
                <a:lnTo>
                  <a:pt x="46863" y="380999"/>
                </a:lnTo>
                <a:lnTo>
                  <a:pt x="140589" y="380999"/>
                </a:lnTo>
                <a:lnTo>
                  <a:pt x="140589" y="93725"/>
                </a:lnTo>
                <a:lnTo>
                  <a:pt x="187452" y="93725"/>
                </a:lnTo>
                <a:lnTo>
                  <a:pt x="93726" y="0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0844" y="5102352"/>
            <a:ext cx="189230" cy="381000"/>
          </a:xfrm>
          <a:custGeom>
            <a:avLst/>
            <a:gdLst/>
            <a:ahLst/>
            <a:cxnLst/>
            <a:rect l="l" t="t" r="r" b="b"/>
            <a:pathLst>
              <a:path w="189230" h="381000">
                <a:moveTo>
                  <a:pt x="94488" y="0"/>
                </a:moveTo>
                <a:lnTo>
                  <a:pt x="0" y="94487"/>
                </a:lnTo>
                <a:lnTo>
                  <a:pt x="47244" y="94487"/>
                </a:lnTo>
                <a:lnTo>
                  <a:pt x="47244" y="380999"/>
                </a:lnTo>
                <a:lnTo>
                  <a:pt x="141732" y="380999"/>
                </a:lnTo>
                <a:lnTo>
                  <a:pt x="141732" y="94487"/>
                </a:lnTo>
                <a:lnTo>
                  <a:pt x="188976" y="94487"/>
                </a:lnTo>
                <a:lnTo>
                  <a:pt x="94488" y="0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59964" y="5102352"/>
            <a:ext cx="187960" cy="381000"/>
          </a:xfrm>
          <a:custGeom>
            <a:avLst/>
            <a:gdLst/>
            <a:ahLst/>
            <a:cxnLst/>
            <a:rect l="l" t="t" r="r" b="b"/>
            <a:pathLst>
              <a:path w="187960" h="381000">
                <a:moveTo>
                  <a:pt x="93726" y="0"/>
                </a:moveTo>
                <a:lnTo>
                  <a:pt x="0" y="93725"/>
                </a:lnTo>
                <a:lnTo>
                  <a:pt x="46863" y="93725"/>
                </a:lnTo>
                <a:lnTo>
                  <a:pt x="46863" y="380999"/>
                </a:lnTo>
                <a:lnTo>
                  <a:pt x="140589" y="380999"/>
                </a:lnTo>
                <a:lnTo>
                  <a:pt x="140589" y="93725"/>
                </a:lnTo>
                <a:lnTo>
                  <a:pt x="187452" y="93725"/>
                </a:lnTo>
                <a:lnTo>
                  <a:pt x="93726" y="0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29940" y="5102352"/>
            <a:ext cx="189230" cy="381000"/>
          </a:xfrm>
          <a:custGeom>
            <a:avLst/>
            <a:gdLst/>
            <a:ahLst/>
            <a:cxnLst/>
            <a:rect l="l" t="t" r="r" b="b"/>
            <a:pathLst>
              <a:path w="189229" h="381000">
                <a:moveTo>
                  <a:pt x="94488" y="0"/>
                </a:moveTo>
                <a:lnTo>
                  <a:pt x="0" y="94487"/>
                </a:lnTo>
                <a:lnTo>
                  <a:pt x="47244" y="94487"/>
                </a:lnTo>
                <a:lnTo>
                  <a:pt x="47244" y="380999"/>
                </a:lnTo>
                <a:lnTo>
                  <a:pt x="141732" y="380999"/>
                </a:lnTo>
                <a:lnTo>
                  <a:pt x="141732" y="94487"/>
                </a:lnTo>
                <a:lnTo>
                  <a:pt x="188976" y="94487"/>
                </a:lnTo>
                <a:lnTo>
                  <a:pt x="94488" y="0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9435" y="5102352"/>
            <a:ext cx="189230" cy="381000"/>
          </a:xfrm>
          <a:custGeom>
            <a:avLst/>
            <a:gdLst/>
            <a:ahLst/>
            <a:cxnLst/>
            <a:rect l="l" t="t" r="r" b="b"/>
            <a:pathLst>
              <a:path w="189229" h="381000">
                <a:moveTo>
                  <a:pt x="94488" y="0"/>
                </a:moveTo>
                <a:lnTo>
                  <a:pt x="0" y="94487"/>
                </a:lnTo>
                <a:lnTo>
                  <a:pt x="47244" y="94487"/>
                </a:lnTo>
                <a:lnTo>
                  <a:pt x="47244" y="380999"/>
                </a:lnTo>
                <a:lnTo>
                  <a:pt x="141732" y="380999"/>
                </a:lnTo>
                <a:lnTo>
                  <a:pt x="141732" y="94487"/>
                </a:lnTo>
                <a:lnTo>
                  <a:pt x="188976" y="94487"/>
                </a:lnTo>
                <a:lnTo>
                  <a:pt x="94488" y="0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16552" y="5102352"/>
            <a:ext cx="189230" cy="381000"/>
          </a:xfrm>
          <a:custGeom>
            <a:avLst/>
            <a:gdLst/>
            <a:ahLst/>
            <a:cxnLst/>
            <a:rect l="l" t="t" r="r" b="b"/>
            <a:pathLst>
              <a:path w="189229" h="381000">
                <a:moveTo>
                  <a:pt x="94488" y="0"/>
                </a:moveTo>
                <a:lnTo>
                  <a:pt x="0" y="94487"/>
                </a:lnTo>
                <a:lnTo>
                  <a:pt x="47244" y="94487"/>
                </a:lnTo>
                <a:lnTo>
                  <a:pt x="47244" y="380999"/>
                </a:lnTo>
                <a:lnTo>
                  <a:pt x="141732" y="380999"/>
                </a:lnTo>
                <a:lnTo>
                  <a:pt x="141732" y="94487"/>
                </a:lnTo>
                <a:lnTo>
                  <a:pt x="188976" y="94487"/>
                </a:lnTo>
                <a:lnTo>
                  <a:pt x="94488" y="0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97196" y="5102352"/>
            <a:ext cx="187960" cy="381000"/>
          </a:xfrm>
          <a:custGeom>
            <a:avLst/>
            <a:gdLst/>
            <a:ahLst/>
            <a:cxnLst/>
            <a:rect l="l" t="t" r="r" b="b"/>
            <a:pathLst>
              <a:path w="187960" h="381000">
                <a:moveTo>
                  <a:pt x="93726" y="0"/>
                </a:moveTo>
                <a:lnTo>
                  <a:pt x="0" y="93725"/>
                </a:lnTo>
                <a:lnTo>
                  <a:pt x="46863" y="93725"/>
                </a:lnTo>
                <a:lnTo>
                  <a:pt x="46863" y="380999"/>
                </a:lnTo>
                <a:lnTo>
                  <a:pt x="140589" y="380999"/>
                </a:lnTo>
                <a:lnTo>
                  <a:pt x="140589" y="93725"/>
                </a:lnTo>
                <a:lnTo>
                  <a:pt x="187452" y="93725"/>
                </a:lnTo>
                <a:lnTo>
                  <a:pt x="9372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69501" y="5611507"/>
            <a:ext cx="3922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8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400" spc="1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400" spc="1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400" spc="1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400" spc="1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400" spc="1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400" spc="1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6295" y="5611506"/>
            <a:ext cx="56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400" spc="-8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488" y="1766316"/>
            <a:ext cx="2030095" cy="20320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540385">
              <a:lnSpc>
                <a:spcPct val="100000"/>
              </a:lnSpc>
            </a:pPr>
            <a:r>
              <a:rPr sz="3200" spc="100" dirty="0">
                <a:solidFill>
                  <a:srgbClr val="FFFFFF"/>
                </a:solidFill>
              </a:rPr>
              <a:t>Best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81015" y="1766316"/>
            <a:ext cx="2030095" cy="20320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135255">
              <a:lnSpc>
                <a:spcPct val="100000"/>
              </a:lnSpc>
            </a:pPr>
            <a:r>
              <a:rPr sz="3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Average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2543" y="1766316"/>
            <a:ext cx="2030095" cy="20320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400050">
              <a:lnSpc>
                <a:spcPct val="100000"/>
              </a:lnSpc>
            </a:pP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1959" y="4628014"/>
            <a:ext cx="2039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Bi</a:t>
            </a:r>
            <a:r>
              <a:rPr sz="5400" spc="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5400" spc="-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5400" spc="33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37319" y="3896867"/>
            <a:ext cx="281940" cy="739140"/>
            <a:chOff x="9037319" y="3896867"/>
            <a:chExt cx="281940" cy="739140"/>
          </a:xfrm>
        </p:grpSpPr>
        <p:sp>
          <p:nvSpPr>
            <p:cNvPr id="7" name="object 7"/>
            <p:cNvSpPr/>
            <p:nvPr/>
          </p:nvSpPr>
          <p:spPr>
            <a:xfrm>
              <a:off x="905027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40" h="713739">
                  <a:moveTo>
                    <a:pt x="128016" y="0"/>
                  </a:moveTo>
                  <a:lnTo>
                    <a:pt x="0" y="128015"/>
                  </a:lnTo>
                  <a:lnTo>
                    <a:pt x="64008" y="128015"/>
                  </a:lnTo>
                  <a:lnTo>
                    <a:pt x="64008" y="713231"/>
                  </a:lnTo>
                  <a:lnTo>
                    <a:pt x="192024" y="713231"/>
                  </a:lnTo>
                  <a:lnTo>
                    <a:pt x="192024" y="128015"/>
                  </a:lnTo>
                  <a:lnTo>
                    <a:pt x="256032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5027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40" h="713739">
                  <a:moveTo>
                    <a:pt x="0" y="128015"/>
                  </a:moveTo>
                  <a:lnTo>
                    <a:pt x="128016" y="0"/>
                  </a:lnTo>
                  <a:lnTo>
                    <a:pt x="256032" y="128015"/>
                  </a:lnTo>
                  <a:lnTo>
                    <a:pt x="192024" y="128015"/>
                  </a:lnTo>
                  <a:lnTo>
                    <a:pt x="192024" y="713231"/>
                  </a:lnTo>
                  <a:lnTo>
                    <a:pt x="64008" y="713231"/>
                  </a:lnTo>
                  <a:lnTo>
                    <a:pt x="64008" y="128015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488" y="1766316"/>
            <a:ext cx="2030095" cy="20320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540385">
              <a:lnSpc>
                <a:spcPct val="100000"/>
              </a:lnSpc>
            </a:pPr>
            <a:r>
              <a:rPr sz="3200" spc="100" dirty="0">
                <a:solidFill>
                  <a:srgbClr val="FFFFFF"/>
                </a:solidFill>
              </a:rPr>
              <a:t>Best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81015" y="1766316"/>
            <a:ext cx="2030095" cy="20320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135255">
              <a:lnSpc>
                <a:spcPct val="100000"/>
              </a:lnSpc>
            </a:pPr>
            <a:r>
              <a:rPr sz="3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Average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2543" y="1766316"/>
            <a:ext cx="2030095" cy="20320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400050">
              <a:lnSpc>
                <a:spcPct val="100000"/>
              </a:lnSpc>
            </a:pP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1959" y="4628014"/>
            <a:ext cx="2039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Bi</a:t>
            </a:r>
            <a:r>
              <a:rPr sz="5400" spc="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5400" spc="-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5400" spc="33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37319" y="3896867"/>
            <a:ext cx="281940" cy="739140"/>
            <a:chOff x="9037319" y="3896867"/>
            <a:chExt cx="281940" cy="739140"/>
          </a:xfrm>
        </p:grpSpPr>
        <p:sp>
          <p:nvSpPr>
            <p:cNvPr id="7" name="object 7"/>
            <p:cNvSpPr/>
            <p:nvPr/>
          </p:nvSpPr>
          <p:spPr>
            <a:xfrm>
              <a:off x="905027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40" h="713739">
                  <a:moveTo>
                    <a:pt x="128016" y="0"/>
                  </a:moveTo>
                  <a:lnTo>
                    <a:pt x="0" y="128015"/>
                  </a:lnTo>
                  <a:lnTo>
                    <a:pt x="64008" y="128015"/>
                  </a:lnTo>
                  <a:lnTo>
                    <a:pt x="64008" y="713231"/>
                  </a:lnTo>
                  <a:lnTo>
                    <a:pt x="192024" y="713231"/>
                  </a:lnTo>
                  <a:lnTo>
                    <a:pt x="192024" y="128015"/>
                  </a:lnTo>
                  <a:lnTo>
                    <a:pt x="256032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5027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40" h="713739">
                  <a:moveTo>
                    <a:pt x="0" y="128015"/>
                  </a:moveTo>
                  <a:lnTo>
                    <a:pt x="128016" y="0"/>
                  </a:lnTo>
                  <a:lnTo>
                    <a:pt x="256032" y="128015"/>
                  </a:lnTo>
                  <a:lnTo>
                    <a:pt x="192024" y="128015"/>
                  </a:lnTo>
                  <a:lnTo>
                    <a:pt x="192024" y="713231"/>
                  </a:lnTo>
                  <a:lnTo>
                    <a:pt x="64008" y="713231"/>
                  </a:lnTo>
                  <a:lnTo>
                    <a:pt x="64008" y="128015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18988" y="4588390"/>
            <a:ext cx="1868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Bi</a:t>
            </a:r>
            <a:r>
              <a:rPr sz="5400" spc="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5400" spc="-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5400" dirty="0">
                <a:solidFill>
                  <a:srgbClr val="6F6F6F"/>
                </a:solidFill>
                <a:latin typeface="Courier New" panose="02070309020205020404"/>
                <a:cs typeface="Courier New" panose="02070309020205020404"/>
              </a:rPr>
              <a:t>Ω</a:t>
            </a:r>
            <a:endParaRPr sz="5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34639" y="3896867"/>
            <a:ext cx="281940" cy="739140"/>
            <a:chOff x="2834639" y="3896867"/>
            <a:chExt cx="281940" cy="739140"/>
          </a:xfrm>
        </p:grpSpPr>
        <p:sp>
          <p:nvSpPr>
            <p:cNvPr id="11" name="object 11"/>
            <p:cNvSpPr/>
            <p:nvPr/>
          </p:nvSpPr>
          <p:spPr>
            <a:xfrm>
              <a:off x="284759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39" h="713739">
                  <a:moveTo>
                    <a:pt x="128016" y="0"/>
                  </a:moveTo>
                  <a:lnTo>
                    <a:pt x="0" y="128015"/>
                  </a:lnTo>
                  <a:lnTo>
                    <a:pt x="64008" y="128015"/>
                  </a:lnTo>
                  <a:lnTo>
                    <a:pt x="64008" y="713231"/>
                  </a:lnTo>
                  <a:lnTo>
                    <a:pt x="192024" y="713231"/>
                  </a:lnTo>
                  <a:lnTo>
                    <a:pt x="192024" y="128015"/>
                  </a:lnTo>
                  <a:lnTo>
                    <a:pt x="256032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4759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39" h="713739">
                  <a:moveTo>
                    <a:pt x="0" y="128015"/>
                  </a:moveTo>
                  <a:lnTo>
                    <a:pt x="128016" y="0"/>
                  </a:lnTo>
                  <a:lnTo>
                    <a:pt x="256032" y="128015"/>
                  </a:lnTo>
                  <a:lnTo>
                    <a:pt x="192024" y="128015"/>
                  </a:lnTo>
                  <a:lnTo>
                    <a:pt x="192024" y="713231"/>
                  </a:lnTo>
                  <a:lnTo>
                    <a:pt x="64008" y="713231"/>
                  </a:lnTo>
                  <a:lnTo>
                    <a:pt x="64008" y="128015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488" y="1766316"/>
            <a:ext cx="2030095" cy="20320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540385">
              <a:lnSpc>
                <a:spcPct val="100000"/>
              </a:lnSpc>
            </a:pPr>
            <a:r>
              <a:rPr sz="3200" spc="100" dirty="0">
                <a:solidFill>
                  <a:srgbClr val="FFFFFF"/>
                </a:solidFill>
              </a:rPr>
              <a:t>Best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81015" y="1766316"/>
            <a:ext cx="2030095" cy="20320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135255">
              <a:lnSpc>
                <a:spcPct val="100000"/>
              </a:lnSpc>
            </a:pPr>
            <a:r>
              <a:rPr sz="3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Average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2543" y="1766316"/>
            <a:ext cx="2030095" cy="20320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400050">
              <a:lnSpc>
                <a:spcPct val="100000"/>
              </a:lnSpc>
            </a:pP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1959" y="4628014"/>
            <a:ext cx="2039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Bi</a:t>
            </a:r>
            <a:r>
              <a:rPr sz="5400" spc="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5400" spc="-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5400" spc="33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37319" y="3896867"/>
            <a:ext cx="281940" cy="739140"/>
            <a:chOff x="9037319" y="3896867"/>
            <a:chExt cx="281940" cy="739140"/>
          </a:xfrm>
        </p:grpSpPr>
        <p:sp>
          <p:nvSpPr>
            <p:cNvPr id="7" name="object 7"/>
            <p:cNvSpPr/>
            <p:nvPr/>
          </p:nvSpPr>
          <p:spPr>
            <a:xfrm>
              <a:off x="905027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40" h="713739">
                  <a:moveTo>
                    <a:pt x="128016" y="0"/>
                  </a:moveTo>
                  <a:lnTo>
                    <a:pt x="0" y="128015"/>
                  </a:lnTo>
                  <a:lnTo>
                    <a:pt x="64008" y="128015"/>
                  </a:lnTo>
                  <a:lnTo>
                    <a:pt x="64008" y="713231"/>
                  </a:lnTo>
                  <a:lnTo>
                    <a:pt x="192024" y="713231"/>
                  </a:lnTo>
                  <a:lnTo>
                    <a:pt x="192024" y="128015"/>
                  </a:lnTo>
                  <a:lnTo>
                    <a:pt x="256032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5027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40" h="713739">
                  <a:moveTo>
                    <a:pt x="0" y="128015"/>
                  </a:moveTo>
                  <a:lnTo>
                    <a:pt x="128016" y="0"/>
                  </a:lnTo>
                  <a:lnTo>
                    <a:pt x="256032" y="128015"/>
                  </a:lnTo>
                  <a:lnTo>
                    <a:pt x="192024" y="128015"/>
                  </a:lnTo>
                  <a:lnTo>
                    <a:pt x="192024" y="713231"/>
                  </a:lnTo>
                  <a:lnTo>
                    <a:pt x="64008" y="713231"/>
                  </a:lnTo>
                  <a:lnTo>
                    <a:pt x="64008" y="128015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18988" y="4588390"/>
            <a:ext cx="1868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Bi</a:t>
            </a:r>
            <a:r>
              <a:rPr sz="5400" spc="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5400" spc="-24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5400" dirty="0">
                <a:solidFill>
                  <a:srgbClr val="6F6F6F"/>
                </a:solidFill>
                <a:latin typeface="Courier New" panose="02070309020205020404"/>
                <a:cs typeface="Courier New" panose="02070309020205020404"/>
              </a:rPr>
              <a:t>Ω</a:t>
            </a:r>
            <a:endParaRPr sz="5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34639" y="3896867"/>
            <a:ext cx="281940" cy="739140"/>
            <a:chOff x="2834639" y="3896867"/>
            <a:chExt cx="281940" cy="739140"/>
          </a:xfrm>
        </p:grpSpPr>
        <p:sp>
          <p:nvSpPr>
            <p:cNvPr id="11" name="object 11"/>
            <p:cNvSpPr/>
            <p:nvPr/>
          </p:nvSpPr>
          <p:spPr>
            <a:xfrm>
              <a:off x="284759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39" h="713739">
                  <a:moveTo>
                    <a:pt x="128016" y="0"/>
                  </a:moveTo>
                  <a:lnTo>
                    <a:pt x="0" y="128015"/>
                  </a:lnTo>
                  <a:lnTo>
                    <a:pt x="64008" y="128015"/>
                  </a:lnTo>
                  <a:lnTo>
                    <a:pt x="64008" y="713231"/>
                  </a:lnTo>
                  <a:lnTo>
                    <a:pt x="192024" y="713231"/>
                  </a:lnTo>
                  <a:lnTo>
                    <a:pt x="192024" y="128015"/>
                  </a:lnTo>
                  <a:lnTo>
                    <a:pt x="256032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47593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39" h="713739">
                  <a:moveTo>
                    <a:pt x="0" y="128015"/>
                  </a:moveTo>
                  <a:lnTo>
                    <a:pt x="128016" y="0"/>
                  </a:lnTo>
                  <a:lnTo>
                    <a:pt x="256032" y="128015"/>
                  </a:lnTo>
                  <a:lnTo>
                    <a:pt x="192024" y="128015"/>
                  </a:lnTo>
                  <a:lnTo>
                    <a:pt x="192024" y="713231"/>
                  </a:lnTo>
                  <a:lnTo>
                    <a:pt x="64008" y="713231"/>
                  </a:lnTo>
                  <a:lnTo>
                    <a:pt x="64008" y="128015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926410" y="4634480"/>
            <a:ext cx="396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6F6F6F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55791" y="3896867"/>
            <a:ext cx="281940" cy="739140"/>
            <a:chOff x="5955791" y="3896867"/>
            <a:chExt cx="281940" cy="739140"/>
          </a:xfrm>
        </p:grpSpPr>
        <p:sp>
          <p:nvSpPr>
            <p:cNvPr id="15" name="object 15"/>
            <p:cNvSpPr/>
            <p:nvPr/>
          </p:nvSpPr>
          <p:spPr>
            <a:xfrm>
              <a:off x="5968745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39" h="713739">
                  <a:moveTo>
                    <a:pt x="128016" y="0"/>
                  </a:moveTo>
                  <a:lnTo>
                    <a:pt x="0" y="128015"/>
                  </a:lnTo>
                  <a:lnTo>
                    <a:pt x="64008" y="128015"/>
                  </a:lnTo>
                  <a:lnTo>
                    <a:pt x="64008" y="713231"/>
                  </a:lnTo>
                  <a:lnTo>
                    <a:pt x="192024" y="713231"/>
                  </a:lnTo>
                  <a:lnTo>
                    <a:pt x="192024" y="128015"/>
                  </a:lnTo>
                  <a:lnTo>
                    <a:pt x="256032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68745" y="3909821"/>
              <a:ext cx="256540" cy="713740"/>
            </a:xfrm>
            <a:custGeom>
              <a:avLst/>
              <a:gdLst/>
              <a:ahLst/>
              <a:cxnLst/>
              <a:rect l="l" t="t" r="r" b="b"/>
              <a:pathLst>
                <a:path w="256539" h="713739">
                  <a:moveTo>
                    <a:pt x="0" y="128015"/>
                  </a:moveTo>
                  <a:lnTo>
                    <a:pt x="128016" y="0"/>
                  </a:lnTo>
                  <a:lnTo>
                    <a:pt x="256032" y="128015"/>
                  </a:lnTo>
                  <a:lnTo>
                    <a:pt x="192024" y="128015"/>
                  </a:lnTo>
                  <a:lnTo>
                    <a:pt x="192024" y="713231"/>
                  </a:lnTo>
                  <a:lnTo>
                    <a:pt x="64008" y="713231"/>
                  </a:lnTo>
                  <a:lnTo>
                    <a:pt x="64008" y="128015"/>
                  </a:lnTo>
                  <a:lnTo>
                    <a:pt x="0" y="128015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4852" y="2971355"/>
            <a:ext cx="5995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solidFill>
                  <a:srgbClr val="FFFFFF"/>
                </a:solidFill>
              </a:rPr>
              <a:t>S</a:t>
            </a:r>
            <a:r>
              <a:rPr sz="4800" spc="155" dirty="0">
                <a:solidFill>
                  <a:srgbClr val="FFFFFF"/>
                </a:solidFill>
              </a:rPr>
              <a:t>o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5" dirty="0">
                <a:solidFill>
                  <a:srgbClr val="FFFFFF"/>
                </a:solidFill>
              </a:rPr>
              <a:t>w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305" dirty="0">
                <a:solidFill>
                  <a:srgbClr val="FFFFFF"/>
                </a:solidFill>
              </a:rPr>
              <a:t>j</a:t>
            </a:r>
            <a:r>
              <a:rPr sz="4800" spc="-475" dirty="0">
                <a:solidFill>
                  <a:srgbClr val="FFFFFF"/>
                </a:solidFill>
              </a:rPr>
              <a:t>u</a:t>
            </a:r>
            <a:r>
              <a:rPr sz="4800" spc="-275" dirty="0">
                <a:solidFill>
                  <a:srgbClr val="FFFFFF"/>
                </a:solidFill>
              </a:rPr>
              <a:t>s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10" dirty="0">
                <a:solidFill>
                  <a:srgbClr val="FFFFFF"/>
                </a:solidFill>
              </a:rPr>
              <a:t>u</a:t>
            </a:r>
            <a:r>
              <a:rPr sz="4800" spc="-190" dirty="0">
                <a:solidFill>
                  <a:srgbClr val="FFFFFF"/>
                </a:solidFill>
              </a:rPr>
              <a:t>s</a:t>
            </a:r>
            <a:r>
              <a:rPr sz="4800" spc="-95" dirty="0">
                <a:solidFill>
                  <a:srgbClr val="FFFFFF"/>
                </a:solidFill>
              </a:rPr>
              <a:t>e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45" dirty="0">
                <a:solidFill>
                  <a:srgbClr val="FFFFFF"/>
                </a:solidFill>
              </a:rPr>
              <a:t>Bi</a:t>
            </a:r>
            <a:r>
              <a:rPr sz="4800" spc="-15" dirty="0">
                <a:solidFill>
                  <a:srgbClr val="FFFFFF"/>
                </a:solidFill>
              </a:rPr>
              <a:t>g</a:t>
            </a:r>
            <a:r>
              <a:rPr sz="4800" spc="-340" dirty="0">
                <a:solidFill>
                  <a:srgbClr val="FFFFFF"/>
                </a:solidFill>
              </a:rPr>
              <a:t>-</a:t>
            </a:r>
            <a:r>
              <a:rPr sz="4800" spc="300" dirty="0">
                <a:solidFill>
                  <a:srgbClr val="FFFFFF"/>
                </a:solidFill>
              </a:rPr>
              <a:t>O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7540" y="533400"/>
            <a:ext cx="5837555" cy="553720"/>
          </a:xfrm>
        </p:spPr>
        <p:txBody>
          <a:bodyPr wrap="square"/>
          <a:p>
            <a:pPr algn="ctr"/>
            <a:r>
              <a:rPr lang="en-US"/>
              <a:t> Big Theta (Θ)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76600" y="1981200"/>
            <a:ext cx="6288405" cy="4354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8544" y="2718906"/>
            <a:ext cx="34785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1F1F1F"/>
                </a:solidFill>
              </a:rPr>
              <a:t>Big-O</a:t>
            </a:r>
            <a:r>
              <a:rPr sz="3600" spc="-254" dirty="0">
                <a:solidFill>
                  <a:srgbClr val="1F1F1F"/>
                </a:solidFill>
              </a:rPr>
              <a:t> </a:t>
            </a:r>
            <a:r>
              <a:rPr sz="3600" spc="35" dirty="0">
                <a:solidFill>
                  <a:srgbClr val="1F1F1F"/>
                </a:solidFill>
              </a:rPr>
              <a:t>Notation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3011" y="2971355"/>
            <a:ext cx="1400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FFFFFF"/>
                </a:solidFill>
              </a:rPr>
              <a:t>O</a:t>
            </a:r>
            <a:r>
              <a:rPr sz="4800" spc="-229" dirty="0">
                <a:solidFill>
                  <a:srgbClr val="FFFFFF"/>
                </a:solidFill>
              </a:rPr>
              <a:t>(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120" dirty="0">
                <a:solidFill>
                  <a:srgbClr val="FFFFFF"/>
                </a:solidFill>
              </a:rPr>
              <a:t>)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634" y="520827"/>
            <a:ext cx="715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404040"/>
                </a:solidFill>
              </a:rPr>
              <a:t>How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Does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Algorithm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Scale?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298192" y="1801364"/>
            <a:ext cx="7591425" cy="4036060"/>
            <a:chOff x="2298192" y="1801364"/>
            <a:chExt cx="7591425" cy="4036060"/>
          </a:xfrm>
        </p:grpSpPr>
        <p:sp>
          <p:nvSpPr>
            <p:cNvPr id="4" name="object 4"/>
            <p:cNvSpPr/>
            <p:nvPr/>
          </p:nvSpPr>
          <p:spPr>
            <a:xfrm>
              <a:off x="2311146" y="1951482"/>
              <a:ext cx="0" cy="3857625"/>
            </a:xfrm>
            <a:custGeom>
              <a:avLst/>
              <a:gdLst/>
              <a:ahLst/>
              <a:cxnLst/>
              <a:rect l="l" t="t" r="r" b="b"/>
              <a:pathLst>
                <a:path h="3857625">
                  <a:moveTo>
                    <a:pt x="0" y="0"/>
                  </a:moveTo>
                  <a:lnTo>
                    <a:pt x="0" y="385762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11146" y="5808726"/>
              <a:ext cx="7572375" cy="0"/>
            </a:xfrm>
            <a:custGeom>
              <a:avLst/>
              <a:gdLst/>
              <a:ahLst/>
              <a:cxnLst/>
              <a:rect l="l" t="t" r="r" b="b"/>
              <a:pathLst>
                <a:path w="7572375">
                  <a:moveTo>
                    <a:pt x="7572375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11146" y="1951483"/>
              <a:ext cx="6971665" cy="3857625"/>
            </a:xfrm>
            <a:custGeom>
              <a:avLst/>
              <a:gdLst/>
              <a:ahLst/>
              <a:cxnLst/>
              <a:rect l="l" t="t" r="r" b="b"/>
              <a:pathLst>
                <a:path w="6971665" h="3857625">
                  <a:moveTo>
                    <a:pt x="0" y="3857625"/>
                  </a:moveTo>
                  <a:lnTo>
                    <a:pt x="6971347" y="0"/>
                  </a:lnTo>
                </a:path>
              </a:pathLst>
            </a:custGeom>
            <a:ln w="25908">
              <a:solidFill>
                <a:srgbClr val="584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2482" y="1814318"/>
              <a:ext cx="3627120" cy="4010025"/>
            </a:xfrm>
            <a:custGeom>
              <a:avLst/>
              <a:gdLst/>
              <a:ahLst/>
              <a:cxnLst/>
              <a:rect l="l" t="t" r="r" b="b"/>
              <a:pathLst>
                <a:path w="3627120" h="4010025">
                  <a:moveTo>
                    <a:pt x="0" y="3977449"/>
                  </a:moveTo>
                  <a:lnTo>
                    <a:pt x="50349" y="3980805"/>
                  </a:lnTo>
                  <a:lnTo>
                    <a:pt x="100688" y="3984129"/>
                  </a:lnTo>
                  <a:lnTo>
                    <a:pt x="151004" y="3987388"/>
                  </a:lnTo>
                  <a:lnTo>
                    <a:pt x="201285" y="3990549"/>
                  </a:lnTo>
                  <a:lnTo>
                    <a:pt x="251521" y="3993579"/>
                  </a:lnTo>
                  <a:lnTo>
                    <a:pt x="301701" y="3996447"/>
                  </a:lnTo>
                  <a:lnTo>
                    <a:pt x="351812" y="3999119"/>
                  </a:lnTo>
                  <a:lnTo>
                    <a:pt x="401843" y="4001564"/>
                  </a:lnTo>
                  <a:lnTo>
                    <a:pt x="451783" y="4003748"/>
                  </a:lnTo>
                  <a:lnTo>
                    <a:pt x="501621" y="4005638"/>
                  </a:lnTo>
                  <a:lnTo>
                    <a:pt x="551346" y="4007203"/>
                  </a:lnTo>
                  <a:lnTo>
                    <a:pt x="600945" y="4008410"/>
                  </a:lnTo>
                  <a:lnTo>
                    <a:pt x="650408" y="4009226"/>
                  </a:lnTo>
                  <a:lnTo>
                    <a:pt x="699723" y="4009619"/>
                  </a:lnTo>
                  <a:lnTo>
                    <a:pt x="748878" y="4009555"/>
                  </a:lnTo>
                  <a:lnTo>
                    <a:pt x="797863" y="4009003"/>
                  </a:lnTo>
                  <a:lnTo>
                    <a:pt x="846666" y="4007930"/>
                  </a:lnTo>
                  <a:lnTo>
                    <a:pt x="895276" y="4006303"/>
                  </a:lnTo>
                  <a:lnTo>
                    <a:pt x="943681" y="4004090"/>
                  </a:lnTo>
                  <a:lnTo>
                    <a:pt x="991870" y="4001258"/>
                  </a:lnTo>
                  <a:lnTo>
                    <a:pt x="1039831" y="3997775"/>
                  </a:lnTo>
                  <a:lnTo>
                    <a:pt x="1087553" y="3993608"/>
                  </a:lnTo>
                  <a:lnTo>
                    <a:pt x="1135026" y="3988724"/>
                  </a:lnTo>
                  <a:lnTo>
                    <a:pt x="1182236" y="3983091"/>
                  </a:lnTo>
                  <a:lnTo>
                    <a:pt x="1229174" y="3976676"/>
                  </a:lnTo>
                  <a:lnTo>
                    <a:pt x="1275827" y="3969448"/>
                  </a:lnTo>
                  <a:lnTo>
                    <a:pt x="1322185" y="3961372"/>
                  </a:lnTo>
                  <a:lnTo>
                    <a:pt x="1368236" y="3952417"/>
                  </a:lnTo>
                  <a:lnTo>
                    <a:pt x="1413968" y="3942550"/>
                  </a:lnTo>
                  <a:lnTo>
                    <a:pt x="1459370" y="3931739"/>
                  </a:lnTo>
                  <a:lnTo>
                    <a:pt x="1504431" y="3919950"/>
                  </a:lnTo>
                  <a:lnTo>
                    <a:pt x="1549139" y="3907152"/>
                  </a:lnTo>
                  <a:lnTo>
                    <a:pt x="1593484" y="3893312"/>
                  </a:lnTo>
                  <a:lnTo>
                    <a:pt x="1637453" y="3878397"/>
                  </a:lnTo>
                  <a:lnTo>
                    <a:pt x="1681035" y="3862374"/>
                  </a:lnTo>
                  <a:lnTo>
                    <a:pt x="1724220" y="3845211"/>
                  </a:lnTo>
                  <a:lnTo>
                    <a:pt x="1766994" y="3826876"/>
                  </a:lnTo>
                  <a:lnTo>
                    <a:pt x="1809348" y="3807336"/>
                  </a:lnTo>
                  <a:lnTo>
                    <a:pt x="1851270" y="3786559"/>
                  </a:lnTo>
                  <a:lnTo>
                    <a:pt x="1892748" y="3764511"/>
                  </a:lnTo>
                  <a:lnTo>
                    <a:pt x="1933772" y="3741160"/>
                  </a:lnTo>
                  <a:lnTo>
                    <a:pt x="1974329" y="3716474"/>
                  </a:lnTo>
                  <a:lnTo>
                    <a:pt x="2014408" y="3690420"/>
                  </a:lnTo>
                  <a:lnTo>
                    <a:pt x="2053998" y="3662965"/>
                  </a:lnTo>
                  <a:lnTo>
                    <a:pt x="2093088" y="3634078"/>
                  </a:lnTo>
                  <a:lnTo>
                    <a:pt x="2131666" y="3603725"/>
                  </a:lnTo>
                  <a:lnTo>
                    <a:pt x="2169720" y="3571873"/>
                  </a:lnTo>
                  <a:lnTo>
                    <a:pt x="2207240" y="3538491"/>
                  </a:lnTo>
                  <a:lnTo>
                    <a:pt x="2244215" y="3503546"/>
                  </a:lnTo>
                  <a:lnTo>
                    <a:pt x="2280631" y="3467004"/>
                  </a:lnTo>
                  <a:lnTo>
                    <a:pt x="2316480" y="3428834"/>
                  </a:lnTo>
                  <a:lnTo>
                    <a:pt x="2364949" y="3373522"/>
                  </a:lnTo>
                  <a:lnTo>
                    <a:pt x="2412345" y="3315139"/>
                  </a:lnTo>
                  <a:lnTo>
                    <a:pt x="2435651" y="3284822"/>
                  </a:lnTo>
                  <a:lnTo>
                    <a:pt x="2458700" y="3253770"/>
                  </a:lnTo>
                  <a:lnTo>
                    <a:pt x="2481495" y="3221993"/>
                  </a:lnTo>
                  <a:lnTo>
                    <a:pt x="2504041" y="3189502"/>
                  </a:lnTo>
                  <a:lnTo>
                    <a:pt x="2526341" y="3156307"/>
                  </a:lnTo>
                  <a:lnTo>
                    <a:pt x="2548400" y="3122419"/>
                  </a:lnTo>
                  <a:lnTo>
                    <a:pt x="2570220" y="3087849"/>
                  </a:lnTo>
                  <a:lnTo>
                    <a:pt x="2591805" y="3052606"/>
                  </a:lnTo>
                  <a:lnTo>
                    <a:pt x="2613160" y="3016703"/>
                  </a:lnTo>
                  <a:lnTo>
                    <a:pt x="2634287" y="2980150"/>
                  </a:lnTo>
                  <a:lnTo>
                    <a:pt x="2655191" y="2942957"/>
                  </a:lnTo>
                  <a:lnTo>
                    <a:pt x="2675875" y="2905135"/>
                  </a:lnTo>
                  <a:lnTo>
                    <a:pt x="2696344" y="2866694"/>
                  </a:lnTo>
                  <a:lnTo>
                    <a:pt x="2716600" y="2827646"/>
                  </a:lnTo>
                  <a:lnTo>
                    <a:pt x="2736648" y="2788000"/>
                  </a:lnTo>
                  <a:lnTo>
                    <a:pt x="2756491" y="2747768"/>
                  </a:lnTo>
                  <a:lnTo>
                    <a:pt x="2776133" y="2706961"/>
                  </a:lnTo>
                  <a:lnTo>
                    <a:pt x="2795577" y="2665588"/>
                  </a:lnTo>
                  <a:lnTo>
                    <a:pt x="2814828" y="2623661"/>
                  </a:lnTo>
                  <a:lnTo>
                    <a:pt x="2833889" y="2581191"/>
                  </a:lnTo>
                  <a:lnTo>
                    <a:pt x="2852764" y="2538187"/>
                  </a:lnTo>
                  <a:lnTo>
                    <a:pt x="2871456" y="2494661"/>
                  </a:lnTo>
                  <a:lnTo>
                    <a:pt x="2889970" y="2450623"/>
                  </a:lnTo>
                  <a:lnTo>
                    <a:pt x="2908309" y="2406083"/>
                  </a:lnTo>
                  <a:lnTo>
                    <a:pt x="2926476" y="2361054"/>
                  </a:lnTo>
                  <a:lnTo>
                    <a:pt x="2944476" y="2315545"/>
                  </a:lnTo>
                  <a:lnTo>
                    <a:pt x="2962312" y="2269566"/>
                  </a:lnTo>
                  <a:lnTo>
                    <a:pt x="2979988" y="2223129"/>
                  </a:lnTo>
                  <a:lnTo>
                    <a:pt x="2997508" y="2176245"/>
                  </a:lnTo>
                  <a:lnTo>
                    <a:pt x="3014875" y="2128923"/>
                  </a:lnTo>
                  <a:lnTo>
                    <a:pt x="3032093" y="2081175"/>
                  </a:lnTo>
                  <a:lnTo>
                    <a:pt x="3049166" y="2033010"/>
                  </a:lnTo>
                  <a:lnTo>
                    <a:pt x="3066097" y="1984441"/>
                  </a:lnTo>
                  <a:lnTo>
                    <a:pt x="3082891" y="1935477"/>
                  </a:lnTo>
                  <a:lnTo>
                    <a:pt x="3099550" y="1886130"/>
                  </a:lnTo>
                  <a:lnTo>
                    <a:pt x="3116079" y="1836409"/>
                  </a:lnTo>
                  <a:lnTo>
                    <a:pt x="3132482" y="1786326"/>
                  </a:lnTo>
                  <a:lnTo>
                    <a:pt x="3148762" y="1735891"/>
                  </a:lnTo>
                  <a:lnTo>
                    <a:pt x="3164922" y="1685115"/>
                  </a:lnTo>
                  <a:lnTo>
                    <a:pt x="3180967" y="1634008"/>
                  </a:lnTo>
                  <a:lnTo>
                    <a:pt x="3196901" y="1582581"/>
                  </a:lnTo>
                  <a:lnTo>
                    <a:pt x="3212726" y="1530846"/>
                  </a:lnTo>
                  <a:lnTo>
                    <a:pt x="3228448" y="1478811"/>
                  </a:lnTo>
                  <a:lnTo>
                    <a:pt x="3244068" y="1426489"/>
                  </a:lnTo>
                  <a:lnTo>
                    <a:pt x="3259592" y="1373890"/>
                  </a:lnTo>
                  <a:lnTo>
                    <a:pt x="3275023" y="1321024"/>
                  </a:lnTo>
                  <a:lnTo>
                    <a:pt x="3290365" y="1267902"/>
                  </a:lnTo>
                  <a:lnTo>
                    <a:pt x="3305621" y="1214535"/>
                  </a:lnTo>
                  <a:lnTo>
                    <a:pt x="3320795" y="1160934"/>
                  </a:lnTo>
                  <a:lnTo>
                    <a:pt x="3335890" y="1107108"/>
                  </a:lnTo>
                  <a:lnTo>
                    <a:pt x="3350912" y="1053069"/>
                  </a:lnTo>
                  <a:lnTo>
                    <a:pt x="3365862" y="998828"/>
                  </a:lnTo>
                  <a:lnTo>
                    <a:pt x="3380746" y="944395"/>
                  </a:lnTo>
                  <a:lnTo>
                    <a:pt x="3395566" y="889780"/>
                  </a:lnTo>
                  <a:lnTo>
                    <a:pt x="3410327" y="834995"/>
                  </a:lnTo>
                  <a:lnTo>
                    <a:pt x="3425031" y="780050"/>
                  </a:lnTo>
                  <a:lnTo>
                    <a:pt x="3439684" y="724956"/>
                  </a:lnTo>
                  <a:lnTo>
                    <a:pt x="3454288" y="669723"/>
                  </a:lnTo>
                  <a:lnTo>
                    <a:pt x="3468848" y="614363"/>
                  </a:lnTo>
                  <a:lnTo>
                    <a:pt x="3483367" y="558885"/>
                  </a:lnTo>
                  <a:lnTo>
                    <a:pt x="3497848" y="503300"/>
                  </a:lnTo>
                  <a:lnTo>
                    <a:pt x="3512296" y="447619"/>
                  </a:lnTo>
                  <a:lnTo>
                    <a:pt x="3526714" y="391853"/>
                  </a:lnTo>
                  <a:lnTo>
                    <a:pt x="3541106" y="336013"/>
                  </a:lnTo>
                  <a:lnTo>
                    <a:pt x="3555476" y="280108"/>
                  </a:lnTo>
                  <a:lnTo>
                    <a:pt x="3569827" y="224151"/>
                  </a:lnTo>
                  <a:lnTo>
                    <a:pt x="3584163" y="168150"/>
                  </a:lnTo>
                  <a:lnTo>
                    <a:pt x="3598488" y="112118"/>
                  </a:lnTo>
                  <a:lnTo>
                    <a:pt x="3612806" y="56064"/>
                  </a:lnTo>
                  <a:lnTo>
                    <a:pt x="3627120" y="0"/>
                  </a:lnTo>
                </a:path>
              </a:pathLst>
            </a:custGeom>
            <a:ln w="25908">
              <a:solidFill>
                <a:srgbClr val="249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17242" y="4648962"/>
              <a:ext cx="7559040" cy="1143000"/>
            </a:xfrm>
            <a:custGeom>
              <a:avLst/>
              <a:gdLst/>
              <a:ahLst/>
              <a:cxnLst/>
              <a:rect l="l" t="t" r="r" b="b"/>
              <a:pathLst>
                <a:path w="7559040" h="1143000">
                  <a:moveTo>
                    <a:pt x="0" y="1143000"/>
                  </a:moveTo>
                  <a:lnTo>
                    <a:pt x="46155" y="1127488"/>
                  </a:lnTo>
                  <a:lnTo>
                    <a:pt x="92315" y="1111979"/>
                  </a:lnTo>
                  <a:lnTo>
                    <a:pt x="138480" y="1096477"/>
                  </a:lnTo>
                  <a:lnTo>
                    <a:pt x="184655" y="1080983"/>
                  </a:lnTo>
                  <a:lnTo>
                    <a:pt x="230843" y="1065501"/>
                  </a:lnTo>
                  <a:lnTo>
                    <a:pt x="277047" y="1050035"/>
                  </a:lnTo>
                  <a:lnTo>
                    <a:pt x="323270" y="1034586"/>
                  </a:lnTo>
                  <a:lnTo>
                    <a:pt x="369516" y="1019158"/>
                  </a:lnTo>
                  <a:lnTo>
                    <a:pt x="415787" y="1003755"/>
                  </a:lnTo>
                  <a:lnTo>
                    <a:pt x="462087" y="988378"/>
                  </a:lnTo>
                  <a:lnTo>
                    <a:pt x="508419" y="973031"/>
                  </a:lnTo>
                  <a:lnTo>
                    <a:pt x="554786" y="957718"/>
                  </a:lnTo>
                  <a:lnTo>
                    <a:pt x="601191" y="942440"/>
                  </a:lnTo>
                  <a:lnTo>
                    <a:pt x="647639" y="927201"/>
                  </a:lnTo>
                  <a:lnTo>
                    <a:pt x="694130" y="912004"/>
                  </a:lnTo>
                  <a:lnTo>
                    <a:pt x="740670" y="896853"/>
                  </a:lnTo>
                  <a:lnTo>
                    <a:pt x="787261" y="881749"/>
                  </a:lnTo>
                  <a:lnTo>
                    <a:pt x="833907" y="866696"/>
                  </a:lnTo>
                  <a:lnTo>
                    <a:pt x="880610" y="851697"/>
                  </a:lnTo>
                  <a:lnTo>
                    <a:pt x="927373" y="836755"/>
                  </a:lnTo>
                  <a:lnTo>
                    <a:pt x="974201" y="821874"/>
                  </a:lnTo>
                  <a:lnTo>
                    <a:pt x="1021096" y="807055"/>
                  </a:lnTo>
                  <a:lnTo>
                    <a:pt x="1068062" y="792302"/>
                  </a:lnTo>
                  <a:lnTo>
                    <a:pt x="1115100" y="777618"/>
                  </a:lnTo>
                  <a:lnTo>
                    <a:pt x="1162216" y="763006"/>
                  </a:lnTo>
                  <a:lnTo>
                    <a:pt x="1209412" y="748469"/>
                  </a:lnTo>
                  <a:lnTo>
                    <a:pt x="1256691" y="734010"/>
                  </a:lnTo>
                  <a:lnTo>
                    <a:pt x="1304056" y="719632"/>
                  </a:lnTo>
                  <a:lnTo>
                    <a:pt x="1351511" y="705338"/>
                  </a:lnTo>
                  <a:lnTo>
                    <a:pt x="1399058" y="691131"/>
                  </a:lnTo>
                  <a:lnTo>
                    <a:pt x="1446702" y="677014"/>
                  </a:lnTo>
                  <a:lnTo>
                    <a:pt x="1494444" y="662990"/>
                  </a:lnTo>
                  <a:lnTo>
                    <a:pt x="1542289" y="649062"/>
                  </a:lnTo>
                  <a:lnTo>
                    <a:pt x="1590240" y="635233"/>
                  </a:lnTo>
                  <a:lnTo>
                    <a:pt x="1638300" y="621506"/>
                  </a:lnTo>
                  <a:lnTo>
                    <a:pt x="1686471" y="607884"/>
                  </a:lnTo>
                  <a:lnTo>
                    <a:pt x="1734757" y="594369"/>
                  </a:lnTo>
                  <a:lnTo>
                    <a:pt x="1783162" y="580966"/>
                  </a:lnTo>
                  <a:lnTo>
                    <a:pt x="1831689" y="567677"/>
                  </a:lnTo>
                  <a:lnTo>
                    <a:pt x="1880340" y="554504"/>
                  </a:lnTo>
                  <a:lnTo>
                    <a:pt x="1929119" y="541452"/>
                  </a:lnTo>
                  <a:lnTo>
                    <a:pt x="1978030" y="528523"/>
                  </a:lnTo>
                  <a:lnTo>
                    <a:pt x="2027074" y="515719"/>
                  </a:lnTo>
                  <a:lnTo>
                    <a:pt x="2076257" y="503045"/>
                  </a:lnTo>
                  <a:lnTo>
                    <a:pt x="2125580" y="490502"/>
                  </a:lnTo>
                  <a:lnTo>
                    <a:pt x="2175047" y="478095"/>
                  </a:lnTo>
                  <a:lnTo>
                    <a:pt x="2224661" y="465825"/>
                  </a:lnTo>
                  <a:lnTo>
                    <a:pt x="2274425" y="453697"/>
                  </a:lnTo>
                  <a:lnTo>
                    <a:pt x="2324343" y="441712"/>
                  </a:lnTo>
                  <a:lnTo>
                    <a:pt x="2374418" y="429874"/>
                  </a:lnTo>
                  <a:lnTo>
                    <a:pt x="2424653" y="418186"/>
                  </a:lnTo>
                  <a:lnTo>
                    <a:pt x="2475051" y="406652"/>
                  </a:lnTo>
                  <a:lnTo>
                    <a:pt x="2525615" y="395273"/>
                  </a:lnTo>
                  <a:lnTo>
                    <a:pt x="2576349" y="384053"/>
                  </a:lnTo>
                  <a:lnTo>
                    <a:pt x="2627256" y="372995"/>
                  </a:lnTo>
                  <a:lnTo>
                    <a:pt x="2678338" y="362102"/>
                  </a:lnTo>
                  <a:lnTo>
                    <a:pt x="2729600" y="351377"/>
                  </a:lnTo>
                  <a:lnTo>
                    <a:pt x="2781044" y="340823"/>
                  </a:lnTo>
                  <a:lnTo>
                    <a:pt x="2832673" y="330443"/>
                  </a:lnTo>
                  <a:lnTo>
                    <a:pt x="2884492" y="320239"/>
                  </a:lnTo>
                  <a:lnTo>
                    <a:pt x="2936502" y="310216"/>
                  </a:lnTo>
                  <a:lnTo>
                    <a:pt x="2988707" y="300376"/>
                  </a:lnTo>
                  <a:lnTo>
                    <a:pt x="3041111" y="290722"/>
                  </a:lnTo>
                  <a:lnTo>
                    <a:pt x="3093716" y="281256"/>
                  </a:lnTo>
                  <a:lnTo>
                    <a:pt x="3146526" y="271983"/>
                  </a:lnTo>
                  <a:lnTo>
                    <a:pt x="3199544" y="262904"/>
                  </a:lnTo>
                  <a:lnTo>
                    <a:pt x="3252773" y="254024"/>
                  </a:lnTo>
                  <a:lnTo>
                    <a:pt x="3306217" y="245344"/>
                  </a:lnTo>
                  <a:lnTo>
                    <a:pt x="3359878" y="236868"/>
                  </a:lnTo>
                  <a:lnTo>
                    <a:pt x="3413760" y="228600"/>
                  </a:lnTo>
                  <a:lnTo>
                    <a:pt x="4592955" y="112514"/>
                  </a:lnTo>
                  <a:lnTo>
                    <a:pt x="5958840" y="42862"/>
                  </a:lnTo>
                  <a:lnTo>
                    <a:pt x="7088505" y="8929"/>
                  </a:lnTo>
                  <a:lnTo>
                    <a:pt x="7559040" y="0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003056" y="5885882"/>
            <a:ext cx="183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1148" y="3321205"/>
            <a:ext cx="607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095" y="2971355"/>
            <a:ext cx="5889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0" dirty="0">
                <a:solidFill>
                  <a:srgbClr val="FFFFFF"/>
                </a:solidFill>
              </a:rPr>
              <a:t>A</a:t>
            </a:r>
            <a:r>
              <a:rPr sz="4800" spc="-300" dirty="0">
                <a:solidFill>
                  <a:srgbClr val="FFFFFF"/>
                </a:solidFill>
              </a:rPr>
              <a:t>s</a:t>
            </a:r>
            <a:r>
              <a:rPr sz="4800" spc="-135" dirty="0">
                <a:solidFill>
                  <a:srgbClr val="FFFFFF"/>
                </a:solidFill>
              </a:rPr>
              <a:t>y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65" dirty="0">
                <a:solidFill>
                  <a:srgbClr val="FFFFFF"/>
                </a:solidFill>
              </a:rPr>
              <a:t>p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70" dirty="0">
                <a:solidFill>
                  <a:srgbClr val="FFFFFF"/>
                </a:solidFill>
              </a:rPr>
              <a:t>i</a:t>
            </a:r>
            <a:r>
              <a:rPr sz="4800" spc="75" dirty="0">
                <a:solidFill>
                  <a:srgbClr val="FFFFFF"/>
                </a:solidFill>
              </a:rPr>
              <a:t>c</a:t>
            </a:r>
            <a:r>
              <a:rPr sz="4800" spc="-505" dirty="0">
                <a:solidFill>
                  <a:srgbClr val="FFFFFF"/>
                </a:solidFill>
              </a:rPr>
              <a:t> </a:t>
            </a:r>
            <a:r>
              <a:rPr sz="4800" spc="400" dirty="0">
                <a:solidFill>
                  <a:srgbClr val="FFFFFF"/>
                </a:solidFill>
              </a:rPr>
              <a:t>A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235" dirty="0">
                <a:solidFill>
                  <a:srgbClr val="FFFFFF"/>
                </a:solidFill>
              </a:rPr>
              <a:t>al</a:t>
            </a:r>
            <a:r>
              <a:rPr sz="4800" spc="-229" dirty="0">
                <a:solidFill>
                  <a:srgbClr val="FFFFFF"/>
                </a:solidFill>
              </a:rPr>
              <a:t>y</a:t>
            </a:r>
            <a:r>
              <a:rPr sz="4800" spc="-229" dirty="0">
                <a:solidFill>
                  <a:srgbClr val="FFFFFF"/>
                </a:solidFill>
              </a:rPr>
              <a:t>sis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5148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asymptote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curve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distance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curve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2800" spc="-114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zero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they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tend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towards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infinity.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3246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2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WPS Presentation</Application>
  <PresentationFormat>On-screen Show (4:3)</PresentationFormat>
  <Paragraphs>382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Times New Roman</vt:lpstr>
      <vt:lpstr>Courier New</vt:lpstr>
      <vt:lpstr>Calibri</vt:lpstr>
      <vt:lpstr>Office Theme</vt:lpstr>
      <vt:lpstr>Algorithms and Data Structures - Part II</vt:lpstr>
      <vt:lpstr>Asymptotic Analysis of Algorithms</vt:lpstr>
      <vt:lpstr>Resources</vt:lpstr>
      <vt:lpstr>PowerPoint 演示文稿</vt:lpstr>
      <vt:lpstr>Big-O Notation</vt:lpstr>
      <vt:lpstr>O(n)</vt:lpstr>
      <vt:lpstr>How Does the Algorithm Scale?</vt:lpstr>
      <vt:lpstr>Asymptotic Analysis</vt:lpstr>
      <vt:lpstr>PowerPoint 演示文稿</vt:lpstr>
      <vt:lpstr>Big numbers are more  interesting</vt:lpstr>
      <vt:lpstr>PowerPoint 演示文稿</vt:lpstr>
      <vt:lpstr>PowerPoint 演示文稿</vt:lpstr>
      <vt:lpstr>PowerPoint 演示文稿</vt:lpstr>
      <vt:lpstr>What is the upper limit?</vt:lpstr>
      <vt:lpstr>(Hint: look at your domain)</vt:lpstr>
      <vt:lpstr>O(n+1) is O(n)</vt:lpstr>
      <vt:lpstr>O(2n) is O(n)</vt:lpstr>
      <vt:lpstr>Big-O Examples</vt:lpstr>
      <vt:lpstr>PowerPoint 演示文稿</vt:lpstr>
      <vt:lpstr>O(1) Growth</vt:lpstr>
      <vt:lpstr>PowerPoint 演示文稿</vt:lpstr>
      <vt:lpstr>PowerPoint 演示文稿</vt:lpstr>
      <vt:lpstr>O(n) Growth</vt:lpstr>
      <vt:lpstr>PowerPoint 演示文稿</vt:lpstr>
      <vt:lpstr>O(log n)</vt:lpstr>
      <vt:lpstr>O(log n)</vt:lpstr>
      <vt:lpstr>O(log n)</vt:lpstr>
      <vt:lpstr>O(log n)</vt:lpstr>
      <vt:lpstr>O(log n)</vt:lpstr>
      <vt:lpstr>O(log n)</vt:lpstr>
      <vt:lpstr>O(log n)  Growth</vt:lpstr>
      <vt:lpstr>PowerPoint 演示文稿</vt:lpstr>
      <vt:lpstr>PowerPoint 演示文稿</vt:lpstr>
      <vt:lpstr>O(n2) Growth</vt:lpstr>
      <vt:lpstr>PowerPoint 演示文稿</vt:lpstr>
      <vt:lpstr>PowerPoint 演示文稿</vt:lpstr>
      <vt:lpstr>Predicting behavior means  understanding your domain.</vt:lpstr>
      <vt:lpstr>Relative  Timing</vt:lpstr>
      <vt:lpstr>This seems bad!</vt:lpstr>
      <vt:lpstr>Best</vt:lpstr>
      <vt:lpstr>Best</vt:lpstr>
      <vt:lpstr>Best</vt:lpstr>
      <vt:lpstr>So we just use Big-O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- Part II</dc:title>
  <dc:creator>Ann Grafelman</dc:creator>
  <cp:lastModifiedBy>Steve Sam</cp:lastModifiedBy>
  <cp:revision>4</cp:revision>
  <dcterms:created xsi:type="dcterms:W3CDTF">2022-10-02T17:29:00Z</dcterms:created>
  <dcterms:modified xsi:type="dcterms:W3CDTF">2022-10-02T18:13:27Z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2022-10-02T11:00:00Z</vt:filetime>
  </property>
  <property fmtid="{D5CDD505-2E9C-101B-9397-08002B2CF9AE}" pid="5" name="ICV">
    <vt:lpwstr>D0973A33D7A6411BA0286E9C64F631B2</vt:lpwstr>
  </property>
  <property fmtid="{D5CDD505-2E9C-101B-9397-08002B2CF9AE}" pid="6" name="KSOProductBuildVer">
    <vt:lpwstr>1033-11.2.0.11341</vt:lpwstr>
  </property>
</Properties>
</file>