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9" r:id="rId3"/>
    <p:sldId id="256" r:id="rId4"/>
    <p:sldId id="258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51275" y="3267964"/>
            <a:ext cx="4484370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COURSE OVERVIEW</a:t>
            </a:r>
            <a:endParaRPr lang="en-US"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1230" y="1582420"/>
            <a:ext cx="985520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br>
              <a:rPr sz="4500" dirty="0">
                <a:solidFill>
                  <a:srgbClr val="171717"/>
                </a:solidFill>
              </a:rPr>
            </a:br>
            <a:r>
              <a:rPr sz="4500" dirty="0">
                <a:solidFill>
                  <a:srgbClr val="171717"/>
                </a:solidFill>
              </a:rPr>
              <a:t>Algorithms and Data Structures</a:t>
            </a:r>
            <a:r>
              <a:rPr lang="en-US" sz="4500" dirty="0">
                <a:solidFill>
                  <a:srgbClr val="171717"/>
                </a:solidFill>
              </a:rPr>
              <a:t> - Part II</a:t>
            </a:r>
            <a:endParaRPr lang="en-US" sz="4500" dirty="0">
              <a:solidFill>
                <a:srgbClr val="171717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7" name="Object 6"/>
          <p:cNvGraphicFramePr/>
          <p:nvPr/>
        </p:nvGraphicFramePr>
        <p:xfrm>
          <a:off x="1596390" y="683260"/>
          <a:ext cx="8998585" cy="5490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8991600" imgH="5486400" progId="Paint.Picture">
                  <p:embed/>
                </p:oleObj>
              </mc:Choice>
              <mc:Fallback>
                <p:oleObj name="" r:id="rId1" imgW="8991600" imgH="5486400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96390" y="683260"/>
                        <a:ext cx="8998585" cy="5490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ChangeAspect="1"/>
          </p:cNvGraphicFramePr>
          <p:nvPr>
            <p:ph idx="1"/>
          </p:nvPr>
        </p:nvGraphicFramePr>
        <p:xfrm>
          <a:off x="2004060" y="659130"/>
          <a:ext cx="8791575" cy="5539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8134350" imgH="5124450" progId="Paint.Picture">
                  <p:embed/>
                </p:oleObj>
              </mc:Choice>
              <mc:Fallback>
                <p:oleObj name="" r:id="rId1" imgW="8134350" imgH="5124450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04060" y="659130"/>
                        <a:ext cx="8791575" cy="5539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1939925" y="773430"/>
          <a:ext cx="8849995" cy="5582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8124825" imgH="5124450" progId="Paint.Picture">
                  <p:embed/>
                </p:oleObj>
              </mc:Choice>
              <mc:Fallback>
                <p:oleObj name="" r:id="rId1" imgW="8124825" imgH="512445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39925" y="773430"/>
                        <a:ext cx="8849995" cy="5582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2309495" y="645160"/>
          <a:ext cx="7813040" cy="5567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7753350" imgH="5524500" progId="Paint.Picture">
                  <p:embed/>
                </p:oleObj>
              </mc:Choice>
              <mc:Fallback>
                <p:oleObj name="" r:id="rId1" imgW="7753350" imgH="55245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09495" y="645160"/>
                        <a:ext cx="7813040" cy="5567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8020" y="817245"/>
            <a:ext cx="10916285" cy="54533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WPS Presentation</Application>
  <PresentationFormat>Widescreen</PresentationFormat>
  <Paragraphs>16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SimSun</vt:lpstr>
      <vt:lpstr>Wingdings</vt:lpstr>
      <vt:lpstr>Verdana</vt:lpstr>
      <vt:lpstr>Calibri Light</vt:lpstr>
      <vt:lpstr>Calibri</vt:lpstr>
      <vt:lpstr>Microsoft YaHei</vt:lpstr>
      <vt:lpstr>Arial Unicode MS</vt:lpstr>
      <vt:lpstr>Office Theme</vt:lpstr>
      <vt:lpstr>Paint.Picture</vt:lpstr>
      <vt:lpstr>Paint.Picture</vt:lpstr>
      <vt:lpstr>Paint.Picture</vt:lpstr>
      <vt:lpstr>Paint.Picture</vt:lpstr>
      <vt:lpstr> Algorithms and Data Structures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_x000B_Algorithms and Data Structures</dc:title>
  <dc:creator/>
  <cp:lastModifiedBy>Steve Sam</cp:lastModifiedBy>
  <cp:revision>2</cp:revision>
  <dcterms:created xsi:type="dcterms:W3CDTF">2022-09-28T15:44:00Z</dcterms:created>
  <dcterms:modified xsi:type="dcterms:W3CDTF">2022-10-01T18:31:45Z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E901DDC6DA5643C2ABE8C5FB4B618974</vt:lpwstr>
  </property>
  <property fmtid="{D5CDD505-2E9C-101B-9397-08002B2CF9AE}" pid="3" name="KSOProductBuildVer">
    <vt:lpwstr>1033-11.2.0.11341</vt:lpwstr>
  </property>
</Properties>
</file>