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56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17" y="2981591"/>
            <a:ext cx="10779766" cy="38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9175" y="3267075"/>
            <a:ext cx="5461000" cy="4248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700" spc="-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700" spc="-6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0125" y="1655445"/>
            <a:ext cx="10485755" cy="1394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</a:br>
            <a:r>
              <a:rPr sz="45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JUnit 5 Fundamentals</a:t>
            </a:r>
            <a:endParaRPr sz="45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295400" y="365125"/>
          <a:ext cx="9799955" cy="5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0182225" imgH="6038850" progId="Paint.Picture">
                  <p:embed/>
                </p:oleObj>
              </mc:Choice>
              <mc:Fallback>
                <p:oleObj name="" r:id="rId1" imgW="10182225" imgH="60388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65125"/>
                        <a:ext cx="9799955" cy="5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769745" y="387350"/>
          <a:ext cx="8653145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810625" imgH="6076950" progId="Paint.Picture">
                  <p:embed/>
                </p:oleObj>
              </mc:Choice>
              <mc:Fallback>
                <p:oleObj name="" r:id="rId1" imgW="8810625" imgH="60769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9745" y="387350"/>
                        <a:ext cx="8653145" cy="596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790575"/>
            <a:ext cx="996315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460375" y="637540"/>
          <a:ext cx="11243945" cy="558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20400" imgH="5372100" progId="Paint.Picture">
                  <p:embed/>
                </p:oleObj>
              </mc:Choice>
              <mc:Fallback>
                <p:oleObj name="" r:id="rId1" imgW="10820400" imgH="53721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637540"/>
                        <a:ext cx="11243945" cy="558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86765" y="781050"/>
          <a:ext cx="10617835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1115675" imgH="5543550" progId="Paint.Picture">
                  <p:embed/>
                </p:oleObj>
              </mc:Choice>
              <mc:Fallback>
                <p:oleObj name="" r:id="rId1" imgW="11115675" imgH="5543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6765" y="781050"/>
                        <a:ext cx="10617835" cy="529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558800" y="659765"/>
          <a:ext cx="11001375" cy="553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010900" imgH="5543550" progId="Paint.Picture">
                  <p:embed/>
                </p:oleObj>
              </mc:Choice>
              <mc:Fallback>
                <p:oleObj name="" r:id="rId1" imgW="11010900" imgH="55435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800" y="659765"/>
                        <a:ext cx="11001375" cy="553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1157605" y="365125"/>
          <a:ext cx="9634220" cy="581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9867900" imgH="5953125" progId="Paint.Picture">
                  <p:embed/>
                </p:oleObj>
              </mc:Choice>
              <mc:Fallback>
                <p:oleObj name="" r:id="rId1" imgW="9867900" imgH="59531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7605" y="365125"/>
                        <a:ext cx="9634220" cy="581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Widescreen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Apache Kafka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REST: Getting Started</dc:title>
  <dc:creator/>
  <cp:lastModifiedBy>Steve Sam</cp:lastModifiedBy>
  <cp:revision>9</cp:revision>
  <dcterms:created xsi:type="dcterms:W3CDTF">2022-01-04T16:09:00Z</dcterms:created>
  <dcterms:modified xsi:type="dcterms:W3CDTF">2022-10-24T16:45:28Z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70A1F4A8B92C402F9B8FF5FABB5FE9E1</vt:lpwstr>
  </property>
  <property fmtid="{D5CDD505-2E9C-101B-9397-08002B2CF9AE}" pid="3" name="KSOProductBuildVer">
    <vt:lpwstr>1033-11.2.0.11341</vt:lpwstr>
  </property>
</Properties>
</file>