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090" y="670305"/>
            <a:ext cx="3166999" cy="8534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097" y="2489454"/>
            <a:ext cx="17481804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3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2.png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8.png"/><Relationship Id="rId10" Type="http://schemas.openxmlformats.org/officeDocument/2006/relationships/image" Target="../media/image147.png"/><Relationship Id="rId1" Type="http://schemas.openxmlformats.org/officeDocument/2006/relationships/image" Target="../media/image138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png"/><Relationship Id="rId8" Type="http://schemas.openxmlformats.org/officeDocument/2006/relationships/image" Target="../media/image156.png"/><Relationship Id="rId7" Type="http://schemas.openxmlformats.org/officeDocument/2006/relationships/image" Target="../media/image155.png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8.png"/><Relationship Id="rId1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65.png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png"/><Relationship Id="rId8" Type="http://schemas.openxmlformats.org/officeDocument/2006/relationships/image" Target="../media/image173.png"/><Relationship Id="rId7" Type="http://schemas.openxmlformats.org/officeDocument/2006/relationships/image" Target="../media/image172.png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3" Type="http://schemas.openxmlformats.org/officeDocument/2006/relationships/image" Target="../media/image168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191.png"/><Relationship Id="rId25" Type="http://schemas.openxmlformats.org/officeDocument/2006/relationships/image" Target="../media/image190.png"/><Relationship Id="rId24" Type="http://schemas.openxmlformats.org/officeDocument/2006/relationships/image" Target="../media/image189.png"/><Relationship Id="rId23" Type="http://schemas.openxmlformats.org/officeDocument/2006/relationships/image" Target="../media/image188.png"/><Relationship Id="rId22" Type="http://schemas.openxmlformats.org/officeDocument/2006/relationships/image" Target="../media/image187.png"/><Relationship Id="rId21" Type="http://schemas.openxmlformats.org/officeDocument/2006/relationships/image" Target="../media/image186.png"/><Relationship Id="rId20" Type="http://schemas.openxmlformats.org/officeDocument/2006/relationships/image" Target="../media/image185.png"/><Relationship Id="rId2" Type="http://schemas.openxmlformats.org/officeDocument/2006/relationships/image" Target="../media/image167.png"/><Relationship Id="rId19" Type="http://schemas.openxmlformats.org/officeDocument/2006/relationships/image" Target="../media/image184.png"/><Relationship Id="rId18" Type="http://schemas.openxmlformats.org/officeDocument/2006/relationships/image" Target="../media/image183.png"/><Relationship Id="rId17" Type="http://schemas.openxmlformats.org/officeDocument/2006/relationships/image" Target="../media/image182.png"/><Relationship Id="rId16" Type="http://schemas.openxmlformats.org/officeDocument/2006/relationships/image" Target="../media/image181.png"/><Relationship Id="rId15" Type="http://schemas.openxmlformats.org/officeDocument/2006/relationships/image" Target="../media/image180.png"/><Relationship Id="rId14" Type="http://schemas.openxmlformats.org/officeDocument/2006/relationships/image" Target="../media/image179.png"/><Relationship Id="rId13" Type="http://schemas.openxmlformats.org/officeDocument/2006/relationships/image" Target="../media/image178.png"/><Relationship Id="rId12" Type="http://schemas.openxmlformats.org/officeDocument/2006/relationships/image" Target="../media/image177.png"/><Relationship Id="rId11" Type="http://schemas.openxmlformats.org/officeDocument/2006/relationships/image" Target="../media/image176.png"/><Relationship Id="rId10" Type="http://schemas.openxmlformats.org/officeDocument/2006/relationships/image" Target="../media/image175.png"/><Relationship Id="rId1" Type="http://schemas.openxmlformats.org/officeDocument/2006/relationships/image" Target="../media/image1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3.png"/><Relationship Id="rId1" Type="http://schemas.openxmlformats.org/officeDocument/2006/relationships/image" Target="../media/image1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4.png"/><Relationship Id="rId1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png"/><Relationship Id="rId8" Type="http://schemas.openxmlformats.org/officeDocument/2006/relationships/image" Target="../media/image213.png"/><Relationship Id="rId7" Type="http://schemas.openxmlformats.org/officeDocument/2006/relationships/image" Target="../media/image212.png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0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5.png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image" Target="../media/image2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2.png"/><Relationship Id="rId1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png"/><Relationship Id="rId8" Type="http://schemas.openxmlformats.org/officeDocument/2006/relationships/image" Target="../media/image230.png"/><Relationship Id="rId7" Type="http://schemas.openxmlformats.org/officeDocument/2006/relationships/image" Target="../media/image229.png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35.png"/><Relationship Id="rId12" Type="http://schemas.openxmlformats.org/officeDocument/2006/relationships/image" Target="../media/image234.png"/><Relationship Id="rId11" Type="http://schemas.openxmlformats.org/officeDocument/2006/relationships/image" Target="../media/image233.png"/><Relationship Id="rId10" Type="http://schemas.openxmlformats.org/officeDocument/2006/relationships/image" Target="../media/image232.png"/><Relationship Id="rId1" Type="http://schemas.openxmlformats.org/officeDocument/2006/relationships/image" Target="../media/image2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7.png"/><Relationship Id="rId1" Type="http://schemas.openxmlformats.org/officeDocument/2006/relationships/image" Target="../media/image236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6.png"/><Relationship Id="rId8" Type="http://schemas.openxmlformats.org/officeDocument/2006/relationships/image" Target="../media/image245.png"/><Relationship Id="rId7" Type="http://schemas.openxmlformats.org/officeDocument/2006/relationships/image" Target="../media/image244.png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38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52.png"/><Relationship Id="rId7" Type="http://schemas.openxmlformats.org/officeDocument/2006/relationships/image" Target="../media/image251.png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198.png"/><Relationship Id="rId3" Type="http://schemas.openxmlformats.org/officeDocument/2006/relationships/image" Target="../media/image248.png"/><Relationship Id="rId2" Type="http://schemas.openxmlformats.org/officeDocument/2006/relationships/image" Target="../media/image19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5.png"/><Relationship Id="rId10" Type="http://schemas.openxmlformats.org/officeDocument/2006/relationships/image" Target="../media/image253.png"/><Relationship Id="rId1" Type="http://schemas.openxmlformats.org/officeDocument/2006/relationships/image" Target="../media/image247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57.png"/><Relationship Id="rId7" Type="http://schemas.openxmlformats.org/officeDocument/2006/relationships/image" Target="../media/image256.png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198.png"/><Relationship Id="rId3" Type="http://schemas.openxmlformats.org/officeDocument/2006/relationships/image" Target="../media/image255.png"/><Relationship Id="rId2" Type="http://schemas.openxmlformats.org/officeDocument/2006/relationships/image" Target="../media/image19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254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image" Target="../media/image258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4.png"/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image" Target="../media/image261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0.png"/><Relationship Id="rId3" Type="http://schemas.openxmlformats.org/officeDocument/2006/relationships/image" Target="../media/image265.png"/><Relationship Id="rId2" Type="http://schemas.openxmlformats.org/officeDocument/2006/relationships/image" Target="../media/image262.png"/><Relationship Id="rId1" Type="http://schemas.openxmlformats.org/officeDocument/2006/relationships/image" Target="../media/image26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67.png"/><Relationship Id="rId7" Type="http://schemas.openxmlformats.org/officeDocument/2006/relationships/image" Target="../media/image251.png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198.png"/><Relationship Id="rId3" Type="http://schemas.openxmlformats.org/officeDocument/2006/relationships/image" Target="../media/image248.png"/><Relationship Id="rId2" Type="http://schemas.openxmlformats.org/officeDocument/2006/relationships/image" Target="../media/image19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5.png"/><Relationship Id="rId10" Type="http://schemas.openxmlformats.org/officeDocument/2006/relationships/image" Target="../media/image268.png"/><Relationship Id="rId1" Type="http://schemas.openxmlformats.org/officeDocument/2006/relationships/image" Target="../media/image266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png"/><Relationship Id="rId8" Type="http://schemas.openxmlformats.org/officeDocument/2006/relationships/image" Target="../media/image251.png"/><Relationship Id="rId7" Type="http://schemas.openxmlformats.org/officeDocument/2006/relationships/image" Target="../media/image250.png"/><Relationship Id="rId6" Type="http://schemas.openxmlformats.org/officeDocument/2006/relationships/image" Target="../media/image249.png"/><Relationship Id="rId5" Type="http://schemas.openxmlformats.org/officeDocument/2006/relationships/image" Target="../media/image198.png"/><Relationship Id="rId4" Type="http://schemas.openxmlformats.org/officeDocument/2006/relationships/image" Target="../media/image271.png"/><Relationship Id="rId3" Type="http://schemas.openxmlformats.org/officeDocument/2006/relationships/image" Target="../media/image270.png"/><Relationship Id="rId2" Type="http://schemas.openxmlformats.org/officeDocument/2006/relationships/image" Target="../media/image19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5.png"/><Relationship Id="rId12" Type="http://schemas.openxmlformats.org/officeDocument/2006/relationships/image" Target="../media/image268.png"/><Relationship Id="rId11" Type="http://schemas.openxmlformats.org/officeDocument/2006/relationships/image" Target="../media/image203.png"/><Relationship Id="rId10" Type="http://schemas.openxmlformats.org/officeDocument/2006/relationships/image" Target="../media/image272.png"/><Relationship Id="rId1" Type="http://schemas.openxmlformats.org/officeDocument/2006/relationships/image" Target="../media/image269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png"/><Relationship Id="rId8" Type="http://schemas.openxmlformats.org/officeDocument/2006/relationships/image" Target="../media/image251.png"/><Relationship Id="rId7" Type="http://schemas.openxmlformats.org/officeDocument/2006/relationships/image" Target="../media/image250.png"/><Relationship Id="rId6" Type="http://schemas.openxmlformats.org/officeDocument/2006/relationships/image" Target="../media/image249.png"/><Relationship Id="rId5" Type="http://schemas.openxmlformats.org/officeDocument/2006/relationships/image" Target="../media/image198.png"/><Relationship Id="rId4" Type="http://schemas.openxmlformats.org/officeDocument/2006/relationships/image" Target="../media/image271.png"/><Relationship Id="rId3" Type="http://schemas.openxmlformats.org/officeDocument/2006/relationships/image" Target="../media/image270.png"/><Relationship Id="rId2" Type="http://schemas.openxmlformats.org/officeDocument/2006/relationships/image" Target="../media/image19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5.png"/><Relationship Id="rId12" Type="http://schemas.openxmlformats.org/officeDocument/2006/relationships/image" Target="../media/image268.png"/><Relationship Id="rId11" Type="http://schemas.openxmlformats.org/officeDocument/2006/relationships/image" Target="../media/image203.png"/><Relationship Id="rId10" Type="http://schemas.openxmlformats.org/officeDocument/2006/relationships/image" Target="../media/image274.png"/><Relationship Id="rId1" Type="http://schemas.openxmlformats.org/officeDocument/2006/relationships/image" Target="../media/image27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5.png"/><Relationship Id="rId1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2.png"/><Relationship Id="rId6" Type="http://schemas.openxmlformats.org/officeDocument/2006/relationships/image" Target="../media/image281.png"/><Relationship Id="rId5" Type="http://schemas.openxmlformats.org/officeDocument/2006/relationships/image" Target="../media/image280.png"/><Relationship Id="rId4" Type="http://schemas.openxmlformats.org/officeDocument/2006/relationships/image" Target="../media/image279.png"/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" Type="http://schemas.openxmlformats.org/officeDocument/2006/relationships/image" Target="../media/image276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289.png"/><Relationship Id="rId7" Type="http://schemas.openxmlformats.org/officeDocument/2006/relationships/image" Target="../media/image288.png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4" Type="http://schemas.openxmlformats.org/officeDocument/2006/relationships/image" Target="../media/image285.png"/><Relationship Id="rId3" Type="http://schemas.openxmlformats.org/officeDocument/2006/relationships/image" Target="../media/image284.png"/><Relationship Id="rId2" Type="http://schemas.openxmlformats.org/officeDocument/2006/relationships/image" Target="../media/image283.png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293.wmf"/><Relationship Id="rId12" Type="http://schemas.openxmlformats.org/officeDocument/2006/relationships/oleObject" Target="../embeddings/oleObject1.bin"/><Relationship Id="rId11" Type="http://schemas.openxmlformats.org/officeDocument/2006/relationships/image" Target="../media/image292.png"/><Relationship Id="rId10" Type="http://schemas.openxmlformats.org/officeDocument/2006/relationships/image" Target="../media/image291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546" y="3233623"/>
            <a:ext cx="8864092" cy="1036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388" y="4824933"/>
            <a:ext cx="5191887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8939" y="4108958"/>
            <a:ext cx="513435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520" y="794588"/>
            <a:ext cx="13893165" cy="854075"/>
            <a:chOff x="2390520" y="794588"/>
            <a:chExt cx="1389316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90520" y="794588"/>
              <a:ext cx="5648325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8825" y="794588"/>
              <a:ext cx="5885053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9762" y="794588"/>
              <a:ext cx="2693669" cy="8537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467278" y="3051238"/>
            <a:ext cx="7578725" cy="5036820"/>
            <a:chOff x="9467278" y="3051238"/>
            <a:chExt cx="7578725" cy="5036820"/>
          </a:xfrm>
        </p:grpSpPr>
        <p:sp>
          <p:nvSpPr>
            <p:cNvPr id="7" name="object 7"/>
            <p:cNvSpPr/>
            <p:nvPr/>
          </p:nvSpPr>
          <p:spPr>
            <a:xfrm>
              <a:off x="9481566" y="3065526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0" y="5007864"/>
                  </a:moveTo>
                  <a:lnTo>
                    <a:pt x="7549895" y="5007864"/>
                  </a:lnTo>
                  <a:lnTo>
                    <a:pt x="7549895" y="0"/>
                  </a:lnTo>
                  <a:lnTo>
                    <a:pt x="0" y="0"/>
                  </a:lnTo>
                  <a:lnTo>
                    <a:pt x="0" y="5007864"/>
                  </a:lnTo>
                  <a:close/>
                </a:path>
              </a:pathLst>
            </a:custGeom>
            <a:ln w="285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1195" y="5280025"/>
              <a:ext cx="2569083" cy="5791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57300" y="3064764"/>
            <a:ext cx="7550150" cy="5008245"/>
            <a:chOff x="1257300" y="3064764"/>
            <a:chExt cx="7550150" cy="5008245"/>
          </a:xfrm>
        </p:grpSpPr>
        <p:sp>
          <p:nvSpPr>
            <p:cNvPr id="10" name="object 10"/>
            <p:cNvSpPr/>
            <p:nvPr/>
          </p:nvSpPr>
          <p:spPr>
            <a:xfrm>
              <a:off x="1257300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3189" y="5280025"/>
              <a:ext cx="2441829" cy="57912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7330" y="794588"/>
            <a:ext cx="5443855" cy="854075"/>
            <a:chOff x="6577330" y="794588"/>
            <a:chExt cx="544385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77330" y="794588"/>
              <a:ext cx="2225675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726" y="794588"/>
              <a:ext cx="3418458" cy="8537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0009" y="2365248"/>
            <a:ext cx="6402451" cy="121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8614" y="3635121"/>
            <a:ext cx="6411468" cy="13398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37070" y="5092953"/>
            <a:ext cx="2258059" cy="6705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66147" y="5421503"/>
            <a:ext cx="3614165" cy="1752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99202" y="5907354"/>
            <a:ext cx="3958336" cy="8232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36150" y="4665853"/>
            <a:ext cx="2231136" cy="9144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74105" y="6860997"/>
            <a:ext cx="2870073" cy="1006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66147" y="7190231"/>
            <a:ext cx="3050413" cy="8229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6516" y="8014969"/>
            <a:ext cx="3062477" cy="7315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17280" y="8292083"/>
            <a:ext cx="3810380" cy="100583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7330" y="794588"/>
            <a:ext cx="5443855" cy="854075"/>
            <a:chOff x="6577330" y="794588"/>
            <a:chExt cx="544385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77330" y="794588"/>
              <a:ext cx="2225675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726" y="794588"/>
              <a:ext cx="3418458" cy="8537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6147" y="5421503"/>
            <a:ext cx="3614165" cy="1752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83169" y="794588"/>
            <a:ext cx="3433572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5163058"/>
            <a:ext cx="5207127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6024371"/>
            <a:ext cx="4335272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4097" y="4143092"/>
            <a:ext cx="3083399" cy="34110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9716" y="4734890"/>
            <a:ext cx="1128712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BigDecimal</a:t>
            </a:r>
            <a:r>
              <a:rPr sz="36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calculateCommission()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2610">
              <a:lnSpc>
                <a:spcPct val="100000"/>
              </a:lnSpc>
              <a:spcBef>
                <a:spcPts val="270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2952115"/>
            <a:ext cx="11835765" cy="592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Sale</a:t>
            </a:r>
            <a:r>
              <a:rPr sz="36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BigDecimal</a:t>
            </a:r>
            <a:r>
              <a:rPr sz="36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calculateCommission()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57292" y="794588"/>
            <a:ext cx="9110472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2654"/>
            <a:ext cx="2519679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593715"/>
            <a:ext cx="2556509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6454724"/>
            <a:ext cx="1070609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1163" y="4377594"/>
            <a:ext cx="3305589" cy="293836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2336037"/>
            <a:ext cx="2959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Sale</a:t>
            </a:r>
            <a:r>
              <a:rPr sz="32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82" y="3117342"/>
            <a:ext cx="8069580" cy="71945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75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495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WebService</a:t>
            </a:r>
            <a:r>
              <a:rPr sz="3200" spc="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commissionWS;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280" y="3997578"/>
            <a:ext cx="10050145" cy="1344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BigDecimal</a:t>
            </a:r>
            <a:r>
              <a:rPr sz="3200" spc="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calculateCommission()</a:t>
            </a:r>
            <a:r>
              <a:rPr sz="3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061" y="5575553"/>
            <a:ext cx="14770735" cy="71945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75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3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commissionPercentage</a:t>
            </a:r>
            <a:r>
              <a:rPr sz="32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3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commissionWS.getPercentage();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6489572"/>
            <a:ext cx="1735455" cy="3006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2695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270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96558" y="794588"/>
            <a:ext cx="5606161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5593715"/>
            <a:ext cx="7743190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3710" y="3953489"/>
            <a:ext cx="3942303" cy="37899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294121" y="3635375"/>
            <a:ext cx="8086725" cy="3018155"/>
            <a:chOff x="5294121" y="3635375"/>
            <a:chExt cx="8086725" cy="30181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94247" y="3635375"/>
              <a:ext cx="7310120" cy="1005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4121" y="4640910"/>
              <a:ext cx="8086471" cy="1006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9299" y="5647308"/>
              <a:ext cx="7044055" cy="10058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3397758"/>
            <a:ext cx="12379960" cy="503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testCalculateCommission()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 marR="5080">
              <a:lnSpc>
                <a:spcPct val="163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Sale</a:t>
            </a:r>
            <a:r>
              <a:rPr sz="36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sale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Sale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sale.setCommission(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FakeWebService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calculateCommission()</a:t>
            </a:r>
            <a:r>
              <a:rPr sz="3600" spc="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4273" y="5144261"/>
            <a:ext cx="5554980" cy="718185"/>
          </a:xfrm>
          <a:custGeom>
            <a:avLst/>
            <a:gdLst/>
            <a:ahLst/>
            <a:cxnLst/>
            <a:rect l="l" t="t" r="r" b="b"/>
            <a:pathLst>
              <a:path w="5554980" h="718185">
                <a:moveTo>
                  <a:pt x="0" y="717803"/>
                </a:moveTo>
                <a:lnTo>
                  <a:pt x="5554980" y="717803"/>
                </a:lnTo>
                <a:lnTo>
                  <a:pt x="5554980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6581" y="4108958"/>
            <a:ext cx="1028915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33106" y="794588"/>
            <a:ext cx="2949321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2654"/>
            <a:ext cx="5155692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593715"/>
            <a:ext cx="5191252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6454724"/>
            <a:ext cx="5756275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5748" y="4223865"/>
            <a:ext cx="3258132" cy="324601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5969" y="794588"/>
            <a:ext cx="4373880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5163058"/>
            <a:ext cx="1444752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6024371"/>
            <a:ext cx="3827017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5748" y="4223865"/>
            <a:ext cx="3258132" cy="32460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90306" y="794588"/>
            <a:ext cx="2048636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5593715"/>
            <a:ext cx="4922138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4224" y="4225389"/>
            <a:ext cx="3258132" cy="32460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82033" y="794588"/>
            <a:ext cx="9427718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5356" y="3064764"/>
            <a:ext cx="7705725" cy="2537460"/>
            <a:chOff x="9325356" y="3064764"/>
            <a:chExt cx="7705725" cy="2537460"/>
          </a:xfrm>
        </p:grpSpPr>
        <p:sp>
          <p:nvSpPr>
            <p:cNvPr id="4" name="object 4"/>
            <p:cNvSpPr/>
            <p:nvPr/>
          </p:nvSpPr>
          <p:spPr>
            <a:xfrm>
              <a:off x="9325356" y="3064764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60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3622" y="4059301"/>
              <a:ext cx="1137285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57300" y="3064764"/>
            <a:ext cx="7705725" cy="2537460"/>
            <a:chOff x="1257300" y="3064764"/>
            <a:chExt cx="7705725" cy="2537460"/>
          </a:xfrm>
        </p:grpSpPr>
        <p:sp>
          <p:nvSpPr>
            <p:cNvPr id="7" name="object 7"/>
            <p:cNvSpPr/>
            <p:nvPr/>
          </p:nvSpPr>
          <p:spPr>
            <a:xfrm>
              <a:off x="1257300" y="3064764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60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979" y="4059301"/>
              <a:ext cx="2648457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325356" y="5989320"/>
            <a:ext cx="7705725" cy="2537460"/>
            <a:chOff x="9325356" y="5989320"/>
            <a:chExt cx="7705725" cy="2537460"/>
          </a:xfrm>
        </p:grpSpPr>
        <p:sp>
          <p:nvSpPr>
            <p:cNvPr id="10" name="object 10"/>
            <p:cNvSpPr/>
            <p:nvPr/>
          </p:nvSpPr>
          <p:spPr>
            <a:xfrm>
              <a:off x="9325356" y="5989320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59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42394" y="6984238"/>
              <a:ext cx="2499486" cy="5486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57300" y="5989320"/>
            <a:ext cx="7705725" cy="2537460"/>
            <a:chOff x="1257300" y="5989320"/>
            <a:chExt cx="7705725" cy="2537460"/>
          </a:xfrm>
        </p:grpSpPr>
        <p:sp>
          <p:nvSpPr>
            <p:cNvPr id="13" name="object 13"/>
            <p:cNvSpPr/>
            <p:nvPr/>
          </p:nvSpPr>
          <p:spPr>
            <a:xfrm>
              <a:off x="1257300" y="5989320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59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6854" y="6984238"/>
              <a:ext cx="2393442" cy="548639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3319" y="4640910"/>
            <a:ext cx="3729354" cy="1006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62221" y="794588"/>
            <a:ext cx="9491980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4" name="object 4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5107" y="4990465"/>
              <a:ext cx="5505069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5419" y="5569585"/>
              <a:ext cx="5033517" cy="5791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7300" y="3064764"/>
            <a:ext cx="7550150" cy="5008245"/>
            <a:chOff x="1257300" y="3064764"/>
            <a:chExt cx="7550150" cy="5008245"/>
          </a:xfrm>
        </p:grpSpPr>
        <p:sp>
          <p:nvSpPr>
            <p:cNvPr id="8" name="object 8"/>
            <p:cNvSpPr/>
            <p:nvPr/>
          </p:nvSpPr>
          <p:spPr>
            <a:xfrm>
              <a:off x="1257300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588" y="4990465"/>
              <a:ext cx="5958459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8388" y="5569585"/>
              <a:ext cx="4575555" cy="57912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9401" y="4108958"/>
            <a:ext cx="500938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9" y="2423109"/>
            <a:ext cx="14808835" cy="3018790"/>
            <a:chOff x="1706879" y="2423109"/>
            <a:chExt cx="14808835" cy="30187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06879" y="2423109"/>
              <a:ext cx="8832215" cy="1006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5780" y="2423109"/>
              <a:ext cx="658368" cy="1006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4964" y="2423109"/>
              <a:ext cx="3165094" cy="1006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879" y="3429635"/>
              <a:ext cx="14808581" cy="10058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879" y="4435170"/>
              <a:ext cx="2515362" cy="10061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706879" y="5854319"/>
            <a:ext cx="9091930" cy="518159"/>
            <a:chOff x="1706879" y="5854319"/>
            <a:chExt cx="9091930" cy="518159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879" y="5854319"/>
              <a:ext cx="1675383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6081" y="5854319"/>
              <a:ext cx="1894840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1437" y="5854319"/>
              <a:ext cx="5897245" cy="5181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558029" y="4137990"/>
            <a:ext cx="9737725" cy="2012314"/>
            <a:chOff x="4558029" y="4137990"/>
            <a:chExt cx="9737725" cy="201231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58029" y="4137990"/>
              <a:ext cx="9737217" cy="1006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2369" y="5144388"/>
              <a:ext cx="8651240" cy="10058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7602" y="794588"/>
            <a:ext cx="5709411" cy="8537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171438" y="6669785"/>
            <a:ext cx="4909820" cy="0"/>
          </a:xfrm>
          <a:custGeom>
            <a:avLst/>
            <a:gdLst/>
            <a:ahLst/>
            <a:cxnLst/>
            <a:rect l="l" t="t" r="r" b="b"/>
            <a:pathLst>
              <a:path w="4909820">
                <a:moveTo>
                  <a:pt x="0" y="0"/>
                </a:moveTo>
                <a:lnTo>
                  <a:pt x="4909312" y="0"/>
                </a:lnTo>
              </a:path>
            </a:pathLst>
          </a:custGeom>
          <a:ln w="38100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8238" y="2562732"/>
            <a:ext cx="1027785" cy="426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3345" y="3106883"/>
            <a:ext cx="1280160" cy="14340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46940" y="5638388"/>
            <a:ext cx="1947893" cy="16842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1020043" y="7508697"/>
            <a:ext cx="3245485" cy="854075"/>
            <a:chOff x="11020043" y="7508697"/>
            <a:chExt cx="3245485" cy="8540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20043" y="7508697"/>
              <a:ext cx="3244977" cy="42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23419" y="7935722"/>
              <a:ext cx="1038758" cy="42671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78021" y="8090661"/>
            <a:ext cx="3327908" cy="4267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3505" y="7489570"/>
            <a:ext cx="834771" cy="4267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446" y="5561512"/>
            <a:ext cx="927159" cy="174252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066538" y="4755641"/>
            <a:ext cx="0" cy="591185"/>
          </a:xfrm>
          <a:custGeom>
            <a:avLst/>
            <a:gdLst/>
            <a:ahLst/>
            <a:cxnLst/>
            <a:rect l="l" t="t" r="r" b="b"/>
            <a:pathLst>
              <a:path h="591185">
                <a:moveTo>
                  <a:pt x="0" y="590677"/>
                </a:moveTo>
                <a:lnTo>
                  <a:pt x="0" y="0"/>
                </a:lnTo>
              </a:path>
            </a:pathLst>
          </a:custGeom>
          <a:ln w="38100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9890" y="794588"/>
            <a:ext cx="2547620" cy="854075"/>
            <a:chOff x="8009890" y="794588"/>
            <a:chExt cx="254762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09890" y="794588"/>
              <a:ext cx="774192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6986" y="794588"/>
              <a:ext cx="987551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762" y="794588"/>
              <a:ext cx="1666367" cy="8537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649211" y="3328415"/>
            <a:ext cx="4989830" cy="5008245"/>
            <a:chOff x="6649211" y="3328415"/>
            <a:chExt cx="4989830" cy="5008245"/>
          </a:xfrm>
        </p:grpSpPr>
        <p:sp>
          <p:nvSpPr>
            <p:cNvPr id="7" name="object 7"/>
            <p:cNvSpPr/>
            <p:nvPr/>
          </p:nvSpPr>
          <p:spPr>
            <a:xfrm>
              <a:off x="6649211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320" y="5543676"/>
              <a:ext cx="3223768" cy="5791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57300" y="3328415"/>
            <a:ext cx="4989830" cy="5008245"/>
            <a:chOff x="1257300" y="3328415"/>
            <a:chExt cx="4989830" cy="5008245"/>
          </a:xfrm>
        </p:grpSpPr>
        <p:sp>
          <p:nvSpPr>
            <p:cNvPr id="10" name="object 10"/>
            <p:cNvSpPr/>
            <p:nvPr/>
          </p:nvSpPr>
          <p:spPr>
            <a:xfrm>
              <a:off x="1257300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6802" y="5543676"/>
              <a:ext cx="3526916" cy="5791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041123" y="3328415"/>
            <a:ext cx="4989830" cy="5008245"/>
            <a:chOff x="12041123" y="3328415"/>
            <a:chExt cx="4989830" cy="5008245"/>
          </a:xfrm>
        </p:grpSpPr>
        <p:sp>
          <p:nvSpPr>
            <p:cNvPr id="13" name="object 13"/>
            <p:cNvSpPr/>
            <p:nvPr/>
          </p:nvSpPr>
          <p:spPr>
            <a:xfrm>
              <a:off x="12041123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5335" y="5543676"/>
              <a:ext cx="3363214" cy="57912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3439" y="4108958"/>
            <a:ext cx="7231888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3590" y="794588"/>
            <a:ext cx="4387850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57300" y="2438400"/>
            <a:ext cx="5245735" cy="6827520"/>
            <a:chOff x="1257300" y="2438400"/>
            <a:chExt cx="5245735" cy="6827520"/>
          </a:xfrm>
        </p:grpSpPr>
        <p:sp>
          <p:nvSpPr>
            <p:cNvPr id="5" name="object 5"/>
            <p:cNvSpPr/>
            <p:nvPr/>
          </p:nvSpPr>
          <p:spPr>
            <a:xfrm>
              <a:off x="1257300" y="2438400"/>
              <a:ext cx="5245735" cy="6827520"/>
            </a:xfrm>
            <a:custGeom>
              <a:avLst/>
              <a:gdLst/>
              <a:ahLst/>
              <a:cxnLst/>
              <a:rect l="l" t="t" r="r" b="b"/>
              <a:pathLst>
                <a:path w="5245734" h="6827520">
                  <a:moveTo>
                    <a:pt x="5245608" y="0"/>
                  </a:moveTo>
                  <a:lnTo>
                    <a:pt x="0" y="0"/>
                  </a:lnTo>
                  <a:lnTo>
                    <a:pt x="0" y="6827520"/>
                  </a:lnTo>
                  <a:lnTo>
                    <a:pt x="5245608" y="6827520"/>
                  </a:lnTo>
                  <a:lnTo>
                    <a:pt x="524560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341" y="5441314"/>
              <a:ext cx="292607" cy="8229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1645" y="5441314"/>
              <a:ext cx="2300859" cy="8229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4732654"/>
            <a:ext cx="3461638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5593715"/>
            <a:ext cx="3910838" cy="518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6454724"/>
            <a:ext cx="3166999" cy="51846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57929" y="4640910"/>
            <a:ext cx="11157330" cy="1006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405" y="4640910"/>
            <a:ext cx="10414127" cy="1006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9" y="2423109"/>
            <a:ext cx="15453994" cy="3018790"/>
            <a:chOff x="1706879" y="2423109"/>
            <a:chExt cx="15453994" cy="30187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06879" y="2423109"/>
              <a:ext cx="9645396" cy="1006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79" y="3429635"/>
              <a:ext cx="15453867" cy="10058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9" y="4435170"/>
              <a:ext cx="6014720" cy="10061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6879" y="5854319"/>
            <a:ext cx="3169539" cy="5181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8609" y="794588"/>
            <a:ext cx="7853934" cy="853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759" y="3241294"/>
            <a:ext cx="4085971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0759" y="5696965"/>
            <a:ext cx="7668513" cy="487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0759" y="8099170"/>
            <a:ext cx="5730113" cy="4876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7716" y="3075130"/>
            <a:ext cx="817526" cy="8189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3668" y="5526178"/>
            <a:ext cx="821495" cy="8231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91492" y="7929564"/>
            <a:ext cx="847365" cy="82149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6533" y="794588"/>
            <a:ext cx="4501007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2654"/>
            <a:ext cx="3300349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593715"/>
            <a:ext cx="6673723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6454724"/>
            <a:ext cx="5095494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5506" y="4113822"/>
            <a:ext cx="3119537" cy="34670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9890" y="794588"/>
            <a:ext cx="2547620" cy="854075"/>
            <a:chOff x="8009890" y="794588"/>
            <a:chExt cx="254762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09890" y="794588"/>
              <a:ext cx="774192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6986" y="794588"/>
              <a:ext cx="987551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762" y="794588"/>
              <a:ext cx="1666367" cy="8537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649211" y="3328415"/>
            <a:ext cx="4989830" cy="5008245"/>
            <a:chOff x="6649211" y="3328415"/>
            <a:chExt cx="4989830" cy="5008245"/>
          </a:xfrm>
        </p:grpSpPr>
        <p:sp>
          <p:nvSpPr>
            <p:cNvPr id="7" name="object 7"/>
            <p:cNvSpPr/>
            <p:nvPr/>
          </p:nvSpPr>
          <p:spPr>
            <a:xfrm>
              <a:off x="6649211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320" y="5543676"/>
              <a:ext cx="3223768" cy="5791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57300" y="3328415"/>
            <a:ext cx="4989830" cy="5008245"/>
            <a:chOff x="1257300" y="3328415"/>
            <a:chExt cx="4989830" cy="5008245"/>
          </a:xfrm>
        </p:grpSpPr>
        <p:sp>
          <p:nvSpPr>
            <p:cNvPr id="10" name="object 10"/>
            <p:cNvSpPr/>
            <p:nvPr/>
          </p:nvSpPr>
          <p:spPr>
            <a:xfrm>
              <a:off x="1257300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6802" y="5543676"/>
              <a:ext cx="3526916" cy="5791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041123" y="3328415"/>
            <a:ext cx="4989830" cy="5008245"/>
            <a:chOff x="12041123" y="3328415"/>
            <a:chExt cx="4989830" cy="5008245"/>
          </a:xfrm>
        </p:grpSpPr>
        <p:sp>
          <p:nvSpPr>
            <p:cNvPr id="13" name="object 13"/>
            <p:cNvSpPr/>
            <p:nvPr/>
          </p:nvSpPr>
          <p:spPr>
            <a:xfrm>
              <a:off x="12041123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5335" y="5543676"/>
              <a:ext cx="3363214" cy="57912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9" y="2423109"/>
            <a:ext cx="14980919" cy="3018790"/>
            <a:chOff x="1706879" y="2423109"/>
            <a:chExt cx="14980919" cy="30187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06879" y="2423109"/>
              <a:ext cx="11535156" cy="1006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79" y="3429635"/>
              <a:ext cx="14980666" cy="10058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9" y="4435170"/>
              <a:ext cx="11293856" cy="10061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6879" y="5854319"/>
            <a:ext cx="3023489" cy="5181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72985" y="794588"/>
            <a:ext cx="4866258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49211" y="3031235"/>
            <a:ext cx="4989830" cy="2685415"/>
            <a:chOff x="6649211" y="3031235"/>
            <a:chExt cx="4989830" cy="2685415"/>
          </a:xfrm>
        </p:grpSpPr>
        <p:sp>
          <p:nvSpPr>
            <p:cNvPr id="4" name="object 4"/>
            <p:cNvSpPr/>
            <p:nvPr/>
          </p:nvSpPr>
          <p:spPr>
            <a:xfrm>
              <a:off x="6649211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092" y="4130624"/>
              <a:ext cx="1040587" cy="487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4248" y="4130624"/>
              <a:ext cx="347472" cy="4879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7984" y="4130624"/>
              <a:ext cx="1833118" cy="4879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7522" y="4130624"/>
              <a:ext cx="347472" cy="4879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1257" y="4130624"/>
              <a:ext cx="1726056" cy="4879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257300" y="3031235"/>
            <a:ext cx="4989830" cy="2685415"/>
            <a:chOff x="1257300" y="3031235"/>
            <a:chExt cx="4989830" cy="2685415"/>
          </a:xfrm>
        </p:grpSpPr>
        <p:sp>
          <p:nvSpPr>
            <p:cNvPr id="11" name="object 11"/>
            <p:cNvSpPr/>
            <p:nvPr/>
          </p:nvSpPr>
          <p:spPr>
            <a:xfrm>
              <a:off x="1257300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830" y="3887088"/>
              <a:ext cx="1040587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7986" y="3887088"/>
              <a:ext cx="347472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1723" y="3887088"/>
              <a:ext cx="1832864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878" y="3887088"/>
              <a:ext cx="347472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986" y="4374464"/>
              <a:ext cx="2137029" cy="48798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2041123" y="3031235"/>
            <a:ext cx="4989830" cy="2685415"/>
            <a:chOff x="12041123" y="3031235"/>
            <a:chExt cx="4989830" cy="2685415"/>
          </a:xfrm>
        </p:grpSpPr>
        <p:sp>
          <p:nvSpPr>
            <p:cNvPr id="18" name="object 18"/>
            <p:cNvSpPr/>
            <p:nvPr/>
          </p:nvSpPr>
          <p:spPr>
            <a:xfrm>
              <a:off x="12041123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2603" y="4130624"/>
              <a:ext cx="1040587" cy="4879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759" y="4130624"/>
              <a:ext cx="347471" cy="4879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3495" y="4130624"/>
              <a:ext cx="1832736" cy="4879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2651" y="4130624"/>
              <a:ext cx="347471" cy="4879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96388" y="4130624"/>
              <a:ext cx="1547240" cy="48798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649211" y="6170676"/>
            <a:ext cx="4989830" cy="2685415"/>
            <a:chOff x="6649211" y="6170676"/>
            <a:chExt cx="4989830" cy="2685415"/>
          </a:xfrm>
        </p:grpSpPr>
        <p:sp>
          <p:nvSpPr>
            <p:cNvPr id="25" name="object 25"/>
            <p:cNvSpPr/>
            <p:nvPr/>
          </p:nvSpPr>
          <p:spPr>
            <a:xfrm>
              <a:off x="6649211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1828" y="7270115"/>
              <a:ext cx="1040955" cy="4876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8985" y="7270115"/>
              <a:ext cx="348081" cy="4876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101" y="7270115"/>
              <a:ext cx="1832863" cy="4876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2258" y="7270115"/>
              <a:ext cx="347472" cy="4876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65994" y="7270115"/>
              <a:ext cx="534416" cy="48768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257300" y="6170676"/>
            <a:ext cx="4989830" cy="2685415"/>
            <a:chOff x="1257300" y="6170676"/>
            <a:chExt cx="4989830" cy="2685415"/>
          </a:xfrm>
        </p:grpSpPr>
        <p:sp>
          <p:nvSpPr>
            <p:cNvPr id="32" name="object 32"/>
            <p:cNvSpPr/>
            <p:nvPr/>
          </p:nvSpPr>
          <p:spPr>
            <a:xfrm>
              <a:off x="1257300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830" y="7026275"/>
              <a:ext cx="1040587" cy="4876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7986" y="7026275"/>
              <a:ext cx="347472" cy="4876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1723" y="7026275"/>
              <a:ext cx="1832864" cy="4876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878" y="7026275"/>
              <a:ext cx="347472" cy="48768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3854" y="7513955"/>
              <a:ext cx="1909952" cy="48768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2041123" y="6170676"/>
            <a:ext cx="4989830" cy="2685415"/>
            <a:chOff x="12041123" y="6170676"/>
            <a:chExt cx="4989830" cy="2685415"/>
          </a:xfrm>
        </p:grpSpPr>
        <p:sp>
          <p:nvSpPr>
            <p:cNvPr id="39" name="object 39"/>
            <p:cNvSpPr/>
            <p:nvPr/>
          </p:nvSpPr>
          <p:spPr>
            <a:xfrm>
              <a:off x="12041123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1579" y="7270115"/>
              <a:ext cx="1040587" cy="4876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8735" y="7270115"/>
              <a:ext cx="347471" cy="48768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2472" y="7270115"/>
              <a:ext cx="1832863" cy="4876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11627" y="7270115"/>
              <a:ext cx="347471" cy="4876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85364" y="7270115"/>
              <a:ext cx="1136053" cy="487680"/>
            </a:xfrm>
            <a:prstGeom prst="rect">
              <a:avLst/>
            </a:prstGeom>
          </p:spPr>
        </p:pic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5678" y="794588"/>
            <a:ext cx="4456303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5356" y="3064764"/>
            <a:ext cx="7705725" cy="2537460"/>
            <a:chOff x="9325356" y="3064764"/>
            <a:chExt cx="7705725" cy="2537460"/>
          </a:xfrm>
        </p:grpSpPr>
        <p:sp>
          <p:nvSpPr>
            <p:cNvPr id="4" name="object 4"/>
            <p:cNvSpPr/>
            <p:nvPr/>
          </p:nvSpPr>
          <p:spPr>
            <a:xfrm>
              <a:off x="9325356" y="3064764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60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9221" y="4059301"/>
              <a:ext cx="1172260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16105" y="4059301"/>
              <a:ext cx="39014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11177" y="4059301"/>
              <a:ext cx="1620138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8878" y="4059301"/>
              <a:ext cx="390144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23950" y="4059301"/>
              <a:ext cx="1742440" cy="5486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257300" y="3064764"/>
            <a:ext cx="7705725" cy="2537460"/>
            <a:chOff x="1257300" y="3064764"/>
            <a:chExt cx="7705725" cy="2537460"/>
          </a:xfrm>
        </p:grpSpPr>
        <p:sp>
          <p:nvSpPr>
            <p:cNvPr id="11" name="object 11"/>
            <p:cNvSpPr/>
            <p:nvPr/>
          </p:nvSpPr>
          <p:spPr>
            <a:xfrm>
              <a:off x="1257300" y="3064764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60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1535" y="4059301"/>
              <a:ext cx="1172260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8419" y="4059301"/>
              <a:ext cx="390144" cy="548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3490" y="4059301"/>
              <a:ext cx="1619758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0810" y="4059301"/>
              <a:ext cx="390143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5883" y="4059301"/>
              <a:ext cx="869695" cy="5486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325356" y="5989320"/>
            <a:ext cx="7705725" cy="2537460"/>
            <a:chOff x="9325356" y="5989320"/>
            <a:chExt cx="7705725" cy="2537460"/>
          </a:xfrm>
        </p:grpSpPr>
        <p:sp>
          <p:nvSpPr>
            <p:cNvPr id="18" name="object 18"/>
            <p:cNvSpPr/>
            <p:nvPr/>
          </p:nvSpPr>
          <p:spPr>
            <a:xfrm>
              <a:off x="9325356" y="5989320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59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889" y="6984238"/>
              <a:ext cx="1172260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3773" y="6984238"/>
              <a:ext cx="390144" cy="5486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78845" y="6984238"/>
              <a:ext cx="1620139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546" y="6984238"/>
              <a:ext cx="390144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91618" y="6984238"/>
              <a:ext cx="3995039" cy="54863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257300" y="5989320"/>
            <a:ext cx="7705725" cy="2537460"/>
            <a:chOff x="1257300" y="5989320"/>
            <a:chExt cx="7705725" cy="2537460"/>
          </a:xfrm>
        </p:grpSpPr>
        <p:sp>
          <p:nvSpPr>
            <p:cNvPr id="25" name="object 25"/>
            <p:cNvSpPr/>
            <p:nvPr/>
          </p:nvSpPr>
          <p:spPr>
            <a:xfrm>
              <a:off x="1257300" y="5989320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59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9382" y="6984238"/>
              <a:ext cx="1172629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647" y="6984238"/>
              <a:ext cx="390144" cy="5486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1719" y="6984238"/>
              <a:ext cx="1619758" cy="5486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9039" y="6984238"/>
              <a:ext cx="390143" cy="5486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4110" y="6984238"/>
              <a:ext cx="1838833" cy="548639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82714" y="794588"/>
            <a:ext cx="4656455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4" name="object 4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5683" y="5280025"/>
              <a:ext cx="2359152" cy="5791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57300" y="3064764"/>
            <a:ext cx="7550150" cy="5008245"/>
            <a:chOff x="1257300" y="3064764"/>
            <a:chExt cx="7550150" cy="5008245"/>
          </a:xfrm>
        </p:grpSpPr>
        <p:sp>
          <p:nvSpPr>
            <p:cNvPr id="7" name="object 7"/>
            <p:cNvSpPr/>
            <p:nvPr/>
          </p:nvSpPr>
          <p:spPr>
            <a:xfrm>
              <a:off x="1257300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888" y="5280025"/>
              <a:ext cx="1236268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8113" y="5280025"/>
              <a:ext cx="412089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4233" y="5280025"/>
              <a:ext cx="1955927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5685" y="5280025"/>
              <a:ext cx="411479" cy="579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1426" y="5280025"/>
              <a:ext cx="1838452" cy="57912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54926" y="794588"/>
            <a:ext cx="4311141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09034" y="3724655"/>
            <a:ext cx="9906635" cy="1739264"/>
            <a:chOff x="4209034" y="3724655"/>
            <a:chExt cx="9906635" cy="1739264"/>
          </a:xfrm>
        </p:grpSpPr>
        <p:sp>
          <p:nvSpPr>
            <p:cNvPr id="4" name="object 4"/>
            <p:cNvSpPr/>
            <p:nvPr/>
          </p:nvSpPr>
          <p:spPr>
            <a:xfrm>
              <a:off x="4215384" y="3898391"/>
              <a:ext cx="9893935" cy="1559560"/>
            </a:xfrm>
            <a:custGeom>
              <a:avLst/>
              <a:gdLst/>
              <a:ahLst/>
              <a:cxnLst/>
              <a:rect l="l" t="t" r="r" b="b"/>
              <a:pathLst>
                <a:path w="9893935" h="1559560">
                  <a:moveTo>
                    <a:pt x="0" y="1559052"/>
                  </a:moveTo>
                  <a:lnTo>
                    <a:pt x="9893808" y="1559052"/>
                  </a:lnTo>
                  <a:lnTo>
                    <a:pt x="9893808" y="0"/>
                  </a:lnTo>
                  <a:lnTo>
                    <a:pt x="0" y="0"/>
                  </a:lnTo>
                  <a:lnTo>
                    <a:pt x="0" y="1559052"/>
                  </a:lnTo>
                  <a:close/>
                </a:path>
              </a:pathLst>
            </a:custGeom>
            <a:ln w="126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7408" y="3724655"/>
              <a:ext cx="2938780" cy="370840"/>
            </a:xfrm>
            <a:custGeom>
              <a:avLst/>
              <a:gdLst/>
              <a:ahLst/>
              <a:cxnLst/>
              <a:rect l="l" t="t" r="r" b="b"/>
              <a:pathLst>
                <a:path w="2938779" h="370839">
                  <a:moveTo>
                    <a:pt x="293827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938272" y="370332"/>
                  </a:lnTo>
                  <a:lnTo>
                    <a:pt x="2938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1286" y="3771264"/>
              <a:ext cx="2463800" cy="27431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189221" y="5728715"/>
            <a:ext cx="9926320" cy="1681480"/>
            <a:chOff x="4189221" y="5728715"/>
            <a:chExt cx="9926320" cy="1681480"/>
          </a:xfrm>
        </p:grpSpPr>
        <p:sp>
          <p:nvSpPr>
            <p:cNvPr id="8" name="object 8"/>
            <p:cNvSpPr/>
            <p:nvPr/>
          </p:nvSpPr>
          <p:spPr>
            <a:xfrm>
              <a:off x="4195571" y="5893307"/>
              <a:ext cx="9913620" cy="1510665"/>
            </a:xfrm>
            <a:custGeom>
              <a:avLst/>
              <a:gdLst/>
              <a:ahLst/>
              <a:cxnLst/>
              <a:rect l="l" t="t" r="r" b="b"/>
              <a:pathLst>
                <a:path w="9913619" h="1510665">
                  <a:moveTo>
                    <a:pt x="0" y="1510283"/>
                  </a:moveTo>
                  <a:lnTo>
                    <a:pt x="9913620" y="1510283"/>
                  </a:lnTo>
                  <a:lnTo>
                    <a:pt x="9913620" y="0"/>
                  </a:lnTo>
                  <a:lnTo>
                    <a:pt x="0" y="0"/>
                  </a:lnTo>
                  <a:lnTo>
                    <a:pt x="0" y="1510283"/>
                  </a:lnTo>
                  <a:close/>
                </a:path>
              </a:pathLst>
            </a:custGeom>
            <a:ln w="126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89119" y="5728715"/>
              <a:ext cx="1521460" cy="368935"/>
            </a:xfrm>
            <a:custGeom>
              <a:avLst/>
              <a:gdLst/>
              <a:ahLst/>
              <a:cxnLst/>
              <a:rect l="l" t="t" r="r" b="b"/>
              <a:pathLst>
                <a:path w="1521460" h="368935">
                  <a:moveTo>
                    <a:pt x="1520952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20952" y="36880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0236" y="5774689"/>
              <a:ext cx="1032471" cy="27432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95571" y="2223516"/>
            <a:ext cx="9893935" cy="1172210"/>
          </a:xfrm>
          <a:custGeom>
            <a:avLst/>
            <a:gdLst/>
            <a:ahLst/>
            <a:cxnLst/>
            <a:rect l="l" t="t" r="r" b="b"/>
            <a:pathLst>
              <a:path w="9893935" h="1172210">
                <a:moveTo>
                  <a:pt x="0" y="1171955"/>
                </a:moveTo>
                <a:lnTo>
                  <a:pt x="9893808" y="1171955"/>
                </a:lnTo>
                <a:lnTo>
                  <a:pt x="9893808" y="0"/>
                </a:lnTo>
                <a:lnTo>
                  <a:pt x="0" y="0"/>
                </a:lnTo>
                <a:lnTo>
                  <a:pt x="0" y="1171955"/>
                </a:lnTo>
                <a:close/>
              </a:path>
            </a:pathLst>
          </a:custGeom>
          <a:ln w="12699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5571" y="7915656"/>
            <a:ext cx="9897110" cy="1219200"/>
          </a:xfrm>
          <a:custGeom>
            <a:avLst/>
            <a:gdLst/>
            <a:ahLst/>
            <a:cxnLst/>
            <a:rect l="l" t="t" r="r" b="b"/>
            <a:pathLst>
              <a:path w="9897110" h="1219200">
                <a:moveTo>
                  <a:pt x="0" y="1219200"/>
                </a:moveTo>
                <a:lnTo>
                  <a:pt x="9896855" y="1219200"/>
                </a:lnTo>
                <a:lnTo>
                  <a:pt x="9896855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72071" y="5239511"/>
            <a:ext cx="114300" cy="915669"/>
          </a:xfrm>
          <a:custGeom>
            <a:avLst/>
            <a:gdLst/>
            <a:ahLst/>
            <a:cxnLst/>
            <a:rect l="l" t="t" r="r" b="b"/>
            <a:pathLst>
              <a:path w="114300" h="91567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91567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915670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915670">
                <a:moveTo>
                  <a:pt x="57150" y="228726"/>
                </a:moveTo>
                <a:lnTo>
                  <a:pt x="49726" y="230221"/>
                </a:lnTo>
                <a:lnTo>
                  <a:pt x="43672" y="234299"/>
                </a:lnTo>
                <a:lnTo>
                  <a:pt x="39594" y="240353"/>
                </a:lnTo>
                <a:lnTo>
                  <a:pt x="38100" y="247776"/>
                </a:lnTo>
                <a:lnTo>
                  <a:pt x="39594" y="255200"/>
                </a:lnTo>
                <a:lnTo>
                  <a:pt x="43672" y="261254"/>
                </a:lnTo>
                <a:lnTo>
                  <a:pt x="49726" y="265332"/>
                </a:lnTo>
                <a:lnTo>
                  <a:pt x="57150" y="266826"/>
                </a:lnTo>
                <a:lnTo>
                  <a:pt x="64573" y="265332"/>
                </a:lnTo>
                <a:lnTo>
                  <a:pt x="70627" y="261254"/>
                </a:lnTo>
                <a:lnTo>
                  <a:pt x="74705" y="255200"/>
                </a:lnTo>
                <a:lnTo>
                  <a:pt x="76200" y="247776"/>
                </a:lnTo>
                <a:lnTo>
                  <a:pt x="74705" y="240353"/>
                </a:lnTo>
                <a:lnTo>
                  <a:pt x="70627" y="234299"/>
                </a:lnTo>
                <a:lnTo>
                  <a:pt x="64573" y="230221"/>
                </a:lnTo>
                <a:lnTo>
                  <a:pt x="57150" y="228726"/>
                </a:lnTo>
                <a:close/>
              </a:path>
              <a:path w="114300" h="915670">
                <a:moveTo>
                  <a:pt x="57150" y="304926"/>
                </a:moveTo>
                <a:lnTo>
                  <a:pt x="49726" y="306421"/>
                </a:lnTo>
                <a:lnTo>
                  <a:pt x="43672" y="310499"/>
                </a:lnTo>
                <a:lnTo>
                  <a:pt x="39594" y="316553"/>
                </a:lnTo>
                <a:lnTo>
                  <a:pt x="38100" y="323976"/>
                </a:lnTo>
                <a:lnTo>
                  <a:pt x="39594" y="331400"/>
                </a:lnTo>
                <a:lnTo>
                  <a:pt x="43672" y="337454"/>
                </a:lnTo>
                <a:lnTo>
                  <a:pt x="49726" y="341532"/>
                </a:lnTo>
                <a:lnTo>
                  <a:pt x="57150" y="343026"/>
                </a:lnTo>
                <a:lnTo>
                  <a:pt x="64573" y="341532"/>
                </a:lnTo>
                <a:lnTo>
                  <a:pt x="70627" y="337454"/>
                </a:lnTo>
                <a:lnTo>
                  <a:pt x="74705" y="331400"/>
                </a:lnTo>
                <a:lnTo>
                  <a:pt x="76200" y="323976"/>
                </a:lnTo>
                <a:lnTo>
                  <a:pt x="74705" y="316553"/>
                </a:lnTo>
                <a:lnTo>
                  <a:pt x="70627" y="310499"/>
                </a:lnTo>
                <a:lnTo>
                  <a:pt x="64573" y="306421"/>
                </a:lnTo>
                <a:lnTo>
                  <a:pt x="57150" y="304926"/>
                </a:lnTo>
                <a:close/>
              </a:path>
              <a:path w="114300" h="915670">
                <a:moveTo>
                  <a:pt x="57150" y="381126"/>
                </a:moveTo>
                <a:lnTo>
                  <a:pt x="49726" y="382639"/>
                </a:lnTo>
                <a:lnTo>
                  <a:pt x="43672" y="386746"/>
                </a:lnTo>
                <a:lnTo>
                  <a:pt x="39594" y="392807"/>
                </a:lnTo>
                <a:lnTo>
                  <a:pt x="38100" y="400176"/>
                </a:lnTo>
                <a:lnTo>
                  <a:pt x="39594" y="407727"/>
                </a:lnTo>
                <a:lnTo>
                  <a:pt x="43672" y="413781"/>
                </a:lnTo>
                <a:lnTo>
                  <a:pt x="49726" y="417859"/>
                </a:lnTo>
                <a:lnTo>
                  <a:pt x="57150" y="419353"/>
                </a:lnTo>
                <a:lnTo>
                  <a:pt x="64573" y="417859"/>
                </a:lnTo>
                <a:lnTo>
                  <a:pt x="70627" y="413781"/>
                </a:lnTo>
                <a:lnTo>
                  <a:pt x="74705" y="407727"/>
                </a:lnTo>
                <a:lnTo>
                  <a:pt x="76200" y="400303"/>
                </a:lnTo>
                <a:lnTo>
                  <a:pt x="74705" y="392807"/>
                </a:lnTo>
                <a:lnTo>
                  <a:pt x="70627" y="386746"/>
                </a:lnTo>
                <a:lnTo>
                  <a:pt x="64573" y="382639"/>
                </a:lnTo>
                <a:lnTo>
                  <a:pt x="57150" y="381126"/>
                </a:lnTo>
                <a:close/>
              </a:path>
              <a:path w="114300" h="915670">
                <a:moveTo>
                  <a:pt x="57150" y="457453"/>
                </a:moveTo>
                <a:lnTo>
                  <a:pt x="49726" y="458948"/>
                </a:lnTo>
                <a:lnTo>
                  <a:pt x="43672" y="463026"/>
                </a:lnTo>
                <a:lnTo>
                  <a:pt x="39594" y="469080"/>
                </a:lnTo>
                <a:lnTo>
                  <a:pt x="38100" y="476503"/>
                </a:lnTo>
                <a:lnTo>
                  <a:pt x="39594" y="483927"/>
                </a:lnTo>
                <a:lnTo>
                  <a:pt x="43672" y="489981"/>
                </a:lnTo>
                <a:lnTo>
                  <a:pt x="49726" y="494059"/>
                </a:lnTo>
                <a:lnTo>
                  <a:pt x="57150" y="495553"/>
                </a:lnTo>
                <a:lnTo>
                  <a:pt x="64573" y="494059"/>
                </a:lnTo>
                <a:lnTo>
                  <a:pt x="70627" y="489981"/>
                </a:lnTo>
                <a:lnTo>
                  <a:pt x="74705" y="483927"/>
                </a:lnTo>
                <a:lnTo>
                  <a:pt x="76200" y="476503"/>
                </a:lnTo>
                <a:lnTo>
                  <a:pt x="74705" y="469080"/>
                </a:lnTo>
                <a:lnTo>
                  <a:pt x="70627" y="463026"/>
                </a:lnTo>
                <a:lnTo>
                  <a:pt x="64573" y="458948"/>
                </a:lnTo>
                <a:lnTo>
                  <a:pt x="57150" y="457453"/>
                </a:lnTo>
                <a:close/>
              </a:path>
              <a:path w="114300" h="915670">
                <a:moveTo>
                  <a:pt x="57150" y="533653"/>
                </a:moveTo>
                <a:lnTo>
                  <a:pt x="49726" y="535148"/>
                </a:lnTo>
                <a:lnTo>
                  <a:pt x="43672" y="539226"/>
                </a:lnTo>
                <a:lnTo>
                  <a:pt x="39594" y="545280"/>
                </a:lnTo>
                <a:lnTo>
                  <a:pt x="38100" y="552703"/>
                </a:lnTo>
                <a:lnTo>
                  <a:pt x="39594" y="560127"/>
                </a:lnTo>
                <a:lnTo>
                  <a:pt x="43672" y="566181"/>
                </a:lnTo>
                <a:lnTo>
                  <a:pt x="49726" y="570259"/>
                </a:lnTo>
                <a:lnTo>
                  <a:pt x="57150" y="571753"/>
                </a:lnTo>
                <a:lnTo>
                  <a:pt x="64573" y="570259"/>
                </a:lnTo>
                <a:lnTo>
                  <a:pt x="70627" y="566181"/>
                </a:lnTo>
                <a:lnTo>
                  <a:pt x="74705" y="560127"/>
                </a:lnTo>
                <a:lnTo>
                  <a:pt x="76200" y="552703"/>
                </a:lnTo>
                <a:lnTo>
                  <a:pt x="74705" y="545280"/>
                </a:lnTo>
                <a:lnTo>
                  <a:pt x="70627" y="539226"/>
                </a:lnTo>
                <a:lnTo>
                  <a:pt x="64573" y="535148"/>
                </a:lnTo>
                <a:lnTo>
                  <a:pt x="57150" y="533653"/>
                </a:lnTo>
                <a:close/>
              </a:path>
              <a:path w="114300" h="915670">
                <a:moveTo>
                  <a:pt x="57150" y="609853"/>
                </a:moveTo>
                <a:lnTo>
                  <a:pt x="49726" y="611366"/>
                </a:lnTo>
                <a:lnTo>
                  <a:pt x="43672" y="615473"/>
                </a:lnTo>
                <a:lnTo>
                  <a:pt x="39594" y="621534"/>
                </a:lnTo>
                <a:lnTo>
                  <a:pt x="38100" y="628903"/>
                </a:lnTo>
                <a:lnTo>
                  <a:pt x="39594" y="636454"/>
                </a:lnTo>
                <a:lnTo>
                  <a:pt x="43672" y="642508"/>
                </a:lnTo>
                <a:lnTo>
                  <a:pt x="49726" y="646586"/>
                </a:lnTo>
                <a:lnTo>
                  <a:pt x="57150" y="648080"/>
                </a:lnTo>
                <a:lnTo>
                  <a:pt x="64573" y="646586"/>
                </a:lnTo>
                <a:lnTo>
                  <a:pt x="70627" y="642508"/>
                </a:lnTo>
                <a:lnTo>
                  <a:pt x="74705" y="636454"/>
                </a:lnTo>
                <a:lnTo>
                  <a:pt x="76200" y="629030"/>
                </a:lnTo>
                <a:lnTo>
                  <a:pt x="74705" y="621534"/>
                </a:lnTo>
                <a:lnTo>
                  <a:pt x="70627" y="615473"/>
                </a:lnTo>
                <a:lnTo>
                  <a:pt x="64573" y="611366"/>
                </a:lnTo>
                <a:lnTo>
                  <a:pt x="57150" y="609853"/>
                </a:lnTo>
                <a:close/>
              </a:path>
              <a:path w="114300" h="915670">
                <a:moveTo>
                  <a:pt x="57150" y="686180"/>
                </a:moveTo>
                <a:lnTo>
                  <a:pt x="49726" y="687675"/>
                </a:lnTo>
                <a:lnTo>
                  <a:pt x="43672" y="691753"/>
                </a:lnTo>
                <a:lnTo>
                  <a:pt x="39594" y="697807"/>
                </a:lnTo>
                <a:lnTo>
                  <a:pt x="38100" y="705230"/>
                </a:lnTo>
                <a:lnTo>
                  <a:pt x="39594" y="712654"/>
                </a:lnTo>
                <a:lnTo>
                  <a:pt x="43672" y="718708"/>
                </a:lnTo>
                <a:lnTo>
                  <a:pt x="49726" y="722786"/>
                </a:lnTo>
                <a:lnTo>
                  <a:pt x="57150" y="724280"/>
                </a:lnTo>
                <a:lnTo>
                  <a:pt x="64573" y="722786"/>
                </a:lnTo>
                <a:lnTo>
                  <a:pt x="70627" y="718708"/>
                </a:lnTo>
                <a:lnTo>
                  <a:pt x="74705" y="712654"/>
                </a:lnTo>
                <a:lnTo>
                  <a:pt x="76200" y="705230"/>
                </a:lnTo>
                <a:lnTo>
                  <a:pt x="74705" y="697807"/>
                </a:lnTo>
                <a:lnTo>
                  <a:pt x="70627" y="691753"/>
                </a:lnTo>
                <a:lnTo>
                  <a:pt x="64573" y="687675"/>
                </a:lnTo>
                <a:lnTo>
                  <a:pt x="57150" y="686180"/>
                </a:lnTo>
                <a:close/>
              </a:path>
              <a:path w="114300" h="915670">
                <a:moveTo>
                  <a:pt x="57150" y="762380"/>
                </a:moveTo>
                <a:lnTo>
                  <a:pt x="49726" y="763875"/>
                </a:lnTo>
                <a:lnTo>
                  <a:pt x="43672" y="767953"/>
                </a:lnTo>
                <a:lnTo>
                  <a:pt x="39594" y="774007"/>
                </a:lnTo>
                <a:lnTo>
                  <a:pt x="38100" y="781430"/>
                </a:lnTo>
                <a:lnTo>
                  <a:pt x="39594" y="788854"/>
                </a:lnTo>
                <a:lnTo>
                  <a:pt x="43672" y="794908"/>
                </a:lnTo>
                <a:lnTo>
                  <a:pt x="49726" y="798986"/>
                </a:lnTo>
                <a:lnTo>
                  <a:pt x="57150" y="800480"/>
                </a:lnTo>
                <a:lnTo>
                  <a:pt x="64573" y="798986"/>
                </a:lnTo>
                <a:lnTo>
                  <a:pt x="70627" y="794908"/>
                </a:lnTo>
                <a:lnTo>
                  <a:pt x="74705" y="788854"/>
                </a:lnTo>
                <a:lnTo>
                  <a:pt x="76200" y="781430"/>
                </a:lnTo>
                <a:lnTo>
                  <a:pt x="74705" y="774007"/>
                </a:lnTo>
                <a:lnTo>
                  <a:pt x="70627" y="767953"/>
                </a:lnTo>
                <a:lnTo>
                  <a:pt x="64573" y="763875"/>
                </a:lnTo>
                <a:lnTo>
                  <a:pt x="57150" y="762380"/>
                </a:lnTo>
                <a:close/>
              </a:path>
              <a:path w="114300" h="915670">
                <a:moveTo>
                  <a:pt x="52733" y="839470"/>
                </a:moveTo>
                <a:lnTo>
                  <a:pt x="0" y="839470"/>
                </a:lnTo>
                <a:lnTo>
                  <a:pt x="57150" y="915670"/>
                </a:lnTo>
                <a:lnTo>
                  <a:pt x="86296" y="876808"/>
                </a:lnTo>
                <a:lnTo>
                  <a:pt x="57150" y="876808"/>
                </a:lnTo>
                <a:lnTo>
                  <a:pt x="49726" y="875295"/>
                </a:lnTo>
                <a:lnTo>
                  <a:pt x="43672" y="871188"/>
                </a:lnTo>
                <a:lnTo>
                  <a:pt x="39594" y="865127"/>
                </a:lnTo>
                <a:lnTo>
                  <a:pt x="38100" y="857758"/>
                </a:lnTo>
                <a:lnTo>
                  <a:pt x="38100" y="857630"/>
                </a:lnTo>
                <a:lnTo>
                  <a:pt x="39594" y="850207"/>
                </a:lnTo>
                <a:lnTo>
                  <a:pt x="43672" y="844153"/>
                </a:lnTo>
                <a:lnTo>
                  <a:pt x="49726" y="840075"/>
                </a:lnTo>
                <a:lnTo>
                  <a:pt x="52733" y="839470"/>
                </a:lnTo>
                <a:close/>
              </a:path>
              <a:path w="114300" h="915670">
                <a:moveTo>
                  <a:pt x="57150" y="838580"/>
                </a:moveTo>
                <a:lnTo>
                  <a:pt x="49726" y="840075"/>
                </a:lnTo>
                <a:lnTo>
                  <a:pt x="43672" y="844153"/>
                </a:lnTo>
                <a:lnTo>
                  <a:pt x="39594" y="850207"/>
                </a:lnTo>
                <a:lnTo>
                  <a:pt x="38100" y="857630"/>
                </a:lnTo>
                <a:lnTo>
                  <a:pt x="38100" y="857758"/>
                </a:lnTo>
                <a:lnTo>
                  <a:pt x="39594" y="865127"/>
                </a:lnTo>
                <a:lnTo>
                  <a:pt x="43672" y="871188"/>
                </a:lnTo>
                <a:lnTo>
                  <a:pt x="49726" y="875295"/>
                </a:lnTo>
                <a:lnTo>
                  <a:pt x="57150" y="876808"/>
                </a:lnTo>
                <a:lnTo>
                  <a:pt x="64573" y="875295"/>
                </a:lnTo>
                <a:lnTo>
                  <a:pt x="70627" y="871188"/>
                </a:lnTo>
                <a:lnTo>
                  <a:pt x="74705" y="865127"/>
                </a:lnTo>
                <a:lnTo>
                  <a:pt x="76200" y="857758"/>
                </a:lnTo>
                <a:lnTo>
                  <a:pt x="76200" y="857630"/>
                </a:lnTo>
                <a:lnTo>
                  <a:pt x="74705" y="850207"/>
                </a:lnTo>
                <a:lnTo>
                  <a:pt x="70627" y="844153"/>
                </a:lnTo>
                <a:lnTo>
                  <a:pt x="64573" y="840075"/>
                </a:lnTo>
                <a:lnTo>
                  <a:pt x="57150" y="838580"/>
                </a:lnTo>
                <a:close/>
              </a:path>
              <a:path w="114300" h="915670">
                <a:moveTo>
                  <a:pt x="114300" y="839470"/>
                </a:moveTo>
                <a:lnTo>
                  <a:pt x="61566" y="839470"/>
                </a:lnTo>
                <a:lnTo>
                  <a:pt x="64573" y="840075"/>
                </a:lnTo>
                <a:lnTo>
                  <a:pt x="70627" y="844153"/>
                </a:lnTo>
                <a:lnTo>
                  <a:pt x="74705" y="850207"/>
                </a:lnTo>
                <a:lnTo>
                  <a:pt x="76200" y="857630"/>
                </a:lnTo>
                <a:lnTo>
                  <a:pt x="76200" y="857758"/>
                </a:lnTo>
                <a:lnTo>
                  <a:pt x="74705" y="865127"/>
                </a:lnTo>
                <a:lnTo>
                  <a:pt x="70627" y="871188"/>
                </a:lnTo>
                <a:lnTo>
                  <a:pt x="64573" y="875295"/>
                </a:lnTo>
                <a:lnTo>
                  <a:pt x="57150" y="876808"/>
                </a:lnTo>
                <a:lnTo>
                  <a:pt x="86296" y="876808"/>
                </a:lnTo>
                <a:lnTo>
                  <a:pt x="114300" y="839470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341620" y="4105655"/>
            <a:ext cx="2792095" cy="434340"/>
            <a:chOff x="5341620" y="4105655"/>
            <a:chExt cx="2792095" cy="434340"/>
          </a:xfrm>
        </p:grpSpPr>
        <p:sp>
          <p:nvSpPr>
            <p:cNvPr id="15" name="object 15"/>
            <p:cNvSpPr/>
            <p:nvPr/>
          </p:nvSpPr>
          <p:spPr>
            <a:xfrm>
              <a:off x="5341620" y="4105655"/>
              <a:ext cx="2792095" cy="434340"/>
            </a:xfrm>
            <a:custGeom>
              <a:avLst/>
              <a:gdLst/>
              <a:ahLst/>
              <a:cxnLst/>
              <a:rect l="l" t="t" r="r" b="b"/>
              <a:pathLst>
                <a:path w="2792095" h="434339">
                  <a:moveTo>
                    <a:pt x="2719578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0" y="361950"/>
                  </a:lnTo>
                  <a:lnTo>
                    <a:pt x="5685" y="390138"/>
                  </a:lnTo>
                  <a:lnTo>
                    <a:pt x="21193" y="413146"/>
                  </a:lnTo>
                  <a:lnTo>
                    <a:pt x="44201" y="428654"/>
                  </a:lnTo>
                  <a:lnTo>
                    <a:pt x="72389" y="434340"/>
                  </a:lnTo>
                  <a:lnTo>
                    <a:pt x="2719578" y="434340"/>
                  </a:lnTo>
                  <a:lnTo>
                    <a:pt x="2747766" y="428654"/>
                  </a:lnTo>
                  <a:lnTo>
                    <a:pt x="2770774" y="413146"/>
                  </a:lnTo>
                  <a:lnTo>
                    <a:pt x="2786282" y="390138"/>
                  </a:lnTo>
                  <a:lnTo>
                    <a:pt x="2791968" y="361950"/>
                  </a:lnTo>
                  <a:lnTo>
                    <a:pt x="2791968" y="72390"/>
                  </a:lnTo>
                  <a:lnTo>
                    <a:pt x="2786282" y="44201"/>
                  </a:lnTo>
                  <a:lnTo>
                    <a:pt x="2770774" y="21193"/>
                  </a:lnTo>
                  <a:lnTo>
                    <a:pt x="2747766" y="5685"/>
                  </a:lnTo>
                  <a:lnTo>
                    <a:pt x="271957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0227" y="4187062"/>
              <a:ext cx="587044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9431" y="4187062"/>
              <a:ext cx="195072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6967" y="4187062"/>
              <a:ext cx="806411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2579" y="4187062"/>
              <a:ext cx="195072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0115" y="4187062"/>
              <a:ext cx="434848" cy="2743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341620" y="4811267"/>
            <a:ext cx="2802890" cy="436245"/>
            <a:chOff x="5341620" y="4811267"/>
            <a:chExt cx="2802890" cy="436245"/>
          </a:xfrm>
        </p:grpSpPr>
        <p:sp>
          <p:nvSpPr>
            <p:cNvPr id="22" name="object 22"/>
            <p:cNvSpPr/>
            <p:nvPr/>
          </p:nvSpPr>
          <p:spPr>
            <a:xfrm>
              <a:off x="5341620" y="4811267"/>
              <a:ext cx="2802890" cy="436245"/>
            </a:xfrm>
            <a:custGeom>
              <a:avLst/>
              <a:gdLst/>
              <a:ahLst/>
              <a:cxnLst/>
              <a:rect l="l" t="t" r="r" b="b"/>
              <a:pathLst>
                <a:path w="2802890" h="436245">
                  <a:moveTo>
                    <a:pt x="2729991" y="0"/>
                  </a:moveTo>
                  <a:lnTo>
                    <a:pt x="72643" y="0"/>
                  </a:lnTo>
                  <a:lnTo>
                    <a:pt x="44362" y="5707"/>
                  </a:lnTo>
                  <a:lnTo>
                    <a:pt x="21272" y="21272"/>
                  </a:lnTo>
                  <a:lnTo>
                    <a:pt x="5707" y="44362"/>
                  </a:lnTo>
                  <a:lnTo>
                    <a:pt x="0" y="72644"/>
                  </a:lnTo>
                  <a:lnTo>
                    <a:pt x="0" y="363220"/>
                  </a:lnTo>
                  <a:lnTo>
                    <a:pt x="5707" y="391501"/>
                  </a:lnTo>
                  <a:lnTo>
                    <a:pt x="21272" y="414591"/>
                  </a:lnTo>
                  <a:lnTo>
                    <a:pt x="44362" y="430156"/>
                  </a:lnTo>
                  <a:lnTo>
                    <a:pt x="72643" y="435864"/>
                  </a:lnTo>
                  <a:lnTo>
                    <a:pt x="2729991" y="435864"/>
                  </a:lnTo>
                  <a:lnTo>
                    <a:pt x="2758273" y="430156"/>
                  </a:lnTo>
                  <a:lnTo>
                    <a:pt x="2781363" y="414591"/>
                  </a:lnTo>
                  <a:lnTo>
                    <a:pt x="2796928" y="391501"/>
                  </a:lnTo>
                  <a:lnTo>
                    <a:pt x="2802635" y="363220"/>
                  </a:lnTo>
                  <a:lnTo>
                    <a:pt x="2802635" y="72644"/>
                  </a:lnTo>
                  <a:lnTo>
                    <a:pt x="2796928" y="44362"/>
                  </a:lnTo>
                  <a:lnTo>
                    <a:pt x="2781363" y="21272"/>
                  </a:lnTo>
                  <a:lnTo>
                    <a:pt x="2758273" y="5707"/>
                  </a:lnTo>
                  <a:lnTo>
                    <a:pt x="27299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5630" y="4892674"/>
              <a:ext cx="587044" cy="2743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4834" y="4892674"/>
              <a:ext cx="195072" cy="2743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2370" y="4892674"/>
              <a:ext cx="806411" cy="274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7982" y="4892674"/>
              <a:ext cx="195072" cy="2743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65518" y="4892674"/>
              <a:ext cx="869442" cy="27432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284464" y="4811267"/>
            <a:ext cx="2875915" cy="436245"/>
            <a:chOff x="8284464" y="4811267"/>
            <a:chExt cx="2875915" cy="436245"/>
          </a:xfrm>
        </p:grpSpPr>
        <p:sp>
          <p:nvSpPr>
            <p:cNvPr id="29" name="object 29"/>
            <p:cNvSpPr/>
            <p:nvPr/>
          </p:nvSpPr>
          <p:spPr>
            <a:xfrm>
              <a:off x="8284464" y="4811267"/>
              <a:ext cx="2875915" cy="436245"/>
            </a:xfrm>
            <a:custGeom>
              <a:avLst/>
              <a:gdLst/>
              <a:ahLst/>
              <a:cxnLst/>
              <a:rect l="l" t="t" r="r" b="b"/>
              <a:pathLst>
                <a:path w="2875915" h="436245">
                  <a:moveTo>
                    <a:pt x="2803143" y="0"/>
                  </a:moveTo>
                  <a:lnTo>
                    <a:pt x="72643" y="0"/>
                  </a:lnTo>
                  <a:lnTo>
                    <a:pt x="44362" y="5707"/>
                  </a:lnTo>
                  <a:lnTo>
                    <a:pt x="21272" y="21272"/>
                  </a:lnTo>
                  <a:lnTo>
                    <a:pt x="5707" y="44362"/>
                  </a:lnTo>
                  <a:lnTo>
                    <a:pt x="0" y="72644"/>
                  </a:lnTo>
                  <a:lnTo>
                    <a:pt x="0" y="363220"/>
                  </a:lnTo>
                  <a:lnTo>
                    <a:pt x="5707" y="391501"/>
                  </a:lnTo>
                  <a:lnTo>
                    <a:pt x="21272" y="414591"/>
                  </a:lnTo>
                  <a:lnTo>
                    <a:pt x="44362" y="430156"/>
                  </a:lnTo>
                  <a:lnTo>
                    <a:pt x="72643" y="435864"/>
                  </a:lnTo>
                  <a:lnTo>
                    <a:pt x="2803143" y="435864"/>
                  </a:lnTo>
                  <a:lnTo>
                    <a:pt x="2831425" y="430156"/>
                  </a:lnTo>
                  <a:lnTo>
                    <a:pt x="2854515" y="414591"/>
                  </a:lnTo>
                  <a:lnTo>
                    <a:pt x="2870080" y="391501"/>
                  </a:lnTo>
                  <a:lnTo>
                    <a:pt x="2875787" y="363220"/>
                  </a:lnTo>
                  <a:lnTo>
                    <a:pt x="2875787" y="72644"/>
                  </a:lnTo>
                  <a:lnTo>
                    <a:pt x="2870080" y="44362"/>
                  </a:lnTo>
                  <a:lnTo>
                    <a:pt x="2854515" y="21272"/>
                  </a:lnTo>
                  <a:lnTo>
                    <a:pt x="2831425" y="5707"/>
                  </a:lnTo>
                  <a:lnTo>
                    <a:pt x="280314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5774" y="4892928"/>
              <a:ext cx="587044" cy="2743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4978" y="4892928"/>
              <a:ext cx="195072" cy="2743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2514" y="4892928"/>
              <a:ext cx="923112" cy="2743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0234" y="4892928"/>
              <a:ext cx="195072" cy="2743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97770" y="4892928"/>
              <a:ext cx="867664" cy="27432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284464" y="4105655"/>
            <a:ext cx="2875915" cy="436245"/>
            <a:chOff x="8284464" y="4105655"/>
            <a:chExt cx="2875915" cy="436245"/>
          </a:xfrm>
        </p:grpSpPr>
        <p:sp>
          <p:nvSpPr>
            <p:cNvPr id="36" name="object 36"/>
            <p:cNvSpPr/>
            <p:nvPr/>
          </p:nvSpPr>
          <p:spPr>
            <a:xfrm>
              <a:off x="8284464" y="4105655"/>
              <a:ext cx="2875915" cy="436245"/>
            </a:xfrm>
            <a:custGeom>
              <a:avLst/>
              <a:gdLst/>
              <a:ahLst/>
              <a:cxnLst/>
              <a:rect l="l" t="t" r="r" b="b"/>
              <a:pathLst>
                <a:path w="2875915" h="436245">
                  <a:moveTo>
                    <a:pt x="2803143" y="0"/>
                  </a:moveTo>
                  <a:lnTo>
                    <a:pt x="72643" y="0"/>
                  </a:lnTo>
                  <a:lnTo>
                    <a:pt x="44362" y="5707"/>
                  </a:lnTo>
                  <a:lnTo>
                    <a:pt x="21272" y="21272"/>
                  </a:lnTo>
                  <a:lnTo>
                    <a:pt x="5707" y="44362"/>
                  </a:lnTo>
                  <a:lnTo>
                    <a:pt x="0" y="72644"/>
                  </a:lnTo>
                  <a:lnTo>
                    <a:pt x="0" y="363220"/>
                  </a:lnTo>
                  <a:lnTo>
                    <a:pt x="5707" y="391501"/>
                  </a:lnTo>
                  <a:lnTo>
                    <a:pt x="21272" y="414591"/>
                  </a:lnTo>
                  <a:lnTo>
                    <a:pt x="44362" y="430156"/>
                  </a:lnTo>
                  <a:lnTo>
                    <a:pt x="72643" y="435864"/>
                  </a:lnTo>
                  <a:lnTo>
                    <a:pt x="2803143" y="435864"/>
                  </a:lnTo>
                  <a:lnTo>
                    <a:pt x="2831425" y="430156"/>
                  </a:lnTo>
                  <a:lnTo>
                    <a:pt x="2854515" y="414591"/>
                  </a:lnTo>
                  <a:lnTo>
                    <a:pt x="2870080" y="391501"/>
                  </a:lnTo>
                  <a:lnTo>
                    <a:pt x="2875787" y="363220"/>
                  </a:lnTo>
                  <a:lnTo>
                    <a:pt x="2875787" y="72644"/>
                  </a:lnTo>
                  <a:lnTo>
                    <a:pt x="2870080" y="44362"/>
                  </a:lnTo>
                  <a:lnTo>
                    <a:pt x="2854515" y="21272"/>
                  </a:lnTo>
                  <a:lnTo>
                    <a:pt x="2831425" y="5707"/>
                  </a:lnTo>
                  <a:lnTo>
                    <a:pt x="280314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11970" y="4187012"/>
              <a:ext cx="725424" cy="27462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1327892" y="4811267"/>
            <a:ext cx="1335405" cy="436245"/>
            <a:chOff x="11327892" y="4811267"/>
            <a:chExt cx="1335405" cy="436245"/>
          </a:xfrm>
        </p:grpSpPr>
        <p:sp>
          <p:nvSpPr>
            <p:cNvPr id="39" name="object 39"/>
            <p:cNvSpPr/>
            <p:nvPr/>
          </p:nvSpPr>
          <p:spPr>
            <a:xfrm>
              <a:off x="11327892" y="4811267"/>
              <a:ext cx="1335405" cy="436245"/>
            </a:xfrm>
            <a:custGeom>
              <a:avLst/>
              <a:gdLst/>
              <a:ahLst/>
              <a:cxnLst/>
              <a:rect l="l" t="t" r="r" b="b"/>
              <a:pathLst>
                <a:path w="1335404" h="436245">
                  <a:moveTo>
                    <a:pt x="1262379" y="0"/>
                  </a:moveTo>
                  <a:lnTo>
                    <a:pt x="72643" y="0"/>
                  </a:lnTo>
                  <a:lnTo>
                    <a:pt x="44362" y="5707"/>
                  </a:lnTo>
                  <a:lnTo>
                    <a:pt x="21272" y="21272"/>
                  </a:lnTo>
                  <a:lnTo>
                    <a:pt x="5707" y="44362"/>
                  </a:lnTo>
                  <a:lnTo>
                    <a:pt x="0" y="72644"/>
                  </a:lnTo>
                  <a:lnTo>
                    <a:pt x="0" y="363220"/>
                  </a:lnTo>
                  <a:lnTo>
                    <a:pt x="5707" y="391501"/>
                  </a:lnTo>
                  <a:lnTo>
                    <a:pt x="21272" y="414591"/>
                  </a:lnTo>
                  <a:lnTo>
                    <a:pt x="44362" y="430156"/>
                  </a:lnTo>
                  <a:lnTo>
                    <a:pt x="72643" y="435864"/>
                  </a:lnTo>
                  <a:lnTo>
                    <a:pt x="1262379" y="435864"/>
                  </a:lnTo>
                  <a:lnTo>
                    <a:pt x="1290661" y="430156"/>
                  </a:lnTo>
                  <a:lnTo>
                    <a:pt x="1313751" y="414591"/>
                  </a:lnTo>
                  <a:lnTo>
                    <a:pt x="1329316" y="391501"/>
                  </a:lnTo>
                  <a:lnTo>
                    <a:pt x="1335024" y="363220"/>
                  </a:lnTo>
                  <a:lnTo>
                    <a:pt x="1335024" y="72644"/>
                  </a:lnTo>
                  <a:lnTo>
                    <a:pt x="1329316" y="44362"/>
                  </a:lnTo>
                  <a:lnTo>
                    <a:pt x="1313751" y="21272"/>
                  </a:lnTo>
                  <a:lnTo>
                    <a:pt x="1290661" y="5707"/>
                  </a:lnTo>
                  <a:lnTo>
                    <a:pt x="126237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2278" y="4892928"/>
              <a:ext cx="869442" cy="27432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341620" y="6144767"/>
            <a:ext cx="7303134" cy="436245"/>
            <a:chOff x="5341620" y="6144767"/>
            <a:chExt cx="7303134" cy="436245"/>
          </a:xfrm>
        </p:grpSpPr>
        <p:sp>
          <p:nvSpPr>
            <p:cNvPr id="42" name="object 42"/>
            <p:cNvSpPr/>
            <p:nvPr/>
          </p:nvSpPr>
          <p:spPr>
            <a:xfrm>
              <a:off x="5341620" y="6144767"/>
              <a:ext cx="7303134" cy="436245"/>
            </a:xfrm>
            <a:custGeom>
              <a:avLst/>
              <a:gdLst/>
              <a:ahLst/>
              <a:cxnLst/>
              <a:rect l="l" t="t" r="r" b="b"/>
              <a:pathLst>
                <a:path w="7303134" h="436245">
                  <a:moveTo>
                    <a:pt x="7230363" y="0"/>
                  </a:moveTo>
                  <a:lnTo>
                    <a:pt x="72643" y="0"/>
                  </a:lnTo>
                  <a:lnTo>
                    <a:pt x="44362" y="5707"/>
                  </a:lnTo>
                  <a:lnTo>
                    <a:pt x="21272" y="21272"/>
                  </a:lnTo>
                  <a:lnTo>
                    <a:pt x="5707" y="44362"/>
                  </a:lnTo>
                  <a:lnTo>
                    <a:pt x="0" y="72644"/>
                  </a:lnTo>
                  <a:lnTo>
                    <a:pt x="0" y="363220"/>
                  </a:lnTo>
                  <a:lnTo>
                    <a:pt x="5707" y="391501"/>
                  </a:lnTo>
                  <a:lnTo>
                    <a:pt x="21272" y="414591"/>
                  </a:lnTo>
                  <a:lnTo>
                    <a:pt x="44362" y="430156"/>
                  </a:lnTo>
                  <a:lnTo>
                    <a:pt x="72643" y="435864"/>
                  </a:lnTo>
                  <a:lnTo>
                    <a:pt x="7230363" y="435864"/>
                  </a:lnTo>
                  <a:lnTo>
                    <a:pt x="7258645" y="430156"/>
                  </a:lnTo>
                  <a:lnTo>
                    <a:pt x="7281735" y="414591"/>
                  </a:lnTo>
                  <a:lnTo>
                    <a:pt x="7297300" y="391501"/>
                  </a:lnTo>
                  <a:lnTo>
                    <a:pt x="7303008" y="363220"/>
                  </a:lnTo>
                  <a:lnTo>
                    <a:pt x="7303008" y="72644"/>
                  </a:lnTo>
                  <a:lnTo>
                    <a:pt x="7297300" y="44362"/>
                  </a:lnTo>
                  <a:lnTo>
                    <a:pt x="7281735" y="21272"/>
                  </a:lnTo>
                  <a:lnTo>
                    <a:pt x="7258645" y="5707"/>
                  </a:lnTo>
                  <a:lnTo>
                    <a:pt x="7230363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1422" y="6226809"/>
              <a:ext cx="587413" cy="27432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1007" y="6226809"/>
              <a:ext cx="195072" cy="2743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08543" y="6226809"/>
              <a:ext cx="1028700" cy="27432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2942" y="6226809"/>
              <a:ext cx="195072" cy="27432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0479" y="6226809"/>
              <a:ext cx="869442" cy="27432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330952" y="6774180"/>
            <a:ext cx="7303134" cy="436245"/>
            <a:chOff x="5330952" y="6774180"/>
            <a:chExt cx="7303134" cy="436245"/>
          </a:xfrm>
        </p:grpSpPr>
        <p:sp>
          <p:nvSpPr>
            <p:cNvPr id="49" name="object 49"/>
            <p:cNvSpPr/>
            <p:nvPr/>
          </p:nvSpPr>
          <p:spPr>
            <a:xfrm>
              <a:off x="5330952" y="6774180"/>
              <a:ext cx="7303134" cy="436245"/>
            </a:xfrm>
            <a:custGeom>
              <a:avLst/>
              <a:gdLst/>
              <a:ahLst/>
              <a:cxnLst/>
              <a:rect l="l" t="t" r="r" b="b"/>
              <a:pathLst>
                <a:path w="7303134" h="436245">
                  <a:moveTo>
                    <a:pt x="7230364" y="0"/>
                  </a:moveTo>
                  <a:lnTo>
                    <a:pt x="72644" y="0"/>
                  </a:lnTo>
                  <a:lnTo>
                    <a:pt x="44362" y="5707"/>
                  </a:lnTo>
                  <a:lnTo>
                    <a:pt x="21272" y="21272"/>
                  </a:lnTo>
                  <a:lnTo>
                    <a:pt x="5707" y="44362"/>
                  </a:lnTo>
                  <a:lnTo>
                    <a:pt x="0" y="72644"/>
                  </a:lnTo>
                  <a:lnTo>
                    <a:pt x="0" y="363220"/>
                  </a:lnTo>
                  <a:lnTo>
                    <a:pt x="5707" y="391501"/>
                  </a:lnTo>
                  <a:lnTo>
                    <a:pt x="21272" y="414591"/>
                  </a:lnTo>
                  <a:lnTo>
                    <a:pt x="44362" y="430156"/>
                  </a:lnTo>
                  <a:lnTo>
                    <a:pt x="72644" y="435864"/>
                  </a:lnTo>
                  <a:lnTo>
                    <a:pt x="7230364" y="435864"/>
                  </a:lnTo>
                  <a:lnTo>
                    <a:pt x="7258645" y="430156"/>
                  </a:lnTo>
                  <a:lnTo>
                    <a:pt x="7281735" y="414591"/>
                  </a:lnTo>
                  <a:lnTo>
                    <a:pt x="7297300" y="391501"/>
                  </a:lnTo>
                  <a:lnTo>
                    <a:pt x="7303008" y="363220"/>
                  </a:lnTo>
                  <a:lnTo>
                    <a:pt x="7303008" y="72644"/>
                  </a:lnTo>
                  <a:lnTo>
                    <a:pt x="7297300" y="44362"/>
                  </a:lnTo>
                  <a:lnTo>
                    <a:pt x="7281735" y="21272"/>
                  </a:lnTo>
                  <a:lnTo>
                    <a:pt x="7258645" y="5707"/>
                  </a:lnTo>
                  <a:lnTo>
                    <a:pt x="723036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6868" y="6855536"/>
              <a:ext cx="587413" cy="27462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6326" y="6855536"/>
              <a:ext cx="195072" cy="2746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93862" y="6855536"/>
              <a:ext cx="1028700" cy="2746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8261" y="6855536"/>
              <a:ext cx="195072" cy="27462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05798" y="6855536"/>
              <a:ext cx="1071562" cy="274624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0884407" y="2528316"/>
            <a:ext cx="1108075" cy="548640"/>
            <a:chOff x="10884407" y="2528316"/>
            <a:chExt cx="1108075" cy="548640"/>
          </a:xfrm>
        </p:grpSpPr>
        <p:sp>
          <p:nvSpPr>
            <p:cNvPr id="56" name="object 56"/>
            <p:cNvSpPr/>
            <p:nvPr/>
          </p:nvSpPr>
          <p:spPr>
            <a:xfrm>
              <a:off x="10884407" y="2528316"/>
              <a:ext cx="1108075" cy="548640"/>
            </a:xfrm>
            <a:custGeom>
              <a:avLst/>
              <a:gdLst/>
              <a:ahLst/>
              <a:cxnLst/>
              <a:rect l="l" t="t" r="r" b="b"/>
              <a:pathLst>
                <a:path w="1108075" h="548639">
                  <a:moveTo>
                    <a:pt x="1016508" y="0"/>
                  </a:moveTo>
                  <a:lnTo>
                    <a:pt x="91440" y="0"/>
                  </a:lnTo>
                  <a:lnTo>
                    <a:pt x="55828" y="7179"/>
                  </a:lnTo>
                  <a:lnTo>
                    <a:pt x="26765" y="26765"/>
                  </a:lnTo>
                  <a:lnTo>
                    <a:pt x="7179" y="55828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179" y="492811"/>
                  </a:lnTo>
                  <a:lnTo>
                    <a:pt x="26765" y="521874"/>
                  </a:lnTo>
                  <a:lnTo>
                    <a:pt x="55828" y="541460"/>
                  </a:lnTo>
                  <a:lnTo>
                    <a:pt x="91440" y="548639"/>
                  </a:lnTo>
                  <a:lnTo>
                    <a:pt x="1016508" y="548639"/>
                  </a:lnTo>
                  <a:lnTo>
                    <a:pt x="1052119" y="541460"/>
                  </a:lnTo>
                  <a:lnTo>
                    <a:pt x="1081182" y="521874"/>
                  </a:lnTo>
                  <a:lnTo>
                    <a:pt x="1100768" y="492811"/>
                  </a:lnTo>
                  <a:lnTo>
                    <a:pt x="1107948" y="457200"/>
                  </a:lnTo>
                  <a:lnTo>
                    <a:pt x="1107948" y="91439"/>
                  </a:lnTo>
                  <a:lnTo>
                    <a:pt x="1100768" y="55828"/>
                  </a:lnTo>
                  <a:lnTo>
                    <a:pt x="1081182" y="26765"/>
                  </a:lnTo>
                  <a:lnTo>
                    <a:pt x="1052119" y="7179"/>
                  </a:lnTo>
                  <a:lnTo>
                    <a:pt x="101650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25199" y="2665425"/>
              <a:ext cx="752005" cy="274624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6205728" y="8311895"/>
            <a:ext cx="1056640" cy="547370"/>
            <a:chOff x="6205728" y="8311895"/>
            <a:chExt cx="1056640" cy="547370"/>
          </a:xfrm>
        </p:grpSpPr>
        <p:sp>
          <p:nvSpPr>
            <p:cNvPr id="59" name="object 59"/>
            <p:cNvSpPr/>
            <p:nvPr/>
          </p:nvSpPr>
          <p:spPr>
            <a:xfrm>
              <a:off x="6205728" y="8311895"/>
              <a:ext cx="1056640" cy="547370"/>
            </a:xfrm>
            <a:custGeom>
              <a:avLst/>
              <a:gdLst/>
              <a:ahLst/>
              <a:cxnLst/>
              <a:rect l="l" t="t" r="r" b="b"/>
              <a:pathLst>
                <a:path w="1056640" h="547370">
                  <a:moveTo>
                    <a:pt x="964946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48"/>
                  </a:lnTo>
                  <a:lnTo>
                    <a:pt x="26685" y="520430"/>
                  </a:lnTo>
                  <a:lnTo>
                    <a:pt x="55667" y="539958"/>
                  </a:lnTo>
                  <a:lnTo>
                    <a:pt x="91186" y="547115"/>
                  </a:lnTo>
                  <a:lnTo>
                    <a:pt x="964946" y="547115"/>
                  </a:lnTo>
                  <a:lnTo>
                    <a:pt x="1000464" y="539958"/>
                  </a:lnTo>
                  <a:lnTo>
                    <a:pt x="1029446" y="520430"/>
                  </a:lnTo>
                  <a:lnTo>
                    <a:pt x="1048974" y="491448"/>
                  </a:lnTo>
                  <a:lnTo>
                    <a:pt x="1056131" y="455929"/>
                  </a:lnTo>
                  <a:lnTo>
                    <a:pt x="1056131" y="91185"/>
                  </a:lnTo>
                  <a:lnTo>
                    <a:pt x="1048974" y="55667"/>
                  </a:lnTo>
                  <a:lnTo>
                    <a:pt x="1029446" y="26685"/>
                  </a:lnTo>
                  <a:lnTo>
                    <a:pt x="1000464" y="7157"/>
                  </a:lnTo>
                  <a:lnTo>
                    <a:pt x="96494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93129" y="8450325"/>
              <a:ext cx="600075" cy="27432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1333988" y="4105655"/>
            <a:ext cx="1308100" cy="436245"/>
            <a:chOff x="11333988" y="4105655"/>
            <a:chExt cx="1308100" cy="436245"/>
          </a:xfrm>
        </p:grpSpPr>
        <p:sp>
          <p:nvSpPr>
            <p:cNvPr id="62" name="object 62"/>
            <p:cNvSpPr/>
            <p:nvPr/>
          </p:nvSpPr>
          <p:spPr>
            <a:xfrm>
              <a:off x="11333988" y="4105655"/>
              <a:ext cx="1308100" cy="436245"/>
            </a:xfrm>
            <a:custGeom>
              <a:avLst/>
              <a:gdLst/>
              <a:ahLst/>
              <a:cxnLst/>
              <a:rect l="l" t="t" r="r" b="b"/>
              <a:pathLst>
                <a:path w="1308100" h="436245">
                  <a:moveTo>
                    <a:pt x="1234947" y="0"/>
                  </a:moveTo>
                  <a:lnTo>
                    <a:pt x="72643" y="0"/>
                  </a:lnTo>
                  <a:lnTo>
                    <a:pt x="44362" y="5707"/>
                  </a:lnTo>
                  <a:lnTo>
                    <a:pt x="21272" y="21272"/>
                  </a:lnTo>
                  <a:lnTo>
                    <a:pt x="5707" y="44362"/>
                  </a:lnTo>
                  <a:lnTo>
                    <a:pt x="0" y="72644"/>
                  </a:lnTo>
                  <a:lnTo>
                    <a:pt x="0" y="363220"/>
                  </a:lnTo>
                  <a:lnTo>
                    <a:pt x="5707" y="391501"/>
                  </a:lnTo>
                  <a:lnTo>
                    <a:pt x="21272" y="414591"/>
                  </a:lnTo>
                  <a:lnTo>
                    <a:pt x="44362" y="430156"/>
                  </a:lnTo>
                  <a:lnTo>
                    <a:pt x="72643" y="435864"/>
                  </a:lnTo>
                  <a:lnTo>
                    <a:pt x="1234947" y="435864"/>
                  </a:lnTo>
                  <a:lnTo>
                    <a:pt x="1263229" y="430156"/>
                  </a:lnTo>
                  <a:lnTo>
                    <a:pt x="1286319" y="414591"/>
                  </a:lnTo>
                  <a:lnTo>
                    <a:pt x="1301884" y="391501"/>
                  </a:lnTo>
                  <a:lnTo>
                    <a:pt x="1307591" y="363220"/>
                  </a:lnTo>
                  <a:lnTo>
                    <a:pt x="1307591" y="72644"/>
                  </a:lnTo>
                  <a:lnTo>
                    <a:pt x="1301884" y="44362"/>
                  </a:lnTo>
                  <a:lnTo>
                    <a:pt x="1286319" y="21272"/>
                  </a:lnTo>
                  <a:lnTo>
                    <a:pt x="1263229" y="5707"/>
                  </a:lnTo>
                  <a:lnTo>
                    <a:pt x="1234947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25986" y="4187316"/>
              <a:ext cx="434848" cy="274320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8543543" y="8311895"/>
            <a:ext cx="1239520" cy="549910"/>
            <a:chOff x="8543543" y="8311895"/>
            <a:chExt cx="1239520" cy="549910"/>
          </a:xfrm>
        </p:grpSpPr>
        <p:sp>
          <p:nvSpPr>
            <p:cNvPr id="65" name="object 65"/>
            <p:cNvSpPr/>
            <p:nvPr/>
          </p:nvSpPr>
          <p:spPr>
            <a:xfrm>
              <a:off x="8543543" y="8311895"/>
              <a:ext cx="1239520" cy="547370"/>
            </a:xfrm>
            <a:custGeom>
              <a:avLst/>
              <a:gdLst/>
              <a:ahLst/>
              <a:cxnLst/>
              <a:rect l="l" t="t" r="r" b="b"/>
              <a:pathLst>
                <a:path w="1239520" h="547370">
                  <a:moveTo>
                    <a:pt x="1147826" y="0"/>
                  </a:moveTo>
                  <a:lnTo>
                    <a:pt x="91185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48"/>
                  </a:lnTo>
                  <a:lnTo>
                    <a:pt x="26685" y="520430"/>
                  </a:lnTo>
                  <a:lnTo>
                    <a:pt x="55667" y="539958"/>
                  </a:lnTo>
                  <a:lnTo>
                    <a:pt x="91185" y="547115"/>
                  </a:lnTo>
                  <a:lnTo>
                    <a:pt x="1147826" y="547115"/>
                  </a:lnTo>
                  <a:lnTo>
                    <a:pt x="1183344" y="539958"/>
                  </a:lnTo>
                  <a:lnTo>
                    <a:pt x="1212326" y="520430"/>
                  </a:lnTo>
                  <a:lnTo>
                    <a:pt x="1231854" y="491448"/>
                  </a:lnTo>
                  <a:lnTo>
                    <a:pt x="1239011" y="455929"/>
                  </a:lnTo>
                  <a:lnTo>
                    <a:pt x="1239011" y="91185"/>
                  </a:lnTo>
                  <a:lnTo>
                    <a:pt x="1231854" y="55667"/>
                  </a:lnTo>
                  <a:lnTo>
                    <a:pt x="1212326" y="26685"/>
                  </a:lnTo>
                  <a:lnTo>
                    <a:pt x="1183344" y="7157"/>
                  </a:lnTo>
                  <a:lnTo>
                    <a:pt x="114782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7967" y="8313165"/>
              <a:ext cx="709422" cy="27431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35211" y="8587485"/>
              <a:ext cx="569595" cy="274319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10739628" y="8284464"/>
            <a:ext cx="1384300" cy="547370"/>
            <a:chOff x="10739628" y="8284464"/>
            <a:chExt cx="1384300" cy="547370"/>
          </a:xfrm>
        </p:grpSpPr>
        <p:sp>
          <p:nvSpPr>
            <p:cNvPr id="69" name="object 69"/>
            <p:cNvSpPr/>
            <p:nvPr/>
          </p:nvSpPr>
          <p:spPr>
            <a:xfrm>
              <a:off x="10739628" y="8284464"/>
              <a:ext cx="1384300" cy="547370"/>
            </a:xfrm>
            <a:custGeom>
              <a:avLst/>
              <a:gdLst/>
              <a:ahLst/>
              <a:cxnLst/>
              <a:rect l="l" t="t" r="r" b="b"/>
              <a:pathLst>
                <a:path w="1384300" h="547370">
                  <a:moveTo>
                    <a:pt x="1292605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6"/>
                  </a:lnTo>
                  <a:lnTo>
                    <a:pt x="0" y="455930"/>
                  </a:lnTo>
                  <a:lnTo>
                    <a:pt x="7157" y="491448"/>
                  </a:lnTo>
                  <a:lnTo>
                    <a:pt x="26685" y="520430"/>
                  </a:lnTo>
                  <a:lnTo>
                    <a:pt x="55667" y="539958"/>
                  </a:lnTo>
                  <a:lnTo>
                    <a:pt x="91186" y="547116"/>
                  </a:lnTo>
                  <a:lnTo>
                    <a:pt x="1292605" y="547116"/>
                  </a:lnTo>
                  <a:lnTo>
                    <a:pt x="1328124" y="539958"/>
                  </a:lnTo>
                  <a:lnTo>
                    <a:pt x="1357106" y="520430"/>
                  </a:lnTo>
                  <a:lnTo>
                    <a:pt x="1376634" y="491448"/>
                  </a:lnTo>
                  <a:lnTo>
                    <a:pt x="1383792" y="455930"/>
                  </a:lnTo>
                  <a:lnTo>
                    <a:pt x="1383792" y="91186"/>
                  </a:lnTo>
                  <a:lnTo>
                    <a:pt x="1376634" y="55667"/>
                  </a:lnTo>
                  <a:lnTo>
                    <a:pt x="1357106" y="26685"/>
                  </a:lnTo>
                  <a:lnTo>
                    <a:pt x="1328124" y="7157"/>
                  </a:lnTo>
                  <a:lnTo>
                    <a:pt x="129260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87786" y="8421878"/>
              <a:ext cx="1015415" cy="274320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8679180" y="2541397"/>
            <a:ext cx="1108075" cy="548640"/>
            <a:chOff x="8679180" y="2541397"/>
            <a:chExt cx="1108075" cy="548640"/>
          </a:xfrm>
        </p:grpSpPr>
        <p:sp>
          <p:nvSpPr>
            <p:cNvPr id="72" name="object 72"/>
            <p:cNvSpPr/>
            <p:nvPr/>
          </p:nvSpPr>
          <p:spPr>
            <a:xfrm>
              <a:off x="8679180" y="2542032"/>
              <a:ext cx="1108075" cy="547370"/>
            </a:xfrm>
            <a:custGeom>
              <a:avLst/>
              <a:gdLst/>
              <a:ahLst/>
              <a:cxnLst/>
              <a:rect l="l" t="t" r="r" b="b"/>
              <a:pathLst>
                <a:path w="1108075" h="547369">
                  <a:moveTo>
                    <a:pt x="1016762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6"/>
                  </a:lnTo>
                  <a:lnTo>
                    <a:pt x="0" y="455929"/>
                  </a:lnTo>
                  <a:lnTo>
                    <a:pt x="7157" y="491448"/>
                  </a:lnTo>
                  <a:lnTo>
                    <a:pt x="26685" y="520430"/>
                  </a:lnTo>
                  <a:lnTo>
                    <a:pt x="55667" y="539958"/>
                  </a:lnTo>
                  <a:lnTo>
                    <a:pt x="91186" y="547116"/>
                  </a:lnTo>
                  <a:lnTo>
                    <a:pt x="1016762" y="547116"/>
                  </a:lnTo>
                  <a:lnTo>
                    <a:pt x="1052280" y="539958"/>
                  </a:lnTo>
                  <a:lnTo>
                    <a:pt x="1081262" y="520430"/>
                  </a:lnTo>
                  <a:lnTo>
                    <a:pt x="1100790" y="491448"/>
                  </a:lnTo>
                  <a:lnTo>
                    <a:pt x="1107948" y="455929"/>
                  </a:lnTo>
                  <a:lnTo>
                    <a:pt x="1107948" y="91186"/>
                  </a:lnTo>
                  <a:lnTo>
                    <a:pt x="1100790" y="55667"/>
                  </a:lnTo>
                  <a:lnTo>
                    <a:pt x="1081262" y="26685"/>
                  </a:lnTo>
                  <a:lnTo>
                    <a:pt x="1052280" y="7157"/>
                  </a:lnTo>
                  <a:lnTo>
                    <a:pt x="101676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42832" y="2541397"/>
              <a:ext cx="744981" cy="27432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66860" y="2815717"/>
              <a:ext cx="265175" cy="274320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6318503" y="2529839"/>
            <a:ext cx="1109980" cy="548640"/>
            <a:chOff x="6318503" y="2529839"/>
            <a:chExt cx="1109980" cy="548640"/>
          </a:xfrm>
        </p:grpSpPr>
        <p:sp>
          <p:nvSpPr>
            <p:cNvPr id="76" name="object 76"/>
            <p:cNvSpPr/>
            <p:nvPr/>
          </p:nvSpPr>
          <p:spPr>
            <a:xfrm>
              <a:off x="6318503" y="2529839"/>
              <a:ext cx="1109980" cy="547370"/>
            </a:xfrm>
            <a:custGeom>
              <a:avLst/>
              <a:gdLst/>
              <a:ahLst/>
              <a:cxnLst/>
              <a:rect l="l" t="t" r="r" b="b"/>
              <a:pathLst>
                <a:path w="1109979" h="547369">
                  <a:moveTo>
                    <a:pt x="1018286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48"/>
                  </a:lnTo>
                  <a:lnTo>
                    <a:pt x="26685" y="520430"/>
                  </a:lnTo>
                  <a:lnTo>
                    <a:pt x="55667" y="539958"/>
                  </a:lnTo>
                  <a:lnTo>
                    <a:pt x="91186" y="547115"/>
                  </a:lnTo>
                  <a:lnTo>
                    <a:pt x="1018286" y="547115"/>
                  </a:lnTo>
                  <a:lnTo>
                    <a:pt x="1053804" y="539958"/>
                  </a:lnTo>
                  <a:lnTo>
                    <a:pt x="1082786" y="520430"/>
                  </a:lnTo>
                  <a:lnTo>
                    <a:pt x="1102314" y="491448"/>
                  </a:lnTo>
                  <a:lnTo>
                    <a:pt x="1109472" y="455929"/>
                  </a:lnTo>
                  <a:lnTo>
                    <a:pt x="1109472" y="91185"/>
                  </a:lnTo>
                  <a:lnTo>
                    <a:pt x="1102314" y="55667"/>
                  </a:lnTo>
                  <a:lnTo>
                    <a:pt x="1082786" y="26685"/>
                  </a:lnTo>
                  <a:lnTo>
                    <a:pt x="1053804" y="7157"/>
                  </a:lnTo>
                  <a:lnTo>
                    <a:pt x="101828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82155" y="2529839"/>
              <a:ext cx="744981" cy="27432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06183" y="2804159"/>
              <a:ext cx="268224" cy="274320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99504" y="4540758"/>
            <a:ext cx="114300" cy="22872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666731" y="4540758"/>
            <a:ext cx="114300" cy="22872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933428" y="4540758"/>
            <a:ext cx="114300" cy="228600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058656" y="6581393"/>
            <a:ext cx="114300" cy="177418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4437888" y="7761731"/>
            <a:ext cx="2162810" cy="368935"/>
            <a:chOff x="4437888" y="7761731"/>
            <a:chExt cx="2162810" cy="368935"/>
          </a:xfrm>
        </p:grpSpPr>
        <p:sp>
          <p:nvSpPr>
            <p:cNvPr id="84" name="object 84"/>
            <p:cNvSpPr/>
            <p:nvPr/>
          </p:nvSpPr>
          <p:spPr>
            <a:xfrm>
              <a:off x="4437888" y="7761731"/>
              <a:ext cx="2162810" cy="368935"/>
            </a:xfrm>
            <a:custGeom>
              <a:avLst/>
              <a:gdLst/>
              <a:ahLst/>
              <a:cxnLst/>
              <a:rect l="l" t="t" r="r" b="b"/>
              <a:pathLst>
                <a:path w="2162809" h="368934">
                  <a:moveTo>
                    <a:pt x="2162556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162556" y="368808"/>
                  </a:lnTo>
                  <a:lnTo>
                    <a:pt x="2162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42104" y="7808721"/>
              <a:ext cx="1863725" cy="274319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4614671" y="2080260"/>
            <a:ext cx="1088390" cy="368935"/>
            <a:chOff x="4614671" y="2080260"/>
            <a:chExt cx="1088390" cy="368935"/>
          </a:xfrm>
        </p:grpSpPr>
        <p:sp>
          <p:nvSpPr>
            <p:cNvPr id="87" name="object 87"/>
            <p:cNvSpPr/>
            <p:nvPr/>
          </p:nvSpPr>
          <p:spPr>
            <a:xfrm>
              <a:off x="4614671" y="2080260"/>
              <a:ext cx="1088390" cy="368935"/>
            </a:xfrm>
            <a:custGeom>
              <a:avLst/>
              <a:gdLst/>
              <a:ahLst/>
              <a:cxnLst/>
              <a:rect l="l" t="t" r="r" b="b"/>
              <a:pathLst>
                <a:path w="1088389" h="368935">
                  <a:moveTo>
                    <a:pt x="1088136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088136" y="368807"/>
                  </a:lnTo>
                  <a:lnTo>
                    <a:pt x="1088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74640" y="2125980"/>
              <a:ext cx="680681" cy="274320"/>
            </a:xfrm>
            <a:prstGeom prst="rect">
              <a:avLst/>
            </a:prstGeom>
          </p:spPr>
        </p:pic>
      </p:grpSp>
      <p:sp>
        <p:nvSpPr>
          <p:cNvPr id="89" name="object 89"/>
          <p:cNvSpPr/>
          <p:nvPr/>
        </p:nvSpPr>
        <p:spPr>
          <a:xfrm>
            <a:off x="11655552" y="3070860"/>
            <a:ext cx="114300" cy="1024890"/>
          </a:xfrm>
          <a:custGeom>
            <a:avLst/>
            <a:gdLst/>
            <a:ahLst/>
            <a:cxnLst/>
            <a:rect l="l" t="t" r="r" b="b"/>
            <a:pathLst>
              <a:path w="114300" h="1024889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1024889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1024889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1024889">
                <a:moveTo>
                  <a:pt x="57150" y="228726"/>
                </a:moveTo>
                <a:lnTo>
                  <a:pt x="49726" y="230221"/>
                </a:lnTo>
                <a:lnTo>
                  <a:pt x="43672" y="234299"/>
                </a:lnTo>
                <a:lnTo>
                  <a:pt x="39594" y="240353"/>
                </a:lnTo>
                <a:lnTo>
                  <a:pt x="38100" y="247776"/>
                </a:lnTo>
                <a:lnTo>
                  <a:pt x="39594" y="255200"/>
                </a:lnTo>
                <a:lnTo>
                  <a:pt x="43672" y="261254"/>
                </a:lnTo>
                <a:lnTo>
                  <a:pt x="49726" y="265332"/>
                </a:lnTo>
                <a:lnTo>
                  <a:pt x="57150" y="266826"/>
                </a:lnTo>
                <a:lnTo>
                  <a:pt x="64573" y="265332"/>
                </a:lnTo>
                <a:lnTo>
                  <a:pt x="70627" y="261254"/>
                </a:lnTo>
                <a:lnTo>
                  <a:pt x="74705" y="255200"/>
                </a:lnTo>
                <a:lnTo>
                  <a:pt x="76200" y="247776"/>
                </a:lnTo>
                <a:lnTo>
                  <a:pt x="74705" y="240353"/>
                </a:lnTo>
                <a:lnTo>
                  <a:pt x="70627" y="234299"/>
                </a:lnTo>
                <a:lnTo>
                  <a:pt x="64573" y="230221"/>
                </a:lnTo>
                <a:lnTo>
                  <a:pt x="57150" y="228726"/>
                </a:lnTo>
                <a:close/>
              </a:path>
              <a:path w="114300" h="1024889">
                <a:moveTo>
                  <a:pt x="57150" y="304926"/>
                </a:moveTo>
                <a:lnTo>
                  <a:pt x="49726" y="306421"/>
                </a:lnTo>
                <a:lnTo>
                  <a:pt x="43672" y="310499"/>
                </a:lnTo>
                <a:lnTo>
                  <a:pt x="39594" y="316553"/>
                </a:lnTo>
                <a:lnTo>
                  <a:pt x="38100" y="323976"/>
                </a:lnTo>
                <a:lnTo>
                  <a:pt x="39594" y="331400"/>
                </a:lnTo>
                <a:lnTo>
                  <a:pt x="43672" y="337454"/>
                </a:lnTo>
                <a:lnTo>
                  <a:pt x="49726" y="341532"/>
                </a:lnTo>
                <a:lnTo>
                  <a:pt x="57150" y="343026"/>
                </a:lnTo>
                <a:lnTo>
                  <a:pt x="64573" y="341532"/>
                </a:lnTo>
                <a:lnTo>
                  <a:pt x="70627" y="337454"/>
                </a:lnTo>
                <a:lnTo>
                  <a:pt x="74705" y="331400"/>
                </a:lnTo>
                <a:lnTo>
                  <a:pt x="76200" y="323976"/>
                </a:lnTo>
                <a:lnTo>
                  <a:pt x="74705" y="316553"/>
                </a:lnTo>
                <a:lnTo>
                  <a:pt x="70627" y="310499"/>
                </a:lnTo>
                <a:lnTo>
                  <a:pt x="64573" y="306421"/>
                </a:lnTo>
                <a:lnTo>
                  <a:pt x="57150" y="304926"/>
                </a:lnTo>
                <a:close/>
              </a:path>
              <a:path w="114300" h="1024889">
                <a:moveTo>
                  <a:pt x="57150" y="381126"/>
                </a:moveTo>
                <a:lnTo>
                  <a:pt x="49726" y="382639"/>
                </a:lnTo>
                <a:lnTo>
                  <a:pt x="43672" y="386746"/>
                </a:lnTo>
                <a:lnTo>
                  <a:pt x="39594" y="392807"/>
                </a:lnTo>
                <a:lnTo>
                  <a:pt x="38100" y="400176"/>
                </a:lnTo>
                <a:lnTo>
                  <a:pt x="38100" y="400304"/>
                </a:lnTo>
                <a:lnTo>
                  <a:pt x="39594" y="407727"/>
                </a:lnTo>
                <a:lnTo>
                  <a:pt x="43672" y="413781"/>
                </a:lnTo>
                <a:lnTo>
                  <a:pt x="49726" y="417859"/>
                </a:lnTo>
                <a:lnTo>
                  <a:pt x="57150" y="419354"/>
                </a:lnTo>
                <a:lnTo>
                  <a:pt x="64573" y="417859"/>
                </a:lnTo>
                <a:lnTo>
                  <a:pt x="70627" y="413781"/>
                </a:lnTo>
                <a:lnTo>
                  <a:pt x="74705" y="407727"/>
                </a:lnTo>
                <a:lnTo>
                  <a:pt x="76200" y="400304"/>
                </a:lnTo>
                <a:lnTo>
                  <a:pt x="76200" y="400176"/>
                </a:lnTo>
                <a:lnTo>
                  <a:pt x="74705" y="392807"/>
                </a:lnTo>
                <a:lnTo>
                  <a:pt x="70627" y="386746"/>
                </a:lnTo>
                <a:lnTo>
                  <a:pt x="64573" y="382639"/>
                </a:lnTo>
                <a:lnTo>
                  <a:pt x="57150" y="381126"/>
                </a:lnTo>
                <a:close/>
              </a:path>
              <a:path w="114300" h="1024889">
                <a:moveTo>
                  <a:pt x="57150" y="457454"/>
                </a:moveTo>
                <a:lnTo>
                  <a:pt x="49726" y="458948"/>
                </a:lnTo>
                <a:lnTo>
                  <a:pt x="43672" y="463026"/>
                </a:lnTo>
                <a:lnTo>
                  <a:pt x="39594" y="469080"/>
                </a:lnTo>
                <a:lnTo>
                  <a:pt x="38100" y="476504"/>
                </a:lnTo>
                <a:lnTo>
                  <a:pt x="39594" y="483927"/>
                </a:lnTo>
                <a:lnTo>
                  <a:pt x="43672" y="489981"/>
                </a:lnTo>
                <a:lnTo>
                  <a:pt x="49726" y="494059"/>
                </a:lnTo>
                <a:lnTo>
                  <a:pt x="57150" y="495554"/>
                </a:lnTo>
                <a:lnTo>
                  <a:pt x="64573" y="494059"/>
                </a:lnTo>
                <a:lnTo>
                  <a:pt x="70627" y="489981"/>
                </a:lnTo>
                <a:lnTo>
                  <a:pt x="74705" y="483927"/>
                </a:lnTo>
                <a:lnTo>
                  <a:pt x="76200" y="476504"/>
                </a:lnTo>
                <a:lnTo>
                  <a:pt x="74705" y="469080"/>
                </a:lnTo>
                <a:lnTo>
                  <a:pt x="70627" y="463026"/>
                </a:lnTo>
                <a:lnTo>
                  <a:pt x="64573" y="458948"/>
                </a:lnTo>
                <a:lnTo>
                  <a:pt x="57150" y="457454"/>
                </a:lnTo>
                <a:close/>
              </a:path>
              <a:path w="114300" h="1024889">
                <a:moveTo>
                  <a:pt x="57150" y="533654"/>
                </a:moveTo>
                <a:lnTo>
                  <a:pt x="49726" y="535148"/>
                </a:lnTo>
                <a:lnTo>
                  <a:pt x="43672" y="539226"/>
                </a:lnTo>
                <a:lnTo>
                  <a:pt x="39594" y="545280"/>
                </a:lnTo>
                <a:lnTo>
                  <a:pt x="38100" y="552704"/>
                </a:lnTo>
                <a:lnTo>
                  <a:pt x="39594" y="560127"/>
                </a:lnTo>
                <a:lnTo>
                  <a:pt x="43672" y="566181"/>
                </a:lnTo>
                <a:lnTo>
                  <a:pt x="49726" y="570259"/>
                </a:lnTo>
                <a:lnTo>
                  <a:pt x="57150" y="571754"/>
                </a:lnTo>
                <a:lnTo>
                  <a:pt x="64573" y="570259"/>
                </a:lnTo>
                <a:lnTo>
                  <a:pt x="70627" y="566181"/>
                </a:lnTo>
                <a:lnTo>
                  <a:pt x="74705" y="560127"/>
                </a:lnTo>
                <a:lnTo>
                  <a:pt x="76200" y="552704"/>
                </a:lnTo>
                <a:lnTo>
                  <a:pt x="74705" y="545280"/>
                </a:lnTo>
                <a:lnTo>
                  <a:pt x="70627" y="539226"/>
                </a:lnTo>
                <a:lnTo>
                  <a:pt x="64573" y="535148"/>
                </a:lnTo>
                <a:lnTo>
                  <a:pt x="57150" y="533654"/>
                </a:lnTo>
                <a:close/>
              </a:path>
              <a:path w="114300" h="1024889">
                <a:moveTo>
                  <a:pt x="57150" y="609854"/>
                </a:moveTo>
                <a:lnTo>
                  <a:pt x="49726" y="611366"/>
                </a:lnTo>
                <a:lnTo>
                  <a:pt x="43672" y="615473"/>
                </a:lnTo>
                <a:lnTo>
                  <a:pt x="39594" y="621534"/>
                </a:lnTo>
                <a:lnTo>
                  <a:pt x="38100" y="628904"/>
                </a:lnTo>
                <a:lnTo>
                  <a:pt x="39594" y="636454"/>
                </a:lnTo>
                <a:lnTo>
                  <a:pt x="43672" y="642508"/>
                </a:lnTo>
                <a:lnTo>
                  <a:pt x="49726" y="646586"/>
                </a:lnTo>
                <a:lnTo>
                  <a:pt x="57150" y="648081"/>
                </a:lnTo>
                <a:lnTo>
                  <a:pt x="64573" y="646586"/>
                </a:lnTo>
                <a:lnTo>
                  <a:pt x="70627" y="642508"/>
                </a:lnTo>
                <a:lnTo>
                  <a:pt x="74705" y="636454"/>
                </a:lnTo>
                <a:lnTo>
                  <a:pt x="76200" y="629031"/>
                </a:lnTo>
                <a:lnTo>
                  <a:pt x="74705" y="621534"/>
                </a:lnTo>
                <a:lnTo>
                  <a:pt x="70627" y="615473"/>
                </a:lnTo>
                <a:lnTo>
                  <a:pt x="64573" y="611366"/>
                </a:lnTo>
                <a:lnTo>
                  <a:pt x="57150" y="609854"/>
                </a:lnTo>
                <a:close/>
              </a:path>
              <a:path w="114300" h="1024889">
                <a:moveTo>
                  <a:pt x="57150" y="686181"/>
                </a:moveTo>
                <a:lnTo>
                  <a:pt x="49726" y="687675"/>
                </a:lnTo>
                <a:lnTo>
                  <a:pt x="43672" y="691753"/>
                </a:lnTo>
                <a:lnTo>
                  <a:pt x="39594" y="697807"/>
                </a:lnTo>
                <a:lnTo>
                  <a:pt x="38100" y="705231"/>
                </a:lnTo>
                <a:lnTo>
                  <a:pt x="39594" y="712654"/>
                </a:lnTo>
                <a:lnTo>
                  <a:pt x="43672" y="718708"/>
                </a:lnTo>
                <a:lnTo>
                  <a:pt x="49726" y="722786"/>
                </a:lnTo>
                <a:lnTo>
                  <a:pt x="57150" y="724281"/>
                </a:lnTo>
                <a:lnTo>
                  <a:pt x="64573" y="722786"/>
                </a:lnTo>
                <a:lnTo>
                  <a:pt x="70627" y="718708"/>
                </a:lnTo>
                <a:lnTo>
                  <a:pt x="74705" y="712654"/>
                </a:lnTo>
                <a:lnTo>
                  <a:pt x="76200" y="705231"/>
                </a:lnTo>
                <a:lnTo>
                  <a:pt x="74705" y="697807"/>
                </a:lnTo>
                <a:lnTo>
                  <a:pt x="70627" y="691753"/>
                </a:lnTo>
                <a:lnTo>
                  <a:pt x="64573" y="687675"/>
                </a:lnTo>
                <a:lnTo>
                  <a:pt x="57150" y="686181"/>
                </a:lnTo>
                <a:close/>
              </a:path>
              <a:path w="114300" h="1024889">
                <a:moveTo>
                  <a:pt x="57150" y="762381"/>
                </a:moveTo>
                <a:lnTo>
                  <a:pt x="49726" y="763875"/>
                </a:lnTo>
                <a:lnTo>
                  <a:pt x="43672" y="767953"/>
                </a:lnTo>
                <a:lnTo>
                  <a:pt x="39594" y="774007"/>
                </a:lnTo>
                <a:lnTo>
                  <a:pt x="38100" y="781431"/>
                </a:lnTo>
                <a:lnTo>
                  <a:pt x="39594" y="788854"/>
                </a:lnTo>
                <a:lnTo>
                  <a:pt x="43672" y="794908"/>
                </a:lnTo>
                <a:lnTo>
                  <a:pt x="49726" y="798986"/>
                </a:lnTo>
                <a:lnTo>
                  <a:pt x="57150" y="800481"/>
                </a:lnTo>
                <a:lnTo>
                  <a:pt x="64573" y="798986"/>
                </a:lnTo>
                <a:lnTo>
                  <a:pt x="70627" y="794908"/>
                </a:lnTo>
                <a:lnTo>
                  <a:pt x="74705" y="788854"/>
                </a:lnTo>
                <a:lnTo>
                  <a:pt x="76200" y="781431"/>
                </a:lnTo>
                <a:lnTo>
                  <a:pt x="74705" y="774007"/>
                </a:lnTo>
                <a:lnTo>
                  <a:pt x="70627" y="767953"/>
                </a:lnTo>
                <a:lnTo>
                  <a:pt x="64573" y="763875"/>
                </a:lnTo>
                <a:lnTo>
                  <a:pt x="57150" y="762381"/>
                </a:lnTo>
                <a:close/>
              </a:path>
              <a:path w="114300" h="1024889">
                <a:moveTo>
                  <a:pt x="57150" y="838581"/>
                </a:moveTo>
                <a:lnTo>
                  <a:pt x="49726" y="840075"/>
                </a:lnTo>
                <a:lnTo>
                  <a:pt x="43672" y="844153"/>
                </a:lnTo>
                <a:lnTo>
                  <a:pt x="39594" y="850207"/>
                </a:lnTo>
                <a:lnTo>
                  <a:pt x="38100" y="857631"/>
                </a:lnTo>
                <a:lnTo>
                  <a:pt x="39594" y="865127"/>
                </a:lnTo>
                <a:lnTo>
                  <a:pt x="43672" y="871188"/>
                </a:lnTo>
                <a:lnTo>
                  <a:pt x="49726" y="875295"/>
                </a:lnTo>
                <a:lnTo>
                  <a:pt x="57150" y="876808"/>
                </a:lnTo>
                <a:lnTo>
                  <a:pt x="64573" y="875295"/>
                </a:lnTo>
                <a:lnTo>
                  <a:pt x="70627" y="871188"/>
                </a:lnTo>
                <a:lnTo>
                  <a:pt x="74705" y="865127"/>
                </a:lnTo>
                <a:lnTo>
                  <a:pt x="76200" y="857758"/>
                </a:lnTo>
                <a:lnTo>
                  <a:pt x="74705" y="850207"/>
                </a:lnTo>
                <a:lnTo>
                  <a:pt x="70627" y="844153"/>
                </a:lnTo>
                <a:lnTo>
                  <a:pt x="64573" y="840075"/>
                </a:lnTo>
                <a:lnTo>
                  <a:pt x="57150" y="838581"/>
                </a:lnTo>
                <a:close/>
              </a:path>
              <a:path w="114300" h="1024889">
                <a:moveTo>
                  <a:pt x="44968" y="948309"/>
                </a:moveTo>
                <a:lnTo>
                  <a:pt x="0" y="948309"/>
                </a:lnTo>
                <a:lnTo>
                  <a:pt x="57150" y="1024509"/>
                </a:lnTo>
                <a:lnTo>
                  <a:pt x="110775" y="953008"/>
                </a:lnTo>
                <a:lnTo>
                  <a:pt x="57150" y="953008"/>
                </a:lnTo>
                <a:lnTo>
                  <a:pt x="49726" y="951513"/>
                </a:lnTo>
                <a:lnTo>
                  <a:pt x="44968" y="948309"/>
                </a:lnTo>
                <a:close/>
              </a:path>
              <a:path w="114300" h="1024889">
                <a:moveTo>
                  <a:pt x="57150" y="914908"/>
                </a:moveTo>
                <a:lnTo>
                  <a:pt x="49726" y="916402"/>
                </a:lnTo>
                <a:lnTo>
                  <a:pt x="43672" y="920480"/>
                </a:lnTo>
                <a:lnTo>
                  <a:pt x="39594" y="926534"/>
                </a:lnTo>
                <a:lnTo>
                  <a:pt x="38100" y="933958"/>
                </a:lnTo>
                <a:lnTo>
                  <a:pt x="39594" y="941381"/>
                </a:lnTo>
                <a:lnTo>
                  <a:pt x="43672" y="947435"/>
                </a:lnTo>
                <a:lnTo>
                  <a:pt x="49726" y="951513"/>
                </a:lnTo>
                <a:lnTo>
                  <a:pt x="57150" y="953008"/>
                </a:lnTo>
                <a:lnTo>
                  <a:pt x="64573" y="951513"/>
                </a:lnTo>
                <a:lnTo>
                  <a:pt x="70627" y="947435"/>
                </a:lnTo>
                <a:lnTo>
                  <a:pt x="74705" y="941381"/>
                </a:lnTo>
                <a:lnTo>
                  <a:pt x="76200" y="933958"/>
                </a:lnTo>
                <a:lnTo>
                  <a:pt x="74705" y="926534"/>
                </a:lnTo>
                <a:lnTo>
                  <a:pt x="70627" y="920480"/>
                </a:lnTo>
                <a:lnTo>
                  <a:pt x="64573" y="916402"/>
                </a:lnTo>
                <a:lnTo>
                  <a:pt x="57150" y="914908"/>
                </a:lnTo>
                <a:close/>
              </a:path>
              <a:path w="114300" h="1024889">
                <a:moveTo>
                  <a:pt x="114300" y="948309"/>
                </a:moveTo>
                <a:lnTo>
                  <a:pt x="69331" y="948309"/>
                </a:lnTo>
                <a:lnTo>
                  <a:pt x="64573" y="951513"/>
                </a:lnTo>
                <a:lnTo>
                  <a:pt x="57150" y="953008"/>
                </a:lnTo>
                <a:lnTo>
                  <a:pt x="110775" y="953008"/>
                </a:lnTo>
                <a:lnTo>
                  <a:pt x="114300" y="948309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155176" y="3084576"/>
            <a:ext cx="114300" cy="1029969"/>
          </a:xfrm>
          <a:custGeom>
            <a:avLst/>
            <a:gdLst/>
            <a:ahLst/>
            <a:cxnLst/>
            <a:rect l="l" t="t" r="r" b="b"/>
            <a:pathLst>
              <a:path w="114300" h="1029970">
                <a:moveTo>
                  <a:pt x="64389" y="0"/>
                </a:moveTo>
                <a:lnTo>
                  <a:pt x="56943" y="1420"/>
                </a:lnTo>
                <a:lnTo>
                  <a:pt x="50831" y="5461"/>
                </a:lnTo>
                <a:lnTo>
                  <a:pt x="46672" y="11501"/>
                </a:lnTo>
                <a:lnTo>
                  <a:pt x="45084" y="18923"/>
                </a:lnTo>
                <a:lnTo>
                  <a:pt x="46577" y="26366"/>
                </a:lnTo>
                <a:lnTo>
                  <a:pt x="50641" y="32464"/>
                </a:lnTo>
                <a:lnTo>
                  <a:pt x="56657" y="36585"/>
                </a:lnTo>
                <a:lnTo>
                  <a:pt x="64007" y="38100"/>
                </a:lnTo>
                <a:lnTo>
                  <a:pt x="71451" y="36679"/>
                </a:lnTo>
                <a:lnTo>
                  <a:pt x="77549" y="32638"/>
                </a:lnTo>
                <a:lnTo>
                  <a:pt x="81670" y="26598"/>
                </a:lnTo>
                <a:lnTo>
                  <a:pt x="83184" y="19176"/>
                </a:lnTo>
                <a:lnTo>
                  <a:pt x="81766" y="11751"/>
                </a:lnTo>
                <a:lnTo>
                  <a:pt x="77739" y="5683"/>
                </a:lnTo>
                <a:lnTo>
                  <a:pt x="71737" y="1567"/>
                </a:lnTo>
                <a:lnTo>
                  <a:pt x="64389" y="0"/>
                </a:lnTo>
                <a:close/>
              </a:path>
              <a:path w="114300" h="1029970">
                <a:moveTo>
                  <a:pt x="63753" y="76200"/>
                </a:moveTo>
                <a:lnTo>
                  <a:pt x="56328" y="77674"/>
                </a:lnTo>
                <a:lnTo>
                  <a:pt x="50260" y="81708"/>
                </a:lnTo>
                <a:lnTo>
                  <a:pt x="46144" y="87719"/>
                </a:lnTo>
                <a:lnTo>
                  <a:pt x="44576" y="95123"/>
                </a:lnTo>
                <a:lnTo>
                  <a:pt x="45997" y="102568"/>
                </a:lnTo>
                <a:lnTo>
                  <a:pt x="50038" y="108680"/>
                </a:lnTo>
                <a:lnTo>
                  <a:pt x="56078" y="112839"/>
                </a:lnTo>
                <a:lnTo>
                  <a:pt x="63500" y="114426"/>
                </a:lnTo>
                <a:lnTo>
                  <a:pt x="70925" y="112952"/>
                </a:lnTo>
                <a:lnTo>
                  <a:pt x="76993" y="108918"/>
                </a:lnTo>
                <a:lnTo>
                  <a:pt x="81109" y="102907"/>
                </a:lnTo>
                <a:lnTo>
                  <a:pt x="82676" y="95503"/>
                </a:lnTo>
                <a:lnTo>
                  <a:pt x="82628" y="95123"/>
                </a:lnTo>
                <a:lnTo>
                  <a:pt x="81256" y="88005"/>
                </a:lnTo>
                <a:lnTo>
                  <a:pt x="77215" y="81930"/>
                </a:lnTo>
                <a:lnTo>
                  <a:pt x="71175" y="77785"/>
                </a:lnTo>
                <a:lnTo>
                  <a:pt x="63753" y="76200"/>
                </a:lnTo>
                <a:close/>
              </a:path>
              <a:path w="114300" h="1029970">
                <a:moveTo>
                  <a:pt x="63246" y="152526"/>
                </a:moveTo>
                <a:lnTo>
                  <a:pt x="55800" y="153945"/>
                </a:lnTo>
                <a:lnTo>
                  <a:pt x="49688" y="157972"/>
                </a:lnTo>
                <a:lnTo>
                  <a:pt x="45529" y="163974"/>
                </a:lnTo>
                <a:lnTo>
                  <a:pt x="43942" y="171323"/>
                </a:lnTo>
                <a:lnTo>
                  <a:pt x="43993" y="171703"/>
                </a:lnTo>
                <a:lnTo>
                  <a:pt x="45434" y="178875"/>
                </a:lnTo>
                <a:lnTo>
                  <a:pt x="49498" y="184943"/>
                </a:lnTo>
                <a:lnTo>
                  <a:pt x="55514" y="189059"/>
                </a:lnTo>
                <a:lnTo>
                  <a:pt x="62865" y="190626"/>
                </a:lnTo>
                <a:lnTo>
                  <a:pt x="70308" y="189152"/>
                </a:lnTo>
                <a:lnTo>
                  <a:pt x="76406" y="185118"/>
                </a:lnTo>
                <a:lnTo>
                  <a:pt x="80527" y="179107"/>
                </a:lnTo>
                <a:lnTo>
                  <a:pt x="82042" y="171703"/>
                </a:lnTo>
                <a:lnTo>
                  <a:pt x="80623" y="164260"/>
                </a:lnTo>
                <a:lnTo>
                  <a:pt x="76596" y="158162"/>
                </a:lnTo>
                <a:lnTo>
                  <a:pt x="70594" y="154041"/>
                </a:lnTo>
                <a:lnTo>
                  <a:pt x="63246" y="152526"/>
                </a:lnTo>
                <a:close/>
              </a:path>
              <a:path w="114300" h="1029970">
                <a:moveTo>
                  <a:pt x="62610" y="228726"/>
                </a:moveTo>
                <a:lnTo>
                  <a:pt x="55185" y="230147"/>
                </a:lnTo>
                <a:lnTo>
                  <a:pt x="49117" y="234188"/>
                </a:lnTo>
                <a:lnTo>
                  <a:pt x="45001" y="240228"/>
                </a:lnTo>
                <a:lnTo>
                  <a:pt x="43433" y="247650"/>
                </a:lnTo>
                <a:lnTo>
                  <a:pt x="44854" y="255093"/>
                </a:lnTo>
                <a:lnTo>
                  <a:pt x="48895" y="261191"/>
                </a:lnTo>
                <a:lnTo>
                  <a:pt x="54935" y="265312"/>
                </a:lnTo>
                <a:lnTo>
                  <a:pt x="62356" y="266826"/>
                </a:lnTo>
                <a:lnTo>
                  <a:pt x="69782" y="265406"/>
                </a:lnTo>
                <a:lnTo>
                  <a:pt x="75850" y="261365"/>
                </a:lnTo>
                <a:lnTo>
                  <a:pt x="79966" y="255325"/>
                </a:lnTo>
                <a:lnTo>
                  <a:pt x="81533" y="247903"/>
                </a:lnTo>
                <a:lnTo>
                  <a:pt x="80113" y="240460"/>
                </a:lnTo>
                <a:lnTo>
                  <a:pt x="76072" y="234362"/>
                </a:lnTo>
                <a:lnTo>
                  <a:pt x="70032" y="230241"/>
                </a:lnTo>
                <a:lnTo>
                  <a:pt x="62610" y="228726"/>
                </a:lnTo>
                <a:close/>
              </a:path>
              <a:path w="114300" h="1029970">
                <a:moveTo>
                  <a:pt x="62102" y="304926"/>
                </a:moveTo>
                <a:lnTo>
                  <a:pt x="54659" y="306401"/>
                </a:lnTo>
                <a:lnTo>
                  <a:pt x="48561" y="310435"/>
                </a:lnTo>
                <a:lnTo>
                  <a:pt x="44440" y="316446"/>
                </a:lnTo>
                <a:lnTo>
                  <a:pt x="42925" y="323850"/>
                </a:lnTo>
                <a:lnTo>
                  <a:pt x="44344" y="331293"/>
                </a:lnTo>
                <a:lnTo>
                  <a:pt x="48371" y="337391"/>
                </a:lnTo>
                <a:lnTo>
                  <a:pt x="54373" y="341512"/>
                </a:lnTo>
                <a:lnTo>
                  <a:pt x="61722" y="343026"/>
                </a:lnTo>
                <a:lnTo>
                  <a:pt x="69167" y="341608"/>
                </a:lnTo>
                <a:lnTo>
                  <a:pt x="75279" y="337581"/>
                </a:lnTo>
                <a:lnTo>
                  <a:pt x="79438" y="331579"/>
                </a:lnTo>
                <a:lnTo>
                  <a:pt x="81025" y="324230"/>
                </a:lnTo>
                <a:lnTo>
                  <a:pt x="80974" y="323850"/>
                </a:lnTo>
                <a:lnTo>
                  <a:pt x="79533" y="316678"/>
                </a:lnTo>
                <a:lnTo>
                  <a:pt x="75469" y="310610"/>
                </a:lnTo>
                <a:lnTo>
                  <a:pt x="69453" y="306494"/>
                </a:lnTo>
                <a:lnTo>
                  <a:pt x="62102" y="304926"/>
                </a:lnTo>
                <a:close/>
              </a:path>
              <a:path w="114300" h="1029970">
                <a:moveTo>
                  <a:pt x="61468" y="381126"/>
                </a:moveTo>
                <a:lnTo>
                  <a:pt x="54042" y="382601"/>
                </a:lnTo>
                <a:lnTo>
                  <a:pt x="47974" y="386635"/>
                </a:lnTo>
                <a:lnTo>
                  <a:pt x="43858" y="392646"/>
                </a:lnTo>
                <a:lnTo>
                  <a:pt x="42291" y="400050"/>
                </a:lnTo>
                <a:lnTo>
                  <a:pt x="42339" y="400430"/>
                </a:lnTo>
                <a:lnTo>
                  <a:pt x="43711" y="407548"/>
                </a:lnTo>
                <a:lnTo>
                  <a:pt x="47752" y="413623"/>
                </a:lnTo>
                <a:lnTo>
                  <a:pt x="53792" y="417768"/>
                </a:lnTo>
                <a:lnTo>
                  <a:pt x="61214" y="419353"/>
                </a:lnTo>
                <a:lnTo>
                  <a:pt x="68639" y="417879"/>
                </a:lnTo>
                <a:lnTo>
                  <a:pt x="74707" y="413845"/>
                </a:lnTo>
                <a:lnTo>
                  <a:pt x="78823" y="407834"/>
                </a:lnTo>
                <a:lnTo>
                  <a:pt x="80391" y="400430"/>
                </a:lnTo>
                <a:lnTo>
                  <a:pt x="78970" y="392985"/>
                </a:lnTo>
                <a:lnTo>
                  <a:pt x="74929" y="386873"/>
                </a:lnTo>
                <a:lnTo>
                  <a:pt x="68889" y="382714"/>
                </a:lnTo>
                <a:lnTo>
                  <a:pt x="61468" y="381126"/>
                </a:lnTo>
                <a:close/>
              </a:path>
              <a:path w="114300" h="1029970">
                <a:moveTo>
                  <a:pt x="60959" y="457453"/>
                </a:moveTo>
                <a:lnTo>
                  <a:pt x="53516" y="458874"/>
                </a:lnTo>
                <a:lnTo>
                  <a:pt x="47418" y="462915"/>
                </a:lnTo>
                <a:lnTo>
                  <a:pt x="43297" y="468955"/>
                </a:lnTo>
                <a:lnTo>
                  <a:pt x="41782" y="476376"/>
                </a:lnTo>
                <a:lnTo>
                  <a:pt x="43201" y="483802"/>
                </a:lnTo>
                <a:lnTo>
                  <a:pt x="47228" y="489870"/>
                </a:lnTo>
                <a:lnTo>
                  <a:pt x="53230" y="493986"/>
                </a:lnTo>
                <a:lnTo>
                  <a:pt x="60578" y="495553"/>
                </a:lnTo>
                <a:lnTo>
                  <a:pt x="68024" y="494133"/>
                </a:lnTo>
                <a:lnTo>
                  <a:pt x="74136" y="490092"/>
                </a:lnTo>
                <a:lnTo>
                  <a:pt x="78295" y="484052"/>
                </a:lnTo>
                <a:lnTo>
                  <a:pt x="79882" y="476630"/>
                </a:lnTo>
                <a:lnTo>
                  <a:pt x="78408" y="469187"/>
                </a:lnTo>
                <a:lnTo>
                  <a:pt x="74374" y="463089"/>
                </a:lnTo>
                <a:lnTo>
                  <a:pt x="68363" y="458968"/>
                </a:lnTo>
                <a:lnTo>
                  <a:pt x="60959" y="457453"/>
                </a:lnTo>
                <a:close/>
              </a:path>
              <a:path w="114300" h="1029970">
                <a:moveTo>
                  <a:pt x="60325" y="533653"/>
                </a:moveTo>
                <a:lnTo>
                  <a:pt x="52899" y="535074"/>
                </a:lnTo>
                <a:lnTo>
                  <a:pt x="46831" y="539115"/>
                </a:lnTo>
                <a:lnTo>
                  <a:pt x="42715" y="545155"/>
                </a:lnTo>
                <a:lnTo>
                  <a:pt x="41148" y="552576"/>
                </a:lnTo>
                <a:lnTo>
                  <a:pt x="42568" y="560020"/>
                </a:lnTo>
                <a:lnTo>
                  <a:pt x="46609" y="566118"/>
                </a:lnTo>
                <a:lnTo>
                  <a:pt x="52649" y="570239"/>
                </a:lnTo>
                <a:lnTo>
                  <a:pt x="60071" y="571753"/>
                </a:lnTo>
                <a:lnTo>
                  <a:pt x="67496" y="570333"/>
                </a:lnTo>
                <a:lnTo>
                  <a:pt x="73564" y="566292"/>
                </a:lnTo>
                <a:lnTo>
                  <a:pt x="77680" y="560252"/>
                </a:lnTo>
                <a:lnTo>
                  <a:pt x="79248" y="552830"/>
                </a:lnTo>
                <a:lnTo>
                  <a:pt x="77827" y="545405"/>
                </a:lnTo>
                <a:lnTo>
                  <a:pt x="73786" y="539337"/>
                </a:lnTo>
                <a:lnTo>
                  <a:pt x="67746" y="535221"/>
                </a:lnTo>
                <a:lnTo>
                  <a:pt x="60325" y="533653"/>
                </a:lnTo>
                <a:close/>
              </a:path>
              <a:path w="114300" h="1029970">
                <a:moveTo>
                  <a:pt x="59817" y="609853"/>
                </a:moveTo>
                <a:lnTo>
                  <a:pt x="52373" y="611328"/>
                </a:lnTo>
                <a:lnTo>
                  <a:pt x="46275" y="615362"/>
                </a:lnTo>
                <a:lnTo>
                  <a:pt x="42154" y="621373"/>
                </a:lnTo>
                <a:lnTo>
                  <a:pt x="40640" y="628776"/>
                </a:lnTo>
                <a:lnTo>
                  <a:pt x="42058" y="636222"/>
                </a:lnTo>
                <a:lnTo>
                  <a:pt x="46085" y="642334"/>
                </a:lnTo>
                <a:lnTo>
                  <a:pt x="52087" y="646493"/>
                </a:lnTo>
                <a:lnTo>
                  <a:pt x="59435" y="648080"/>
                </a:lnTo>
                <a:lnTo>
                  <a:pt x="66881" y="646606"/>
                </a:lnTo>
                <a:lnTo>
                  <a:pt x="72993" y="642572"/>
                </a:lnTo>
                <a:lnTo>
                  <a:pt x="77152" y="636561"/>
                </a:lnTo>
                <a:lnTo>
                  <a:pt x="78740" y="629157"/>
                </a:lnTo>
                <a:lnTo>
                  <a:pt x="78689" y="628776"/>
                </a:lnTo>
                <a:lnTo>
                  <a:pt x="77265" y="621659"/>
                </a:lnTo>
                <a:lnTo>
                  <a:pt x="73231" y="615584"/>
                </a:lnTo>
                <a:lnTo>
                  <a:pt x="67220" y="611439"/>
                </a:lnTo>
                <a:lnTo>
                  <a:pt x="59817" y="609853"/>
                </a:lnTo>
                <a:close/>
              </a:path>
              <a:path w="114300" h="1029970">
                <a:moveTo>
                  <a:pt x="59181" y="686180"/>
                </a:moveTo>
                <a:lnTo>
                  <a:pt x="51756" y="687599"/>
                </a:lnTo>
                <a:lnTo>
                  <a:pt x="45688" y="691626"/>
                </a:lnTo>
                <a:lnTo>
                  <a:pt x="41572" y="697628"/>
                </a:lnTo>
                <a:lnTo>
                  <a:pt x="40004" y="704976"/>
                </a:lnTo>
                <a:lnTo>
                  <a:pt x="40053" y="705358"/>
                </a:lnTo>
                <a:lnTo>
                  <a:pt x="41425" y="712529"/>
                </a:lnTo>
                <a:lnTo>
                  <a:pt x="45466" y="718597"/>
                </a:lnTo>
                <a:lnTo>
                  <a:pt x="51506" y="722713"/>
                </a:lnTo>
                <a:lnTo>
                  <a:pt x="58927" y="724281"/>
                </a:lnTo>
                <a:lnTo>
                  <a:pt x="66353" y="722806"/>
                </a:lnTo>
                <a:lnTo>
                  <a:pt x="72421" y="718772"/>
                </a:lnTo>
                <a:lnTo>
                  <a:pt x="76537" y="712761"/>
                </a:lnTo>
                <a:lnTo>
                  <a:pt x="78104" y="705358"/>
                </a:lnTo>
                <a:lnTo>
                  <a:pt x="76684" y="697914"/>
                </a:lnTo>
                <a:lnTo>
                  <a:pt x="72643" y="691816"/>
                </a:lnTo>
                <a:lnTo>
                  <a:pt x="66603" y="687695"/>
                </a:lnTo>
                <a:lnTo>
                  <a:pt x="59181" y="686180"/>
                </a:lnTo>
                <a:close/>
              </a:path>
              <a:path w="114300" h="1029970">
                <a:moveTo>
                  <a:pt x="58674" y="762381"/>
                </a:moveTo>
                <a:lnTo>
                  <a:pt x="51230" y="763801"/>
                </a:lnTo>
                <a:lnTo>
                  <a:pt x="45132" y="767842"/>
                </a:lnTo>
                <a:lnTo>
                  <a:pt x="41011" y="773882"/>
                </a:lnTo>
                <a:lnTo>
                  <a:pt x="39497" y="781303"/>
                </a:lnTo>
                <a:lnTo>
                  <a:pt x="40915" y="788729"/>
                </a:lnTo>
                <a:lnTo>
                  <a:pt x="44942" y="794797"/>
                </a:lnTo>
                <a:lnTo>
                  <a:pt x="50944" y="798913"/>
                </a:lnTo>
                <a:lnTo>
                  <a:pt x="58293" y="800481"/>
                </a:lnTo>
                <a:lnTo>
                  <a:pt x="65738" y="799060"/>
                </a:lnTo>
                <a:lnTo>
                  <a:pt x="71850" y="795020"/>
                </a:lnTo>
                <a:lnTo>
                  <a:pt x="76009" y="788979"/>
                </a:lnTo>
                <a:lnTo>
                  <a:pt x="77597" y="781558"/>
                </a:lnTo>
                <a:lnTo>
                  <a:pt x="76122" y="774114"/>
                </a:lnTo>
                <a:lnTo>
                  <a:pt x="72088" y="768016"/>
                </a:lnTo>
                <a:lnTo>
                  <a:pt x="66077" y="763895"/>
                </a:lnTo>
                <a:lnTo>
                  <a:pt x="58674" y="762381"/>
                </a:lnTo>
                <a:close/>
              </a:path>
              <a:path w="114300" h="1029970">
                <a:moveTo>
                  <a:pt x="58039" y="838581"/>
                </a:moveTo>
                <a:lnTo>
                  <a:pt x="50613" y="840001"/>
                </a:lnTo>
                <a:lnTo>
                  <a:pt x="44545" y="844042"/>
                </a:lnTo>
                <a:lnTo>
                  <a:pt x="40429" y="850082"/>
                </a:lnTo>
                <a:lnTo>
                  <a:pt x="38862" y="857503"/>
                </a:lnTo>
                <a:lnTo>
                  <a:pt x="40282" y="864947"/>
                </a:lnTo>
                <a:lnTo>
                  <a:pt x="44323" y="871045"/>
                </a:lnTo>
                <a:lnTo>
                  <a:pt x="50363" y="875166"/>
                </a:lnTo>
                <a:lnTo>
                  <a:pt x="57784" y="876681"/>
                </a:lnTo>
                <a:lnTo>
                  <a:pt x="65210" y="875262"/>
                </a:lnTo>
                <a:lnTo>
                  <a:pt x="71278" y="871235"/>
                </a:lnTo>
                <a:lnTo>
                  <a:pt x="75394" y="865233"/>
                </a:lnTo>
                <a:lnTo>
                  <a:pt x="76962" y="857885"/>
                </a:lnTo>
                <a:lnTo>
                  <a:pt x="76913" y="857503"/>
                </a:lnTo>
                <a:lnTo>
                  <a:pt x="75541" y="850332"/>
                </a:lnTo>
                <a:lnTo>
                  <a:pt x="71500" y="844264"/>
                </a:lnTo>
                <a:lnTo>
                  <a:pt x="65460" y="840148"/>
                </a:lnTo>
                <a:lnTo>
                  <a:pt x="58039" y="838581"/>
                </a:lnTo>
                <a:close/>
              </a:path>
              <a:path w="114300" h="1029970">
                <a:moveTo>
                  <a:pt x="0" y="952753"/>
                </a:moveTo>
                <a:lnTo>
                  <a:pt x="56642" y="1029462"/>
                </a:lnTo>
                <a:lnTo>
                  <a:pt x="114300" y="953643"/>
                </a:lnTo>
                <a:lnTo>
                  <a:pt x="0" y="952753"/>
                </a:lnTo>
                <a:close/>
              </a:path>
              <a:path w="114300" h="1029970">
                <a:moveTo>
                  <a:pt x="57530" y="914781"/>
                </a:moveTo>
                <a:lnTo>
                  <a:pt x="50087" y="916255"/>
                </a:lnTo>
                <a:lnTo>
                  <a:pt x="43989" y="920289"/>
                </a:lnTo>
                <a:lnTo>
                  <a:pt x="39868" y="926300"/>
                </a:lnTo>
                <a:lnTo>
                  <a:pt x="38353" y="933703"/>
                </a:lnTo>
                <a:lnTo>
                  <a:pt x="38402" y="934085"/>
                </a:lnTo>
                <a:lnTo>
                  <a:pt x="39774" y="941202"/>
                </a:lnTo>
                <a:lnTo>
                  <a:pt x="43815" y="947277"/>
                </a:lnTo>
                <a:lnTo>
                  <a:pt x="49855" y="951422"/>
                </a:lnTo>
                <a:lnTo>
                  <a:pt x="57276" y="953008"/>
                </a:lnTo>
                <a:lnTo>
                  <a:pt x="64648" y="951533"/>
                </a:lnTo>
                <a:lnTo>
                  <a:pt x="70723" y="947499"/>
                </a:lnTo>
                <a:lnTo>
                  <a:pt x="74868" y="941488"/>
                </a:lnTo>
                <a:lnTo>
                  <a:pt x="76453" y="934085"/>
                </a:lnTo>
                <a:lnTo>
                  <a:pt x="74979" y="926639"/>
                </a:lnTo>
                <a:lnTo>
                  <a:pt x="70945" y="920527"/>
                </a:lnTo>
                <a:lnTo>
                  <a:pt x="64934" y="916368"/>
                </a:lnTo>
                <a:lnTo>
                  <a:pt x="57530" y="914781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54952" y="3058667"/>
            <a:ext cx="556260" cy="1055370"/>
          </a:xfrm>
          <a:custGeom>
            <a:avLst/>
            <a:gdLst/>
            <a:ahLst/>
            <a:cxnLst/>
            <a:rect l="l" t="t" r="r" b="b"/>
            <a:pathLst>
              <a:path w="556259" h="1055370">
                <a:moveTo>
                  <a:pt x="19050" y="0"/>
                </a:moveTo>
                <a:lnTo>
                  <a:pt x="11626" y="1494"/>
                </a:lnTo>
                <a:lnTo>
                  <a:pt x="5572" y="5572"/>
                </a:lnTo>
                <a:lnTo>
                  <a:pt x="1494" y="11626"/>
                </a:lnTo>
                <a:lnTo>
                  <a:pt x="0" y="19050"/>
                </a:lnTo>
                <a:lnTo>
                  <a:pt x="1494" y="26473"/>
                </a:lnTo>
                <a:lnTo>
                  <a:pt x="5572" y="32527"/>
                </a:lnTo>
                <a:lnTo>
                  <a:pt x="11626" y="36605"/>
                </a:lnTo>
                <a:lnTo>
                  <a:pt x="19050" y="38100"/>
                </a:lnTo>
                <a:lnTo>
                  <a:pt x="26473" y="36605"/>
                </a:lnTo>
                <a:lnTo>
                  <a:pt x="32527" y="32527"/>
                </a:lnTo>
                <a:lnTo>
                  <a:pt x="36605" y="26473"/>
                </a:lnTo>
                <a:lnTo>
                  <a:pt x="38100" y="19050"/>
                </a:lnTo>
                <a:lnTo>
                  <a:pt x="36605" y="11626"/>
                </a:lnTo>
                <a:lnTo>
                  <a:pt x="32527" y="5572"/>
                </a:lnTo>
                <a:lnTo>
                  <a:pt x="26473" y="1494"/>
                </a:lnTo>
                <a:lnTo>
                  <a:pt x="19050" y="0"/>
                </a:lnTo>
                <a:close/>
              </a:path>
              <a:path w="556259" h="1055370">
                <a:moveTo>
                  <a:pt x="19050" y="76200"/>
                </a:moveTo>
                <a:lnTo>
                  <a:pt x="11626" y="77694"/>
                </a:lnTo>
                <a:lnTo>
                  <a:pt x="5572" y="81772"/>
                </a:lnTo>
                <a:lnTo>
                  <a:pt x="1494" y="87826"/>
                </a:lnTo>
                <a:lnTo>
                  <a:pt x="0" y="95250"/>
                </a:lnTo>
                <a:lnTo>
                  <a:pt x="1494" y="102746"/>
                </a:lnTo>
                <a:lnTo>
                  <a:pt x="5572" y="108807"/>
                </a:lnTo>
                <a:lnTo>
                  <a:pt x="11626" y="112914"/>
                </a:lnTo>
                <a:lnTo>
                  <a:pt x="19050" y="114426"/>
                </a:lnTo>
                <a:lnTo>
                  <a:pt x="26473" y="112914"/>
                </a:lnTo>
                <a:lnTo>
                  <a:pt x="32527" y="108807"/>
                </a:lnTo>
                <a:lnTo>
                  <a:pt x="36605" y="102746"/>
                </a:lnTo>
                <a:lnTo>
                  <a:pt x="38100" y="95376"/>
                </a:lnTo>
                <a:lnTo>
                  <a:pt x="36605" y="87826"/>
                </a:lnTo>
                <a:lnTo>
                  <a:pt x="32527" y="81772"/>
                </a:lnTo>
                <a:lnTo>
                  <a:pt x="26473" y="77694"/>
                </a:lnTo>
                <a:lnTo>
                  <a:pt x="19050" y="76200"/>
                </a:lnTo>
                <a:close/>
              </a:path>
              <a:path w="556259" h="1055370">
                <a:moveTo>
                  <a:pt x="19050" y="152526"/>
                </a:moveTo>
                <a:lnTo>
                  <a:pt x="11626" y="154021"/>
                </a:lnTo>
                <a:lnTo>
                  <a:pt x="5572" y="158099"/>
                </a:lnTo>
                <a:lnTo>
                  <a:pt x="1494" y="164153"/>
                </a:lnTo>
                <a:lnTo>
                  <a:pt x="0" y="171576"/>
                </a:lnTo>
                <a:lnTo>
                  <a:pt x="1494" y="179000"/>
                </a:lnTo>
                <a:lnTo>
                  <a:pt x="5572" y="185054"/>
                </a:lnTo>
                <a:lnTo>
                  <a:pt x="11626" y="189132"/>
                </a:lnTo>
                <a:lnTo>
                  <a:pt x="19050" y="190626"/>
                </a:lnTo>
                <a:lnTo>
                  <a:pt x="26473" y="189132"/>
                </a:lnTo>
                <a:lnTo>
                  <a:pt x="32527" y="185054"/>
                </a:lnTo>
                <a:lnTo>
                  <a:pt x="36605" y="179000"/>
                </a:lnTo>
                <a:lnTo>
                  <a:pt x="38100" y="171576"/>
                </a:lnTo>
                <a:lnTo>
                  <a:pt x="36605" y="164153"/>
                </a:lnTo>
                <a:lnTo>
                  <a:pt x="32527" y="158099"/>
                </a:lnTo>
                <a:lnTo>
                  <a:pt x="26473" y="154021"/>
                </a:lnTo>
                <a:lnTo>
                  <a:pt x="19050" y="152526"/>
                </a:lnTo>
                <a:close/>
              </a:path>
              <a:path w="556259" h="1055370">
                <a:moveTo>
                  <a:pt x="19050" y="228726"/>
                </a:moveTo>
                <a:lnTo>
                  <a:pt x="11626" y="230221"/>
                </a:lnTo>
                <a:lnTo>
                  <a:pt x="5572" y="234299"/>
                </a:lnTo>
                <a:lnTo>
                  <a:pt x="1494" y="240353"/>
                </a:lnTo>
                <a:lnTo>
                  <a:pt x="0" y="247776"/>
                </a:lnTo>
                <a:lnTo>
                  <a:pt x="1494" y="255200"/>
                </a:lnTo>
                <a:lnTo>
                  <a:pt x="5572" y="261254"/>
                </a:lnTo>
                <a:lnTo>
                  <a:pt x="11626" y="265332"/>
                </a:lnTo>
                <a:lnTo>
                  <a:pt x="19050" y="266826"/>
                </a:lnTo>
                <a:lnTo>
                  <a:pt x="26473" y="265332"/>
                </a:lnTo>
                <a:lnTo>
                  <a:pt x="32527" y="261254"/>
                </a:lnTo>
                <a:lnTo>
                  <a:pt x="36605" y="255200"/>
                </a:lnTo>
                <a:lnTo>
                  <a:pt x="38100" y="247776"/>
                </a:lnTo>
                <a:lnTo>
                  <a:pt x="36605" y="240353"/>
                </a:lnTo>
                <a:lnTo>
                  <a:pt x="32527" y="234299"/>
                </a:lnTo>
                <a:lnTo>
                  <a:pt x="26473" y="230221"/>
                </a:lnTo>
                <a:lnTo>
                  <a:pt x="19050" y="228726"/>
                </a:lnTo>
                <a:close/>
              </a:path>
              <a:path w="556259" h="1055370">
                <a:moveTo>
                  <a:pt x="19050" y="304926"/>
                </a:moveTo>
                <a:lnTo>
                  <a:pt x="11626" y="306421"/>
                </a:lnTo>
                <a:lnTo>
                  <a:pt x="5572" y="310499"/>
                </a:lnTo>
                <a:lnTo>
                  <a:pt x="1494" y="316553"/>
                </a:lnTo>
                <a:lnTo>
                  <a:pt x="0" y="323976"/>
                </a:lnTo>
                <a:lnTo>
                  <a:pt x="1494" y="331400"/>
                </a:lnTo>
                <a:lnTo>
                  <a:pt x="5572" y="337454"/>
                </a:lnTo>
                <a:lnTo>
                  <a:pt x="11626" y="341532"/>
                </a:lnTo>
                <a:lnTo>
                  <a:pt x="19050" y="343026"/>
                </a:lnTo>
                <a:lnTo>
                  <a:pt x="26473" y="341532"/>
                </a:lnTo>
                <a:lnTo>
                  <a:pt x="32527" y="337454"/>
                </a:lnTo>
                <a:lnTo>
                  <a:pt x="36605" y="331400"/>
                </a:lnTo>
                <a:lnTo>
                  <a:pt x="38100" y="323976"/>
                </a:lnTo>
                <a:lnTo>
                  <a:pt x="36605" y="316553"/>
                </a:lnTo>
                <a:lnTo>
                  <a:pt x="32527" y="310499"/>
                </a:lnTo>
                <a:lnTo>
                  <a:pt x="26473" y="306421"/>
                </a:lnTo>
                <a:lnTo>
                  <a:pt x="19050" y="304926"/>
                </a:lnTo>
                <a:close/>
              </a:path>
              <a:path w="556259" h="1055370">
                <a:moveTo>
                  <a:pt x="19050" y="381126"/>
                </a:moveTo>
                <a:lnTo>
                  <a:pt x="11626" y="382639"/>
                </a:lnTo>
                <a:lnTo>
                  <a:pt x="5572" y="386746"/>
                </a:lnTo>
                <a:lnTo>
                  <a:pt x="1494" y="392807"/>
                </a:lnTo>
                <a:lnTo>
                  <a:pt x="0" y="400176"/>
                </a:lnTo>
                <a:lnTo>
                  <a:pt x="1494" y="407727"/>
                </a:lnTo>
                <a:lnTo>
                  <a:pt x="5572" y="413781"/>
                </a:lnTo>
                <a:lnTo>
                  <a:pt x="11626" y="417859"/>
                </a:lnTo>
                <a:lnTo>
                  <a:pt x="19050" y="419353"/>
                </a:lnTo>
                <a:lnTo>
                  <a:pt x="26473" y="417859"/>
                </a:lnTo>
                <a:lnTo>
                  <a:pt x="32527" y="413781"/>
                </a:lnTo>
                <a:lnTo>
                  <a:pt x="36605" y="407727"/>
                </a:lnTo>
                <a:lnTo>
                  <a:pt x="38100" y="400303"/>
                </a:lnTo>
                <a:lnTo>
                  <a:pt x="36605" y="392807"/>
                </a:lnTo>
                <a:lnTo>
                  <a:pt x="32527" y="386746"/>
                </a:lnTo>
                <a:lnTo>
                  <a:pt x="26473" y="382639"/>
                </a:lnTo>
                <a:lnTo>
                  <a:pt x="19050" y="381126"/>
                </a:lnTo>
                <a:close/>
              </a:path>
              <a:path w="556259" h="1055370">
                <a:moveTo>
                  <a:pt x="19050" y="457453"/>
                </a:moveTo>
                <a:lnTo>
                  <a:pt x="11626" y="458948"/>
                </a:lnTo>
                <a:lnTo>
                  <a:pt x="5572" y="463026"/>
                </a:lnTo>
                <a:lnTo>
                  <a:pt x="1494" y="469080"/>
                </a:lnTo>
                <a:lnTo>
                  <a:pt x="0" y="476503"/>
                </a:lnTo>
                <a:lnTo>
                  <a:pt x="1494" y="483927"/>
                </a:lnTo>
                <a:lnTo>
                  <a:pt x="5572" y="489981"/>
                </a:lnTo>
                <a:lnTo>
                  <a:pt x="11626" y="494059"/>
                </a:lnTo>
                <a:lnTo>
                  <a:pt x="19050" y="495553"/>
                </a:lnTo>
                <a:lnTo>
                  <a:pt x="26473" y="494059"/>
                </a:lnTo>
                <a:lnTo>
                  <a:pt x="32527" y="489981"/>
                </a:lnTo>
                <a:lnTo>
                  <a:pt x="36605" y="483927"/>
                </a:lnTo>
                <a:lnTo>
                  <a:pt x="38100" y="476503"/>
                </a:lnTo>
                <a:lnTo>
                  <a:pt x="36605" y="469080"/>
                </a:lnTo>
                <a:lnTo>
                  <a:pt x="32527" y="463026"/>
                </a:lnTo>
                <a:lnTo>
                  <a:pt x="26473" y="458948"/>
                </a:lnTo>
                <a:lnTo>
                  <a:pt x="19050" y="457453"/>
                </a:lnTo>
                <a:close/>
              </a:path>
              <a:path w="556259" h="1055370">
                <a:moveTo>
                  <a:pt x="34798" y="517905"/>
                </a:moveTo>
                <a:lnTo>
                  <a:pt x="27374" y="519418"/>
                </a:lnTo>
                <a:lnTo>
                  <a:pt x="21320" y="523525"/>
                </a:lnTo>
                <a:lnTo>
                  <a:pt x="17242" y="529586"/>
                </a:lnTo>
                <a:lnTo>
                  <a:pt x="15748" y="536955"/>
                </a:lnTo>
                <a:lnTo>
                  <a:pt x="17242" y="544379"/>
                </a:lnTo>
                <a:lnTo>
                  <a:pt x="21320" y="550433"/>
                </a:lnTo>
                <a:lnTo>
                  <a:pt x="27374" y="554511"/>
                </a:lnTo>
                <a:lnTo>
                  <a:pt x="34798" y="556005"/>
                </a:lnTo>
                <a:lnTo>
                  <a:pt x="42221" y="554511"/>
                </a:lnTo>
                <a:lnTo>
                  <a:pt x="48275" y="550433"/>
                </a:lnTo>
                <a:lnTo>
                  <a:pt x="52353" y="544379"/>
                </a:lnTo>
                <a:lnTo>
                  <a:pt x="53848" y="536955"/>
                </a:lnTo>
                <a:lnTo>
                  <a:pt x="52353" y="529586"/>
                </a:lnTo>
                <a:lnTo>
                  <a:pt x="48275" y="523525"/>
                </a:lnTo>
                <a:lnTo>
                  <a:pt x="42221" y="519418"/>
                </a:lnTo>
                <a:lnTo>
                  <a:pt x="34798" y="517905"/>
                </a:lnTo>
                <a:close/>
              </a:path>
              <a:path w="556259" h="1055370">
                <a:moveTo>
                  <a:pt x="110998" y="517905"/>
                </a:moveTo>
                <a:lnTo>
                  <a:pt x="103574" y="519418"/>
                </a:lnTo>
                <a:lnTo>
                  <a:pt x="97520" y="523525"/>
                </a:lnTo>
                <a:lnTo>
                  <a:pt x="93442" y="529586"/>
                </a:lnTo>
                <a:lnTo>
                  <a:pt x="91948" y="536955"/>
                </a:lnTo>
                <a:lnTo>
                  <a:pt x="93442" y="544379"/>
                </a:lnTo>
                <a:lnTo>
                  <a:pt x="97520" y="550433"/>
                </a:lnTo>
                <a:lnTo>
                  <a:pt x="103574" y="554511"/>
                </a:lnTo>
                <a:lnTo>
                  <a:pt x="110998" y="556005"/>
                </a:lnTo>
                <a:lnTo>
                  <a:pt x="118421" y="554511"/>
                </a:lnTo>
                <a:lnTo>
                  <a:pt x="124475" y="550433"/>
                </a:lnTo>
                <a:lnTo>
                  <a:pt x="128553" y="544379"/>
                </a:lnTo>
                <a:lnTo>
                  <a:pt x="130048" y="536955"/>
                </a:lnTo>
                <a:lnTo>
                  <a:pt x="128553" y="529586"/>
                </a:lnTo>
                <a:lnTo>
                  <a:pt x="124475" y="523525"/>
                </a:lnTo>
                <a:lnTo>
                  <a:pt x="118421" y="519418"/>
                </a:lnTo>
                <a:lnTo>
                  <a:pt x="110998" y="517905"/>
                </a:lnTo>
                <a:close/>
              </a:path>
              <a:path w="556259" h="1055370">
                <a:moveTo>
                  <a:pt x="187325" y="517905"/>
                </a:moveTo>
                <a:lnTo>
                  <a:pt x="179774" y="519418"/>
                </a:lnTo>
                <a:lnTo>
                  <a:pt x="173720" y="523525"/>
                </a:lnTo>
                <a:lnTo>
                  <a:pt x="169642" y="529586"/>
                </a:lnTo>
                <a:lnTo>
                  <a:pt x="168148" y="536955"/>
                </a:lnTo>
                <a:lnTo>
                  <a:pt x="169642" y="544379"/>
                </a:lnTo>
                <a:lnTo>
                  <a:pt x="173720" y="550433"/>
                </a:lnTo>
                <a:lnTo>
                  <a:pt x="179774" y="554511"/>
                </a:lnTo>
                <a:lnTo>
                  <a:pt x="187198" y="556005"/>
                </a:lnTo>
                <a:lnTo>
                  <a:pt x="194694" y="554511"/>
                </a:lnTo>
                <a:lnTo>
                  <a:pt x="200755" y="550433"/>
                </a:lnTo>
                <a:lnTo>
                  <a:pt x="204862" y="544379"/>
                </a:lnTo>
                <a:lnTo>
                  <a:pt x="206375" y="536955"/>
                </a:lnTo>
                <a:lnTo>
                  <a:pt x="204862" y="529586"/>
                </a:lnTo>
                <a:lnTo>
                  <a:pt x="200755" y="523525"/>
                </a:lnTo>
                <a:lnTo>
                  <a:pt x="194694" y="519418"/>
                </a:lnTo>
                <a:lnTo>
                  <a:pt x="187325" y="517905"/>
                </a:lnTo>
                <a:close/>
              </a:path>
              <a:path w="556259" h="1055370">
                <a:moveTo>
                  <a:pt x="263525" y="517905"/>
                </a:moveTo>
                <a:lnTo>
                  <a:pt x="256101" y="519418"/>
                </a:lnTo>
                <a:lnTo>
                  <a:pt x="250047" y="523525"/>
                </a:lnTo>
                <a:lnTo>
                  <a:pt x="245969" y="529586"/>
                </a:lnTo>
                <a:lnTo>
                  <a:pt x="244475" y="536955"/>
                </a:lnTo>
                <a:lnTo>
                  <a:pt x="245969" y="544379"/>
                </a:lnTo>
                <a:lnTo>
                  <a:pt x="250047" y="550433"/>
                </a:lnTo>
                <a:lnTo>
                  <a:pt x="256101" y="554511"/>
                </a:lnTo>
                <a:lnTo>
                  <a:pt x="263525" y="556005"/>
                </a:lnTo>
                <a:lnTo>
                  <a:pt x="270948" y="554511"/>
                </a:lnTo>
                <a:lnTo>
                  <a:pt x="277002" y="550433"/>
                </a:lnTo>
                <a:lnTo>
                  <a:pt x="281080" y="544379"/>
                </a:lnTo>
                <a:lnTo>
                  <a:pt x="282575" y="536955"/>
                </a:lnTo>
                <a:lnTo>
                  <a:pt x="281080" y="529586"/>
                </a:lnTo>
                <a:lnTo>
                  <a:pt x="277002" y="523525"/>
                </a:lnTo>
                <a:lnTo>
                  <a:pt x="270948" y="519418"/>
                </a:lnTo>
                <a:lnTo>
                  <a:pt x="263525" y="517905"/>
                </a:lnTo>
                <a:close/>
              </a:path>
              <a:path w="556259" h="1055370">
                <a:moveTo>
                  <a:pt x="339725" y="517905"/>
                </a:moveTo>
                <a:lnTo>
                  <a:pt x="332301" y="519418"/>
                </a:lnTo>
                <a:lnTo>
                  <a:pt x="326247" y="523525"/>
                </a:lnTo>
                <a:lnTo>
                  <a:pt x="322169" y="529586"/>
                </a:lnTo>
                <a:lnTo>
                  <a:pt x="320675" y="536955"/>
                </a:lnTo>
                <a:lnTo>
                  <a:pt x="322169" y="544379"/>
                </a:lnTo>
                <a:lnTo>
                  <a:pt x="326247" y="550433"/>
                </a:lnTo>
                <a:lnTo>
                  <a:pt x="332301" y="554511"/>
                </a:lnTo>
                <a:lnTo>
                  <a:pt x="339725" y="556005"/>
                </a:lnTo>
                <a:lnTo>
                  <a:pt x="347148" y="554511"/>
                </a:lnTo>
                <a:lnTo>
                  <a:pt x="353202" y="550433"/>
                </a:lnTo>
                <a:lnTo>
                  <a:pt x="357280" y="544379"/>
                </a:lnTo>
                <a:lnTo>
                  <a:pt x="358775" y="536955"/>
                </a:lnTo>
                <a:lnTo>
                  <a:pt x="357280" y="529586"/>
                </a:lnTo>
                <a:lnTo>
                  <a:pt x="353202" y="523525"/>
                </a:lnTo>
                <a:lnTo>
                  <a:pt x="347148" y="519418"/>
                </a:lnTo>
                <a:lnTo>
                  <a:pt x="339725" y="517905"/>
                </a:lnTo>
                <a:close/>
              </a:path>
              <a:path w="556259" h="1055370">
                <a:moveTo>
                  <a:pt x="416051" y="517905"/>
                </a:moveTo>
                <a:lnTo>
                  <a:pt x="408501" y="519418"/>
                </a:lnTo>
                <a:lnTo>
                  <a:pt x="402447" y="523525"/>
                </a:lnTo>
                <a:lnTo>
                  <a:pt x="398369" y="529586"/>
                </a:lnTo>
                <a:lnTo>
                  <a:pt x="396875" y="536955"/>
                </a:lnTo>
                <a:lnTo>
                  <a:pt x="398369" y="544379"/>
                </a:lnTo>
                <a:lnTo>
                  <a:pt x="402447" y="550433"/>
                </a:lnTo>
                <a:lnTo>
                  <a:pt x="408501" y="554511"/>
                </a:lnTo>
                <a:lnTo>
                  <a:pt x="415925" y="556005"/>
                </a:lnTo>
                <a:lnTo>
                  <a:pt x="423421" y="554511"/>
                </a:lnTo>
                <a:lnTo>
                  <a:pt x="429482" y="550433"/>
                </a:lnTo>
                <a:lnTo>
                  <a:pt x="433589" y="544379"/>
                </a:lnTo>
                <a:lnTo>
                  <a:pt x="435101" y="536955"/>
                </a:lnTo>
                <a:lnTo>
                  <a:pt x="433589" y="529586"/>
                </a:lnTo>
                <a:lnTo>
                  <a:pt x="429482" y="523525"/>
                </a:lnTo>
                <a:lnTo>
                  <a:pt x="423421" y="519418"/>
                </a:lnTo>
                <a:lnTo>
                  <a:pt x="416051" y="517905"/>
                </a:lnTo>
                <a:close/>
              </a:path>
              <a:path w="556259" h="1055370">
                <a:moveTo>
                  <a:pt x="492251" y="517905"/>
                </a:moveTo>
                <a:lnTo>
                  <a:pt x="484828" y="519418"/>
                </a:lnTo>
                <a:lnTo>
                  <a:pt x="478774" y="523525"/>
                </a:lnTo>
                <a:lnTo>
                  <a:pt x="474696" y="529586"/>
                </a:lnTo>
                <a:lnTo>
                  <a:pt x="473201" y="536955"/>
                </a:lnTo>
                <a:lnTo>
                  <a:pt x="474696" y="544379"/>
                </a:lnTo>
                <a:lnTo>
                  <a:pt x="478774" y="550433"/>
                </a:lnTo>
                <a:lnTo>
                  <a:pt x="484828" y="554511"/>
                </a:lnTo>
                <a:lnTo>
                  <a:pt x="492251" y="556005"/>
                </a:lnTo>
                <a:lnTo>
                  <a:pt x="499675" y="554511"/>
                </a:lnTo>
                <a:lnTo>
                  <a:pt x="505729" y="550433"/>
                </a:lnTo>
                <a:lnTo>
                  <a:pt x="509807" y="544379"/>
                </a:lnTo>
                <a:lnTo>
                  <a:pt x="511301" y="536955"/>
                </a:lnTo>
                <a:lnTo>
                  <a:pt x="509807" y="529586"/>
                </a:lnTo>
                <a:lnTo>
                  <a:pt x="505729" y="523525"/>
                </a:lnTo>
                <a:lnTo>
                  <a:pt x="499675" y="519418"/>
                </a:lnTo>
                <a:lnTo>
                  <a:pt x="492251" y="517905"/>
                </a:lnTo>
                <a:close/>
              </a:path>
              <a:path w="556259" h="1055370">
                <a:moveTo>
                  <a:pt x="498982" y="587375"/>
                </a:moveTo>
                <a:lnTo>
                  <a:pt x="491559" y="588869"/>
                </a:lnTo>
                <a:lnTo>
                  <a:pt x="485505" y="592947"/>
                </a:lnTo>
                <a:lnTo>
                  <a:pt x="481427" y="599001"/>
                </a:lnTo>
                <a:lnTo>
                  <a:pt x="479932" y="606425"/>
                </a:lnTo>
                <a:lnTo>
                  <a:pt x="481427" y="613848"/>
                </a:lnTo>
                <a:lnTo>
                  <a:pt x="485505" y="619902"/>
                </a:lnTo>
                <a:lnTo>
                  <a:pt x="491559" y="623980"/>
                </a:lnTo>
                <a:lnTo>
                  <a:pt x="498982" y="625475"/>
                </a:lnTo>
                <a:lnTo>
                  <a:pt x="506406" y="623980"/>
                </a:lnTo>
                <a:lnTo>
                  <a:pt x="512460" y="619902"/>
                </a:lnTo>
                <a:lnTo>
                  <a:pt x="516538" y="613848"/>
                </a:lnTo>
                <a:lnTo>
                  <a:pt x="518032" y="606425"/>
                </a:lnTo>
                <a:lnTo>
                  <a:pt x="516538" y="599001"/>
                </a:lnTo>
                <a:lnTo>
                  <a:pt x="512460" y="592947"/>
                </a:lnTo>
                <a:lnTo>
                  <a:pt x="506406" y="588869"/>
                </a:lnTo>
                <a:lnTo>
                  <a:pt x="498982" y="587375"/>
                </a:lnTo>
                <a:close/>
              </a:path>
              <a:path w="556259" h="1055370">
                <a:moveTo>
                  <a:pt x="498982" y="663575"/>
                </a:moveTo>
                <a:lnTo>
                  <a:pt x="491559" y="665087"/>
                </a:lnTo>
                <a:lnTo>
                  <a:pt x="485505" y="669194"/>
                </a:lnTo>
                <a:lnTo>
                  <a:pt x="481427" y="675255"/>
                </a:lnTo>
                <a:lnTo>
                  <a:pt x="479932" y="682625"/>
                </a:lnTo>
                <a:lnTo>
                  <a:pt x="481427" y="690175"/>
                </a:lnTo>
                <a:lnTo>
                  <a:pt x="485505" y="696229"/>
                </a:lnTo>
                <a:lnTo>
                  <a:pt x="491559" y="700307"/>
                </a:lnTo>
                <a:lnTo>
                  <a:pt x="498982" y="701801"/>
                </a:lnTo>
                <a:lnTo>
                  <a:pt x="506406" y="700307"/>
                </a:lnTo>
                <a:lnTo>
                  <a:pt x="512460" y="696229"/>
                </a:lnTo>
                <a:lnTo>
                  <a:pt x="516538" y="690175"/>
                </a:lnTo>
                <a:lnTo>
                  <a:pt x="518032" y="682751"/>
                </a:lnTo>
                <a:lnTo>
                  <a:pt x="516538" y="675255"/>
                </a:lnTo>
                <a:lnTo>
                  <a:pt x="512460" y="669194"/>
                </a:lnTo>
                <a:lnTo>
                  <a:pt x="506406" y="665087"/>
                </a:lnTo>
                <a:lnTo>
                  <a:pt x="498982" y="663575"/>
                </a:lnTo>
                <a:close/>
              </a:path>
              <a:path w="556259" h="1055370">
                <a:moveTo>
                  <a:pt x="498982" y="739901"/>
                </a:moveTo>
                <a:lnTo>
                  <a:pt x="491559" y="741396"/>
                </a:lnTo>
                <a:lnTo>
                  <a:pt x="485505" y="745474"/>
                </a:lnTo>
                <a:lnTo>
                  <a:pt x="481427" y="751528"/>
                </a:lnTo>
                <a:lnTo>
                  <a:pt x="479932" y="758951"/>
                </a:lnTo>
                <a:lnTo>
                  <a:pt x="481427" y="766375"/>
                </a:lnTo>
                <a:lnTo>
                  <a:pt x="485505" y="772429"/>
                </a:lnTo>
                <a:lnTo>
                  <a:pt x="491559" y="776507"/>
                </a:lnTo>
                <a:lnTo>
                  <a:pt x="498982" y="778001"/>
                </a:lnTo>
                <a:lnTo>
                  <a:pt x="506406" y="776507"/>
                </a:lnTo>
                <a:lnTo>
                  <a:pt x="512460" y="772429"/>
                </a:lnTo>
                <a:lnTo>
                  <a:pt x="516538" y="766375"/>
                </a:lnTo>
                <a:lnTo>
                  <a:pt x="518032" y="758951"/>
                </a:lnTo>
                <a:lnTo>
                  <a:pt x="516538" y="751528"/>
                </a:lnTo>
                <a:lnTo>
                  <a:pt x="512460" y="745474"/>
                </a:lnTo>
                <a:lnTo>
                  <a:pt x="506406" y="741396"/>
                </a:lnTo>
                <a:lnTo>
                  <a:pt x="498982" y="739901"/>
                </a:lnTo>
                <a:close/>
              </a:path>
              <a:path w="556259" h="1055370">
                <a:moveTo>
                  <a:pt x="498982" y="816101"/>
                </a:moveTo>
                <a:lnTo>
                  <a:pt x="491559" y="817596"/>
                </a:lnTo>
                <a:lnTo>
                  <a:pt x="485505" y="821674"/>
                </a:lnTo>
                <a:lnTo>
                  <a:pt x="481427" y="827728"/>
                </a:lnTo>
                <a:lnTo>
                  <a:pt x="479932" y="835151"/>
                </a:lnTo>
                <a:lnTo>
                  <a:pt x="481427" y="842575"/>
                </a:lnTo>
                <a:lnTo>
                  <a:pt x="485505" y="848629"/>
                </a:lnTo>
                <a:lnTo>
                  <a:pt x="491559" y="852707"/>
                </a:lnTo>
                <a:lnTo>
                  <a:pt x="498982" y="854201"/>
                </a:lnTo>
                <a:lnTo>
                  <a:pt x="506406" y="852707"/>
                </a:lnTo>
                <a:lnTo>
                  <a:pt x="512460" y="848629"/>
                </a:lnTo>
                <a:lnTo>
                  <a:pt x="516538" y="842575"/>
                </a:lnTo>
                <a:lnTo>
                  <a:pt x="518032" y="835151"/>
                </a:lnTo>
                <a:lnTo>
                  <a:pt x="516538" y="827728"/>
                </a:lnTo>
                <a:lnTo>
                  <a:pt x="512460" y="821674"/>
                </a:lnTo>
                <a:lnTo>
                  <a:pt x="506406" y="817596"/>
                </a:lnTo>
                <a:lnTo>
                  <a:pt x="498982" y="816101"/>
                </a:lnTo>
                <a:close/>
              </a:path>
              <a:path w="556259" h="1055370">
                <a:moveTo>
                  <a:pt x="498982" y="892301"/>
                </a:moveTo>
                <a:lnTo>
                  <a:pt x="491559" y="893796"/>
                </a:lnTo>
                <a:lnTo>
                  <a:pt x="485505" y="897874"/>
                </a:lnTo>
                <a:lnTo>
                  <a:pt x="481427" y="903928"/>
                </a:lnTo>
                <a:lnTo>
                  <a:pt x="479932" y="911351"/>
                </a:lnTo>
                <a:lnTo>
                  <a:pt x="481427" y="918848"/>
                </a:lnTo>
                <a:lnTo>
                  <a:pt x="485505" y="924909"/>
                </a:lnTo>
                <a:lnTo>
                  <a:pt x="491559" y="929016"/>
                </a:lnTo>
                <a:lnTo>
                  <a:pt x="498982" y="930528"/>
                </a:lnTo>
                <a:lnTo>
                  <a:pt x="506406" y="929016"/>
                </a:lnTo>
                <a:lnTo>
                  <a:pt x="512460" y="924909"/>
                </a:lnTo>
                <a:lnTo>
                  <a:pt x="516538" y="918848"/>
                </a:lnTo>
                <a:lnTo>
                  <a:pt x="518032" y="911478"/>
                </a:lnTo>
                <a:lnTo>
                  <a:pt x="516538" y="903928"/>
                </a:lnTo>
                <a:lnTo>
                  <a:pt x="512460" y="897874"/>
                </a:lnTo>
                <a:lnTo>
                  <a:pt x="506406" y="893796"/>
                </a:lnTo>
                <a:lnTo>
                  <a:pt x="498982" y="892301"/>
                </a:lnTo>
                <a:close/>
              </a:path>
              <a:path w="556259" h="1055370">
                <a:moveTo>
                  <a:pt x="482414" y="978788"/>
                </a:moveTo>
                <a:lnTo>
                  <a:pt x="441832" y="978788"/>
                </a:lnTo>
                <a:lnTo>
                  <a:pt x="498982" y="1054989"/>
                </a:lnTo>
                <a:lnTo>
                  <a:pt x="535177" y="1006728"/>
                </a:lnTo>
                <a:lnTo>
                  <a:pt x="498982" y="1006728"/>
                </a:lnTo>
                <a:lnTo>
                  <a:pt x="491559" y="1005234"/>
                </a:lnTo>
                <a:lnTo>
                  <a:pt x="485505" y="1001156"/>
                </a:lnTo>
                <a:lnTo>
                  <a:pt x="481427" y="995102"/>
                </a:lnTo>
                <a:lnTo>
                  <a:pt x="479932" y="987678"/>
                </a:lnTo>
                <a:lnTo>
                  <a:pt x="481427" y="980255"/>
                </a:lnTo>
                <a:lnTo>
                  <a:pt x="482414" y="978788"/>
                </a:lnTo>
                <a:close/>
              </a:path>
              <a:path w="556259" h="1055370">
                <a:moveTo>
                  <a:pt x="498982" y="968628"/>
                </a:moveTo>
                <a:lnTo>
                  <a:pt x="491559" y="970123"/>
                </a:lnTo>
                <a:lnTo>
                  <a:pt x="485505" y="974201"/>
                </a:lnTo>
                <a:lnTo>
                  <a:pt x="481427" y="980255"/>
                </a:lnTo>
                <a:lnTo>
                  <a:pt x="479932" y="987678"/>
                </a:lnTo>
                <a:lnTo>
                  <a:pt x="481427" y="995102"/>
                </a:lnTo>
                <a:lnTo>
                  <a:pt x="485505" y="1001156"/>
                </a:lnTo>
                <a:lnTo>
                  <a:pt x="491559" y="1005234"/>
                </a:lnTo>
                <a:lnTo>
                  <a:pt x="498982" y="1006728"/>
                </a:lnTo>
                <a:lnTo>
                  <a:pt x="506406" y="1005234"/>
                </a:lnTo>
                <a:lnTo>
                  <a:pt x="512460" y="1001156"/>
                </a:lnTo>
                <a:lnTo>
                  <a:pt x="516538" y="995102"/>
                </a:lnTo>
                <a:lnTo>
                  <a:pt x="518032" y="987678"/>
                </a:lnTo>
                <a:lnTo>
                  <a:pt x="516538" y="980255"/>
                </a:lnTo>
                <a:lnTo>
                  <a:pt x="512460" y="974201"/>
                </a:lnTo>
                <a:lnTo>
                  <a:pt x="506406" y="970123"/>
                </a:lnTo>
                <a:lnTo>
                  <a:pt x="498982" y="968628"/>
                </a:lnTo>
                <a:close/>
              </a:path>
              <a:path w="556259" h="1055370">
                <a:moveTo>
                  <a:pt x="556132" y="978788"/>
                </a:moveTo>
                <a:lnTo>
                  <a:pt x="515551" y="978788"/>
                </a:lnTo>
                <a:lnTo>
                  <a:pt x="516538" y="980255"/>
                </a:lnTo>
                <a:lnTo>
                  <a:pt x="518032" y="987678"/>
                </a:lnTo>
                <a:lnTo>
                  <a:pt x="516538" y="995102"/>
                </a:lnTo>
                <a:lnTo>
                  <a:pt x="512460" y="1001156"/>
                </a:lnTo>
                <a:lnTo>
                  <a:pt x="506406" y="1005234"/>
                </a:lnTo>
                <a:lnTo>
                  <a:pt x="498982" y="1006728"/>
                </a:lnTo>
                <a:lnTo>
                  <a:pt x="535177" y="1006728"/>
                </a:lnTo>
                <a:lnTo>
                  <a:pt x="556132" y="978788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719316" y="7210806"/>
            <a:ext cx="452120" cy="1093470"/>
          </a:xfrm>
          <a:custGeom>
            <a:avLst/>
            <a:gdLst/>
            <a:ahLst/>
            <a:cxnLst/>
            <a:rect l="l" t="t" r="r" b="b"/>
            <a:pathLst>
              <a:path w="452120" h="1093470">
                <a:moveTo>
                  <a:pt x="19050" y="1055243"/>
                </a:moveTo>
                <a:lnTo>
                  <a:pt x="11626" y="1056737"/>
                </a:lnTo>
                <a:lnTo>
                  <a:pt x="5572" y="1060815"/>
                </a:lnTo>
                <a:lnTo>
                  <a:pt x="1494" y="1066869"/>
                </a:lnTo>
                <a:lnTo>
                  <a:pt x="0" y="1074293"/>
                </a:lnTo>
                <a:lnTo>
                  <a:pt x="1494" y="1081789"/>
                </a:lnTo>
                <a:lnTo>
                  <a:pt x="5572" y="1087850"/>
                </a:lnTo>
                <a:lnTo>
                  <a:pt x="11626" y="1091957"/>
                </a:lnTo>
                <a:lnTo>
                  <a:pt x="19050" y="1093470"/>
                </a:lnTo>
                <a:lnTo>
                  <a:pt x="26473" y="1091957"/>
                </a:lnTo>
                <a:lnTo>
                  <a:pt x="32527" y="1087850"/>
                </a:lnTo>
                <a:lnTo>
                  <a:pt x="36605" y="1081789"/>
                </a:lnTo>
                <a:lnTo>
                  <a:pt x="38100" y="1074420"/>
                </a:lnTo>
                <a:lnTo>
                  <a:pt x="36605" y="1066869"/>
                </a:lnTo>
                <a:lnTo>
                  <a:pt x="32527" y="1060815"/>
                </a:lnTo>
                <a:lnTo>
                  <a:pt x="26473" y="1056737"/>
                </a:lnTo>
                <a:lnTo>
                  <a:pt x="19050" y="1055243"/>
                </a:lnTo>
                <a:close/>
              </a:path>
              <a:path w="452120" h="1093470">
                <a:moveTo>
                  <a:pt x="19050" y="979043"/>
                </a:moveTo>
                <a:lnTo>
                  <a:pt x="11626" y="980537"/>
                </a:lnTo>
                <a:lnTo>
                  <a:pt x="5572" y="984615"/>
                </a:lnTo>
                <a:lnTo>
                  <a:pt x="1494" y="990669"/>
                </a:lnTo>
                <a:lnTo>
                  <a:pt x="0" y="998093"/>
                </a:lnTo>
                <a:lnTo>
                  <a:pt x="1494" y="1005516"/>
                </a:lnTo>
                <a:lnTo>
                  <a:pt x="5572" y="1011570"/>
                </a:lnTo>
                <a:lnTo>
                  <a:pt x="11626" y="1015648"/>
                </a:lnTo>
                <a:lnTo>
                  <a:pt x="19050" y="1017143"/>
                </a:lnTo>
                <a:lnTo>
                  <a:pt x="26473" y="1015648"/>
                </a:lnTo>
                <a:lnTo>
                  <a:pt x="32527" y="1011570"/>
                </a:lnTo>
                <a:lnTo>
                  <a:pt x="36605" y="1005516"/>
                </a:lnTo>
                <a:lnTo>
                  <a:pt x="38100" y="998093"/>
                </a:lnTo>
                <a:lnTo>
                  <a:pt x="36605" y="990669"/>
                </a:lnTo>
                <a:lnTo>
                  <a:pt x="32527" y="984615"/>
                </a:lnTo>
                <a:lnTo>
                  <a:pt x="26473" y="980537"/>
                </a:lnTo>
                <a:lnTo>
                  <a:pt x="19050" y="979043"/>
                </a:lnTo>
                <a:close/>
              </a:path>
              <a:path w="452120" h="1093470">
                <a:moveTo>
                  <a:pt x="19050" y="902843"/>
                </a:moveTo>
                <a:lnTo>
                  <a:pt x="11626" y="904337"/>
                </a:lnTo>
                <a:lnTo>
                  <a:pt x="5572" y="908415"/>
                </a:lnTo>
                <a:lnTo>
                  <a:pt x="1494" y="914469"/>
                </a:lnTo>
                <a:lnTo>
                  <a:pt x="0" y="921893"/>
                </a:lnTo>
                <a:lnTo>
                  <a:pt x="1494" y="929316"/>
                </a:lnTo>
                <a:lnTo>
                  <a:pt x="5572" y="935370"/>
                </a:lnTo>
                <a:lnTo>
                  <a:pt x="11626" y="939448"/>
                </a:lnTo>
                <a:lnTo>
                  <a:pt x="19050" y="940943"/>
                </a:lnTo>
                <a:lnTo>
                  <a:pt x="26473" y="939448"/>
                </a:lnTo>
                <a:lnTo>
                  <a:pt x="32527" y="935370"/>
                </a:lnTo>
                <a:lnTo>
                  <a:pt x="36605" y="929316"/>
                </a:lnTo>
                <a:lnTo>
                  <a:pt x="38100" y="921893"/>
                </a:lnTo>
                <a:lnTo>
                  <a:pt x="36605" y="914469"/>
                </a:lnTo>
                <a:lnTo>
                  <a:pt x="32527" y="908415"/>
                </a:lnTo>
                <a:lnTo>
                  <a:pt x="26473" y="904337"/>
                </a:lnTo>
                <a:lnTo>
                  <a:pt x="19050" y="902843"/>
                </a:lnTo>
                <a:close/>
              </a:path>
              <a:path w="452120" h="1093470">
                <a:moveTo>
                  <a:pt x="19050" y="826516"/>
                </a:moveTo>
                <a:lnTo>
                  <a:pt x="11626" y="828028"/>
                </a:lnTo>
                <a:lnTo>
                  <a:pt x="5572" y="832135"/>
                </a:lnTo>
                <a:lnTo>
                  <a:pt x="1494" y="838196"/>
                </a:lnTo>
                <a:lnTo>
                  <a:pt x="0" y="845566"/>
                </a:lnTo>
                <a:lnTo>
                  <a:pt x="1494" y="853116"/>
                </a:lnTo>
                <a:lnTo>
                  <a:pt x="5572" y="859170"/>
                </a:lnTo>
                <a:lnTo>
                  <a:pt x="11626" y="863248"/>
                </a:lnTo>
                <a:lnTo>
                  <a:pt x="19050" y="864743"/>
                </a:lnTo>
                <a:lnTo>
                  <a:pt x="26473" y="863248"/>
                </a:lnTo>
                <a:lnTo>
                  <a:pt x="32527" y="859170"/>
                </a:lnTo>
                <a:lnTo>
                  <a:pt x="36605" y="853116"/>
                </a:lnTo>
                <a:lnTo>
                  <a:pt x="38100" y="845693"/>
                </a:lnTo>
                <a:lnTo>
                  <a:pt x="36605" y="838196"/>
                </a:lnTo>
                <a:lnTo>
                  <a:pt x="32527" y="832135"/>
                </a:lnTo>
                <a:lnTo>
                  <a:pt x="26473" y="828028"/>
                </a:lnTo>
                <a:lnTo>
                  <a:pt x="19050" y="826516"/>
                </a:lnTo>
                <a:close/>
              </a:path>
              <a:path w="452120" h="1093470">
                <a:moveTo>
                  <a:pt x="19050" y="750316"/>
                </a:moveTo>
                <a:lnTo>
                  <a:pt x="11626" y="751810"/>
                </a:lnTo>
                <a:lnTo>
                  <a:pt x="5572" y="755888"/>
                </a:lnTo>
                <a:lnTo>
                  <a:pt x="1494" y="761942"/>
                </a:lnTo>
                <a:lnTo>
                  <a:pt x="0" y="769366"/>
                </a:lnTo>
                <a:lnTo>
                  <a:pt x="1494" y="776789"/>
                </a:lnTo>
                <a:lnTo>
                  <a:pt x="5572" y="782843"/>
                </a:lnTo>
                <a:lnTo>
                  <a:pt x="11626" y="786921"/>
                </a:lnTo>
                <a:lnTo>
                  <a:pt x="19050" y="788416"/>
                </a:lnTo>
                <a:lnTo>
                  <a:pt x="26473" y="786921"/>
                </a:lnTo>
                <a:lnTo>
                  <a:pt x="32527" y="782843"/>
                </a:lnTo>
                <a:lnTo>
                  <a:pt x="36605" y="776789"/>
                </a:lnTo>
                <a:lnTo>
                  <a:pt x="38100" y="769366"/>
                </a:lnTo>
                <a:lnTo>
                  <a:pt x="36605" y="761942"/>
                </a:lnTo>
                <a:lnTo>
                  <a:pt x="32527" y="755888"/>
                </a:lnTo>
                <a:lnTo>
                  <a:pt x="26473" y="751810"/>
                </a:lnTo>
                <a:lnTo>
                  <a:pt x="19050" y="750316"/>
                </a:lnTo>
                <a:close/>
              </a:path>
              <a:path w="452120" h="1093470">
                <a:moveTo>
                  <a:pt x="19050" y="674116"/>
                </a:moveTo>
                <a:lnTo>
                  <a:pt x="11626" y="675610"/>
                </a:lnTo>
                <a:lnTo>
                  <a:pt x="5572" y="679688"/>
                </a:lnTo>
                <a:lnTo>
                  <a:pt x="1494" y="685742"/>
                </a:lnTo>
                <a:lnTo>
                  <a:pt x="0" y="693166"/>
                </a:lnTo>
                <a:lnTo>
                  <a:pt x="1494" y="700589"/>
                </a:lnTo>
                <a:lnTo>
                  <a:pt x="5572" y="706643"/>
                </a:lnTo>
                <a:lnTo>
                  <a:pt x="11626" y="710721"/>
                </a:lnTo>
                <a:lnTo>
                  <a:pt x="19050" y="712216"/>
                </a:lnTo>
                <a:lnTo>
                  <a:pt x="26473" y="710721"/>
                </a:lnTo>
                <a:lnTo>
                  <a:pt x="32527" y="706643"/>
                </a:lnTo>
                <a:lnTo>
                  <a:pt x="36605" y="700589"/>
                </a:lnTo>
                <a:lnTo>
                  <a:pt x="38100" y="693166"/>
                </a:lnTo>
                <a:lnTo>
                  <a:pt x="36605" y="685742"/>
                </a:lnTo>
                <a:lnTo>
                  <a:pt x="32527" y="679688"/>
                </a:lnTo>
                <a:lnTo>
                  <a:pt x="26473" y="675610"/>
                </a:lnTo>
                <a:lnTo>
                  <a:pt x="19050" y="674116"/>
                </a:lnTo>
                <a:close/>
              </a:path>
              <a:path w="452120" h="1093470">
                <a:moveTo>
                  <a:pt x="19050" y="597916"/>
                </a:moveTo>
                <a:lnTo>
                  <a:pt x="11626" y="599410"/>
                </a:lnTo>
                <a:lnTo>
                  <a:pt x="5572" y="603488"/>
                </a:lnTo>
                <a:lnTo>
                  <a:pt x="1494" y="609542"/>
                </a:lnTo>
                <a:lnTo>
                  <a:pt x="0" y="616966"/>
                </a:lnTo>
                <a:lnTo>
                  <a:pt x="1494" y="624389"/>
                </a:lnTo>
                <a:lnTo>
                  <a:pt x="5572" y="630443"/>
                </a:lnTo>
                <a:lnTo>
                  <a:pt x="11626" y="634521"/>
                </a:lnTo>
                <a:lnTo>
                  <a:pt x="19050" y="636016"/>
                </a:lnTo>
                <a:lnTo>
                  <a:pt x="26473" y="634521"/>
                </a:lnTo>
                <a:lnTo>
                  <a:pt x="32527" y="630443"/>
                </a:lnTo>
                <a:lnTo>
                  <a:pt x="36605" y="624389"/>
                </a:lnTo>
                <a:lnTo>
                  <a:pt x="38100" y="616966"/>
                </a:lnTo>
                <a:lnTo>
                  <a:pt x="36605" y="609542"/>
                </a:lnTo>
                <a:lnTo>
                  <a:pt x="32527" y="603488"/>
                </a:lnTo>
                <a:lnTo>
                  <a:pt x="26473" y="599410"/>
                </a:lnTo>
                <a:lnTo>
                  <a:pt x="19050" y="597916"/>
                </a:lnTo>
                <a:close/>
              </a:path>
              <a:path w="452120" h="1093470">
                <a:moveTo>
                  <a:pt x="19050" y="521589"/>
                </a:moveTo>
                <a:lnTo>
                  <a:pt x="11626" y="523083"/>
                </a:lnTo>
                <a:lnTo>
                  <a:pt x="5572" y="527161"/>
                </a:lnTo>
                <a:lnTo>
                  <a:pt x="1494" y="533215"/>
                </a:lnTo>
                <a:lnTo>
                  <a:pt x="0" y="540639"/>
                </a:lnTo>
                <a:lnTo>
                  <a:pt x="0" y="540766"/>
                </a:lnTo>
                <a:lnTo>
                  <a:pt x="1494" y="548135"/>
                </a:lnTo>
                <a:lnTo>
                  <a:pt x="5572" y="554196"/>
                </a:lnTo>
                <a:lnTo>
                  <a:pt x="11626" y="558303"/>
                </a:lnTo>
                <a:lnTo>
                  <a:pt x="19050" y="559816"/>
                </a:lnTo>
                <a:lnTo>
                  <a:pt x="26473" y="558303"/>
                </a:lnTo>
                <a:lnTo>
                  <a:pt x="32527" y="554196"/>
                </a:lnTo>
                <a:lnTo>
                  <a:pt x="36605" y="548135"/>
                </a:lnTo>
                <a:lnTo>
                  <a:pt x="38100" y="540766"/>
                </a:lnTo>
                <a:lnTo>
                  <a:pt x="38100" y="540639"/>
                </a:lnTo>
                <a:lnTo>
                  <a:pt x="36605" y="533215"/>
                </a:lnTo>
                <a:lnTo>
                  <a:pt x="32527" y="527161"/>
                </a:lnTo>
                <a:lnTo>
                  <a:pt x="26473" y="523083"/>
                </a:lnTo>
                <a:lnTo>
                  <a:pt x="19050" y="521589"/>
                </a:lnTo>
                <a:close/>
              </a:path>
              <a:path w="452120" h="1093470">
                <a:moveTo>
                  <a:pt x="91820" y="518160"/>
                </a:moveTo>
                <a:lnTo>
                  <a:pt x="84397" y="519654"/>
                </a:lnTo>
                <a:lnTo>
                  <a:pt x="78343" y="523732"/>
                </a:lnTo>
                <a:lnTo>
                  <a:pt x="74265" y="529786"/>
                </a:lnTo>
                <a:lnTo>
                  <a:pt x="72770" y="537210"/>
                </a:lnTo>
                <a:lnTo>
                  <a:pt x="74265" y="544633"/>
                </a:lnTo>
                <a:lnTo>
                  <a:pt x="78343" y="550687"/>
                </a:lnTo>
                <a:lnTo>
                  <a:pt x="84397" y="554765"/>
                </a:lnTo>
                <a:lnTo>
                  <a:pt x="91820" y="556260"/>
                </a:lnTo>
                <a:lnTo>
                  <a:pt x="99244" y="554765"/>
                </a:lnTo>
                <a:lnTo>
                  <a:pt x="105298" y="550687"/>
                </a:lnTo>
                <a:lnTo>
                  <a:pt x="109376" y="544633"/>
                </a:lnTo>
                <a:lnTo>
                  <a:pt x="110870" y="537210"/>
                </a:lnTo>
                <a:lnTo>
                  <a:pt x="109376" y="529786"/>
                </a:lnTo>
                <a:lnTo>
                  <a:pt x="105298" y="523732"/>
                </a:lnTo>
                <a:lnTo>
                  <a:pt x="99244" y="519654"/>
                </a:lnTo>
                <a:lnTo>
                  <a:pt x="91820" y="518160"/>
                </a:lnTo>
                <a:close/>
              </a:path>
              <a:path w="452120" h="1093470">
                <a:moveTo>
                  <a:pt x="168020" y="518160"/>
                </a:moveTo>
                <a:lnTo>
                  <a:pt x="160597" y="519654"/>
                </a:lnTo>
                <a:lnTo>
                  <a:pt x="154543" y="523732"/>
                </a:lnTo>
                <a:lnTo>
                  <a:pt x="150465" y="529786"/>
                </a:lnTo>
                <a:lnTo>
                  <a:pt x="148970" y="537210"/>
                </a:lnTo>
                <a:lnTo>
                  <a:pt x="150465" y="544633"/>
                </a:lnTo>
                <a:lnTo>
                  <a:pt x="154543" y="550687"/>
                </a:lnTo>
                <a:lnTo>
                  <a:pt x="160597" y="554765"/>
                </a:lnTo>
                <a:lnTo>
                  <a:pt x="168020" y="556260"/>
                </a:lnTo>
                <a:lnTo>
                  <a:pt x="175444" y="554765"/>
                </a:lnTo>
                <a:lnTo>
                  <a:pt x="181498" y="550687"/>
                </a:lnTo>
                <a:lnTo>
                  <a:pt x="185576" y="544633"/>
                </a:lnTo>
                <a:lnTo>
                  <a:pt x="187070" y="537210"/>
                </a:lnTo>
                <a:lnTo>
                  <a:pt x="185576" y="529786"/>
                </a:lnTo>
                <a:lnTo>
                  <a:pt x="181498" y="523732"/>
                </a:lnTo>
                <a:lnTo>
                  <a:pt x="175444" y="519654"/>
                </a:lnTo>
                <a:lnTo>
                  <a:pt x="168020" y="518160"/>
                </a:lnTo>
                <a:close/>
              </a:path>
              <a:path w="452120" h="1093470">
                <a:moveTo>
                  <a:pt x="244220" y="518160"/>
                </a:moveTo>
                <a:lnTo>
                  <a:pt x="236797" y="519654"/>
                </a:lnTo>
                <a:lnTo>
                  <a:pt x="230743" y="523732"/>
                </a:lnTo>
                <a:lnTo>
                  <a:pt x="226665" y="529786"/>
                </a:lnTo>
                <a:lnTo>
                  <a:pt x="225170" y="537210"/>
                </a:lnTo>
                <a:lnTo>
                  <a:pt x="226665" y="544633"/>
                </a:lnTo>
                <a:lnTo>
                  <a:pt x="230743" y="550687"/>
                </a:lnTo>
                <a:lnTo>
                  <a:pt x="236797" y="554765"/>
                </a:lnTo>
                <a:lnTo>
                  <a:pt x="244220" y="556260"/>
                </a:lnTo>
                <a:lnTo>
                  <a:pt x="251644" y="554765"/>
                </a:lnTo>
                <a:lnTo>
                  <a:pt x="257698" y="550687"/>
                </a:lnTo>
                <a:lnTo>
                  <a:pt x="261776" y="544633"/>
                </a:lnTo>
                <a:lnTo>
                  <a:pt x="263270" y="537210"/>
                </a:lnTo>
                <a:lnTo>
                  <a:pt x="261776" y="529786"/>
                </a:lnTo>
                <a:lnTo>
                  <a:pt x="257698" y="523732"/>
                </a:lnTo>
                <a:lnTo>
                  <a:pt x="251644" y="519654"/>
                </a:lnTo>
                <a:lnTo>
                  <a:pt x="244220" y="518160"/>
                </a:lnTo>
                <a:close/>
              </a:path>
              <a:path w="452120" h="1093470">
                <a:moveTo>
                  <a:pt x="320548" y="518160"/>
                </a:moveTo>
                <a:lnTo>
                  <a:pt x="320420" y="518160"/>
                </a:lnTo>
                <a:lnTo>
                  <a:pt x="313051" y="519654"/>
                </a:lnTo>
                <a:lnTo>
                  <a:pt x="306990" y="523732"/>
                </a:lnTo>
                <a:lnTo>
                  <a:pt x="302883" y="529786"/>
                </a:lnTo>
                <a:lnTo>
                  <a:pt x="301370" y="537210"/>
                </a:lnTo>
                <a:lnTo>
                  <a:pt x="302883" y="544633"/>
                </a:lnTo>
                <a:lnTo>
                  <a:pt x="306990" y="550687"/>
                </a:lnTo>
                <a:lnTo>
                  <a:pt x="313051" y="554765"/>
                </a:lnTo>
                <a:lnTo>
                  <a:pt x="320420" y="556260"/>
                </a:lnTo>
                <a:lnTo>
                  <a:pt x="320548" y="556260"/>
                </a:lnTo>
                <a:lnTo>
                  <a:pt x="327971" y="554765"/>
                </a:lnTo>
                <a:lnTo>
                  <a:pt x="334025" y="550687"/>
                </a:lnTo>
                <a:lnTo>
                  <a:pt x="338103" y="544633"/>
                </a:lnTo>
                <a:lnTo>
                  <a:pt x="339598" y="537210"/>
                </a:lnTo>
                <a:lnTo>
                  <a:pt x="338103" y="529786"/>
                </a:lnTo>
                <a:lnTo>
                  <a:pt x="334025" y="523732"/>
                </a:lnTo>
                <a:lnTo>
                  <a:pt x="327971" y="519654"/>
                </a:lnTo>
                <a:lnTo>
                  <a:pt x="320548" y="518160"/>
                </a:lnTo>
                <a:close/>
              </a:path>
              <a:path w="452120" h="1093470">
                <a:moveTo>
                  <a:pt x="394461" y="515747"/>
                </a:moveTo>
                <a:lnTo>
                  <a:pt x="387038" y="517259"/>
                </a:lnTo>
                <a:lnTo>
                  <a:pt x="380984" y="521366"/>
                </a:lnTo>
                <a:lnTo>
                  <a:pt x="376906" y="527427"/>
                </a:lnTo>
                <a:lnTo>
                  <a:pt x="375411" y="534797"/>
                </a:lnTo>
                <a:lnTo>
                  <a:pt x="375411" y="534924"/>
                </a:lnTo>
                <a:lnTo>
                  <a:pt x="376906" y="542347"/>
                </a:lnTo>
                <a:lnTo>
                  <a:pt x="380984" y="548401"/>
                </a:lnTo>
                <a:lnTo>
                  <a:pt x="387038" y="552479"/>
                </a:lnTo>
                <a:lnTo>
                  <a:pt x="394461" y="553974"/>
                </a:lnTo>
                <a:lnTo>
                  <a:pt x="401885" y="552479"/>
                </a:lnTo>
                <a:lnTo>
                  <a:pt x="407939" y="548401"/>
                </a:lnTo>
                <a:lnTo>
                  <a:pt x="412017" y="542347"/>
                </a:lnTo>
                <a:lnTo>
                  <a:pt x="413511" y="534924"/>
                </a:lnTo>
                <a:lnTo>
                  <a:pt x="413511" y="534797"/>
                </a:lnTo>
                <a:lnTo>
                  <a:pt x="412017" y="527427"/>
                </a:lnTo>
                <a:lnTo>
                  <a:pt x="407939" y="521366"/>
                </a:lnTo>
                <a:lnTo>
                  <a:pt x="401885" y="517259"/>
                </a:lnTo>
                <a:lnTo>
                  <a:pt x="394461" y="515747"/>
                </a:lnTo>
                <a:close/>
              </a:path>
              <a:path w="452120" h="1093470">
                <a:moveTo>
                  <a:pt x="394461" y="439547"/>
                </a:moveTo>
                <a:lnTo>
                  <a:pt x="387038" y="441041"/>
                </a:lnTo>
                <a:lnTo>
                  <a:pt x="380984" y="445119"/>
                </a:lnTo>
                <a:lnTo>
                  <a:pt x="376906" y="451173"/>
                </a:lnTo>
                <a:lnTo>
                  <a:pt x="375411" y="458597"/>
                </a:lnTo>
                <a:lnTo>
                  <a:pt x="376906" y="466020"/>
                </a:lnTo>
                <a:lnTo>
                  <a:pt x="380984" y="472074"/>
                </a:lnTo>
                <a:lnTo>
                  <a:pt x="387038" y="476152"/>
                </a:lnTo>
                <a:lnTo>
                  <a:pt x="394461" y="477647"/>
                </a:lnTo>
                <a:lnTo>
                  <a:pt x="401885" y="476152"/>
                </a:lnTo>
                <a:lnTo>
                  <a:pt x="407939" y="472074"/>
                </a:lnTo>
                <a:lnTo>
                  <a:pt x="412017" y="466020"/>
                </a:lnTo>
                <a:lnTo>
                  <a:pt x="413511" y="458597"/>
                </a:lnTo>
                <a:lnTo>
                  <a:pt x="412017" y="451173"/>
                </a:lnTo>
                <a:lnTo>
                  <a:pt x="407939" y="445119"/>
                </a:lnTo>
                <a:lnTo>
                  <a:pt x="401885" y="441041"/>
                </a:lnTo>
                <a:lnTo>
                  <a:pt x="394461" y="439547"/>
                </a:lnTo>
                <a:close/>
              </a:path>
              <a:path w="452120" h="1093470">
                <a:moveTo>
                  <a:pt x="394461" y="363347"/>
                </a:moveTo>
                <a:lnTo>
                  <a:pt x="387038" y="364841"/>
                </a:lnTo>
                <a:lnTo>
                  <a:pt x="380984" y="368919"/>
                </a:lnTo>
                <a:lnTo>
                  <a:pt x="376906" y="374973"/>
                </a:lnTo>
                <a:lnTo>
                  <a:pt x="375411" y="382397"/>
                </a:lnTo>
                <a:lnTo>
                  <a:pt x="376906" y="389820"/>
                </a:lnTo>
                <a:lnTo>
                  <a:pt x="380984" y="395874"/>
                </a:lnTo>
                <a:lnTo>
                  <a:pt x="387038" y="399952"/>
                </a:lnTo>
                <a:lnTo>
                  <a:pt x="394461" y="401447"/>
                </a:lnTo>
                <a:lnTo>
                  <a:pt x="401885" y="399952"/>
                </a:lnTo>
                <a:lnTo>
                  <a:pt x="407939" y="395874"/>
                </a:lnTo>
                <a:lnTo>
                  <a:pt x="412017" y="389820"/>
                </a:lnTo>
                <a:lnTo>
                  <a:pt x="413511" y="382397"/>
                </a:lnTo>
                <a:lnTo>
                  <a:pt x="412017" y="374973"/>
                </a:lnTo>
                <a:lnTo>
                  <a:pt x="407939" y="368919"/>
                </a:lnTo>
                <a:lnTo>
                  <a:pt x="401885" y="364841"/>
                </a:lnTo>
                <a:lnTo>
                  <a:pt x="394461" y="363347"/>
                </a:lnTo>
                <a:close/>
              </a:path>
              <a:path w="452120" h="1093470">
                <a:moveTo>
                  <a:pt x="394461" y="287147"/>
                </a:moveTo>
                <a:lnTo>
                  <a:pt x="387038" y="288641"/>
                </a:lnTo>
                <a:lnTo>
                  <a:pt x="380984" y="292719"/>
                </a:lnTo>
                <a:lnTo>
                  <a:pt x="376906" y="298773"/>
                </a:lnTo>
                <a:lnTo>
                  <a:pt x="375411" y="306197"/>
                </a:lnTo>
                <a:lnTo>
                  <a:pt x="376906" y="313620"/>
                </a:lnTo>
                <a:lnTo>
                  <a:pt x="380984" y="319674"/>
                </a:lnTo>
                <a:lnTo>
                  <a:pt x="387038" y="323752"/>
                </a:lnTo>
                <a:lnTo>
                  <a:pt x="394461" y="325247"/>
                </a:lnTo>
                <a:lnTo>
                  <a:pt x="401885" y="323752"/>
                </a:lnTo>
                <a:lnTo>
                  <a:pt x="407939" y="319674"/>
                </a:lnTo>
                <a:lnTo>
                  <a:pt x="412017" y="313620"/>
                </a:lnTo>
                <a:lnTo>
                  <a:pt x="413511" y="306197"/>
                </a:lnTo>
                <a:lnTo>
                  <a:pt x="412017" y="298773"/>
                </a:lnTo>
                <a:lnTo>
                  <a:pt x="407939" y="292719"/>
                </a:lnTo>
                <a:lnTo>
                  <a:pt x="401885" y="288641"/>
                </a:lnTo>
                <a:lnTo>
                  <a:pt x="394461" y="287147"/>
                </a:lnTo>
                <a:close/>
              </a:path>
              <a:path w="452120" h="1093470">
                <a:moveTo>
                  <a:pt x="394461" y="210820"/>
                </a:moveTo>
                <a:lnTo>
                  <a:pt x="387038" y="212314"/>
                </a:lnTo>
                <a:lnTo>
                  <a:pt x="380984" y="216392"/>
                </a:lnTo>
                <a:lnTo>
                  <a:pt x="376906" y="222446"/>
                </a:lnTo>
                <a:lnTo>
                  <a:pt x="375411" y="229870"/>
                </a:lnTo>
                <a:lnTo>
                  <a:pt x="376906" y="237366"/>
                </a:lnTo>
                <a:lnTo>
                  <a:pt x="380984" y="243427"/>
                </a:lnTo>
                <a:lnTo>
                  <a:pt x="387038" y="247534"/>
                </a:lnTo>
                <a:lnTo>
                  <a:pt x="394461" y="249047"/>
                </a:lnTo>
                <a:lnTo>
                  <a:pt x="401885" y="247534"/>
                </a:lnTo>
                <a:lnTo>
                  <a:pt x="407939" y="243427"/>
                </a:lnTo>
                <a:lnTo>
                  <a:pt x="412017" y="237366"/>
                </a:lnTo>
                <a:lnTo>
                  <a:pt x="413511" y="229997"/>
                </a:lnTo>
                <a:lnTo>
                  <a:pt x="412017" y="222446"/>
                </a:lnTo>
                <a:lnTo>
                  <a:pt x="407939" y="216392"/>
                </a:lnTo>
                <a:lnTo>
                  <a:pt x="401885" y="212314"/>
                </a:lnTo>
                <a:lnTo>
                  <a:pt x="394461" y="210820"/>
                </a:lnTo>
                <a:close/>
              </a:path>
              <a:path w="452120" h="1093470">
                <a:moveTo>
                  <a:pt x="394461" y="134620"/>
                </a:moveTo>
                <a:lnTo>
                  <a:pt x="387038" y="136114"/>
                </a:lnTo>
                <a:lnTo>
                  <a:pt x="380984" y="140192"/>
                </a:lnTo>
                <a:lnTo>
                  <a:pt x="376906" y="146246"/>
                </a:lnTo>
                <a:lnTo>
                  <a:pt x="375411" y="153670"/>
                </a:lnTo>
                <a:lnTo>
                  <a:pt x="376906" y="161093"/>
                </a:lnTo>
                <a:lnTo>
                  <a:pt x="380984" y="167147"/>
                </a:lnTo>
                <a:lnTo>
                  <a:pt x="387038" y="171225"/>
                </a:lnTo>
                <a:lnTo>
                  <a:pt x="394461" y="172720"/>
                </a:lnTo>
                <a:lnTo>
                  <a:pt x="401885" y="171225"/>
                </a:lnTo>
                <a:lnTo>
                  <a:pt x="407939" y="167147"/>
                </a:lnTo>
                <a:lnTo>
                  <a:pt x="412017" y="161093"/>
                </a:lnTo>
                <a:lnTo>
                  <a:pt x="413511" y="153670"/>
                </a:lnTo>
                <a:lnTo>
                  <a:pt x="412017" y="146246"/>
                </a:lnTo>
                <a:lnTo>
                  <a:pt x="407939" y="140192"/>
                </a:lnTo>
                <a:lnTo>
                  <a:pt x="401885" y="136114"/>
                </a:lnTo>
                <a:lnTo>
                  <a:pt x="394461" y="134620"/>
                </a:lnTo>
                <a:close/>
              </a:path>
              <a:path w="452120" h="1093470">
                <a:moveTo>
                  <a:pt x="394461" y="58420"/>
                </a:moveTo>
                <a:lnTo>
                  <a:pt x="387038" y="59914"/>
                </a:lnTo>
                <a:lnTo>
                  <a:pt x="380984" y="63992"/>
                </a:lnTo>
                <a:lnTo>
                  <a:pt x="376906" y="70046"/>
                </a:lnTo>
                <a:lnTo>
                  <a:pt x="375411" y="77470"/>
                </a:lnTo>
                <a:lnTo>
                  <a:pt x="376906" y="84893"/>
                </a:lnTo>
                <a:lnTo>
                  <a:pt x="380984" y="90947"/>
                </a:lnTo>
                <a:lnTo>
                  <a:pt x="387038" y="95025"/>
                </a:lnTo>
                <a:lnTo>
                  <a:pt x="394461" y="96520"/>
                </a:lnTo>
                <a:lnTo>
                  <a:pt x="401885" y="95025"/>
                </a:lnTo>
                <a:lnTo>
                  <a:pt x="407939" y="90947"/>
                </a:lnTo>
                <a:lnTo>
                  <a:pt x="412017" y="84893"/>
                </a:lnTo>
                <a:lnTo>
                  <a:pt x="413511" y="77470"/>
                </a:lnTo>
                <a:lnTo>
                  <a:pt x="412017" y="70046"/>
                </a:lnTo>
                <a:lnTo>
                  <a:pt x="407939" y="63992"/>
                </a:lnTo>
                <a:lnTo>
                  <a:pt x="401885" y="59914"/>
                </a:lnTo>
                <a:lnTo>
                  <a:pt x="394461" y="58420"/>
                </a:lnTo>
                <a:close/>
              </a:path>
              <a:path w="452120" h="1093470">
                <a:moveTo>
                  <a:pt x="394461" y="0"/>
                </a:moveTo>
                <a:lnTo>
                  <a:pt x="337311" y="76200"/>
                </a:lnTo>
                <a:lnTo>
                  <a:pt x="375667" y="76200"/>
                </a:lnTo>
                <a:lnTo>
                  <a:pt x="376906" y="70046"/>
                </a:lnTo>
                <a:lnTo>
                  <a:pt x="380984" y="63992"/>
                </a:lnTo>
                <a:lnTo>
                  <a:pt x="387038" y="59914"/>
                </a:lnTo>
                <a:lnTo>
                  <a:pt x="394461" y="58420"/>
                </a:lnTo>
                <a:lnTo>
                  <a:pt x="438276" y="58420"/>
                </a:lnTo>
                <a:lnTo>
                  <a:pt x="394461" y="0"/>
                </a:lnTo>
                <a:close/>
              </a:path>
              <a:path w="452120" h="1093470">
                <a:moveTo>
                  <a:pt x="438276" y="58420"/>
                </a:moveTo>
                <a:lnTo>
                  <a:pt x="394461" y="58420"/>
                </a:lnTo>
                <a:lnTo>
                  <a:pt x="401885" y="59914"/>
                </a:lnTo>
                <a:lnTo>
                  <a:pt x="407939" y="63992"/>
                </a:lnTo>
                <a:lnTo>
                  <a:pt x="412017" y="70046"/>
                </a:lnTo>
                <a:lnTo>
                  <a:pt x="413256" y="76200"/>
                </a:lnTo>
                <a:lnTo>
                  <a:pt x="451611" y="76200"/>
                </a:lnTo>
                <a:lnTo>
                  <a:pt x="438276" y="58420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090659" y="7210806"/>
            <a:ext cx="114300" cy="1093470"/>
          </a:xfrm>
          <a:custGeom>
            <a:avLst/>
            <a:gdLst/>
            <a:ahLst/>
            <a:cxnLst/>
            <a:rect l="l" t="t" r="r" b="b"/>
            <a:pathLst>
              <a:path w="114300" h="1093470">
                <a:moveTo>
                  <a:pt x="57150" y="1055243"/>
                </a:moveTo>
                <a:lnTo>
                  <a:pt x="49726" y="1056755"/>
                </a:lnTo>
                <a:lnTo>
                  <a:pt x="43672" y="1060862"/>
                </a:lnTo>
                <a:lnTo>
                  <a:pt x="39594" y="1066923"/>
                </a:lnTo>
                <a:lnTo>
                  <a:pt x="38100" y="1074293"/>
                </a:lnTo>
                <a:lnTo>
                  <a:pt x="39594" y="1081789"/>
                </a:lnTo>
                <a:lnTo>
                  <a:pt x="43672" y="1087850"/>
                </a:lnTo>
                <a:lnTo>
                  <a:pt x="49726" y="1091957"/>
                </a:lnTo>
                <a:lnTo>
                  <a:pt x="57150" y="1093470"/>
                </a:lnTo>
                <a:lnTo>
                  <a:pt x="64573" y="1091957"/>
                </a:lnTo>
                <a:lnTo>
                  <a:pt x="70627" y="1087850"/>
                </a:lnTo>
                <a:lnTo>
                  <a:pt x="74705" y="1081789"/>
                </a:lnTo>
                <a:lnTo>
                  <a:pt x="76200" y="1074420"/>
                </a:lnTo>
                <a:lnTo>
                  <a:pt x="74705" y="1066923"/>
                </a:lnTo>
                <a:lnTo>
                  <a:pt x="70627" y="1060862"/>
                </a:lnTo>
                <a:lnTo>
                  <a:pt x="64573" y="1056755"/>
                </a:lnTo>
                <a:lnTo>
                  <a:pt x="57150" y="1055243"/>
                </a:lnTo>
                <a:close/>
              </a:path>
              <a:path w="114300" h="1093470">
                <a:moveTo>
                  <a:pt x="57150" y="979043"/>
                </a:moveTo>
                <a:lnTo>
                  <a:pt x="49726" y="980537"/>
                </a:lnTo>
                <a:lnTo>
                  <a:pt x="43672" y="984615"/>
                </a:lnTo>
                <a:lnTo>
                  <a:pt x="39594" y="990669"/>
                </a:lnTo>
                <a:lnTo>
                  <a:pt x="38100" y="998093"/>
                </a:lnTo>
                <a:lnTo>
                  <a:pt x="39594" y="1005516"/>
                </a:lnTo>
                <a:lnTo>
                  <a:pt x="43672" y="1011570"/>
                </a:lnTo>
                <a:lnTo>
                  <a:pt x="49726" y="1015648"/>
                </a:lnTo>
                <a:lnTo>
                  <a:pt x="57150" y="1017143"/>
                </a:lnTo>
                <a:lnTo>
                  <a:pt x="64573" y="1015648"/>
                </a:lnTo>
                <a:lnTo>
                  <a:pt x="70627" y="1011570"/>
                </a:lnTo>
                <a:lnTo>
                  <a:pt x="74705" y="1005516"/>
                </a:lnTo>
                <a:lnTo>
                  <a:pt x="76200" y="998093"/>
                </a:lnTo>
                <a:lnTo>
                  <a:pt x="74705" y="990669"/>
                </a:lnTo>
                <a:lnTo>
                  <a:pt x="70627" y="984615"/>
                </a:lnTo>
                <a:lnTo>
                  <a:pt x="64573" y="980537"/>
                </a:lnTo>
                <a:lnTo>
                  <a:pt x="57150" y="979043"/>
                </a:lnTo>
                <a:close/>
              </a:path>
              <a:path w="114300" h="1093470">
                <a:moveTo>
                  <a:pt x="57150" y="902843"/>
                </a:moveTo>
                <a:lnTo>
                  <a:pt x="49726" y="904337"/>
                </a:lnTo>
                <a:lnTo>
                  <a:pt x="43672" y="908415"/>
                </a:lnTo>
                <a:lnTo>
                  <a:pt x="39594" y="914469"/>
                </a:lnTo>
                <a:lnTo>
                  <a:pt x="38100" y="921893"/>
                </a:lnTo>
                <a:lnTo>
                  <a:pt x="39594" y="929316"/>
                </a:lnTo>
                <a:lnTo>
                  <a:pt x="43672" y="935370"/>
                </a:lnTo>
                <a:lnTo>
                  <a:pt x="49726" y="939448"/>
                </a:lnTo>
                <a:lnTo>
                  <a:pt x="57150" y="940943"/>
                </a:lnTo>
                <a:lnTo>
                  <a:pt x="64573" y="939448"/>
                </a:lnTo>
                <a:lnTo>
                  <a:pt x="70627" y="935370"/>
                </a:lnTo>
                <a:lnTo>
                  <a:pt x="74705" y="929316"/>
                </a:lnTo>
                <a:lnTo>
                  <a:pt x="76200" y="921893"/>
                </a:lnTo>
                <a:lnTo>
                  <a:pt x="74705" y="914469"/>
                </a:lnTo>
                <a:lnTo>
                  <a:pt x="70627" y="908415"/>
                </a:lnTo>
                <a:lnTo>
                  <a:pt x="64573" y="904337"/>
                </a:lnTo>
                <a:lnTo>
                  <a:pt x="57150" y="902843"/>
                </a:lnTo>
                <a:close/>
              </a:path>
              <a:path w="114300" h="1093470">
                <a:moveTo>
                  <a:pt x="57150" y="826516"/>
                </a:moveTo>
                <a:lnTo>
                  <a:pt x="49726" y="828028"/>
                </a:lnTo>
                <a:lnTo>
                  <a:pt x="43672" y="832135"/>
                </a:lnTo>
                <a:lnTo>
                  <a:pt x="39594" y="838196"/>
                </a:lnTo>
                <a:lnTo>
                  <a:pt x="38100" y="845566"/>
                </a:lnTo>
                <a:lnTo>
                  <a:pt x="39594" y="853116"/>
                </a:lnTo>
                <a:lnTo>
                  <a:pt x="43672" y="859170"/>
                </a:lnTo>
                <a:lnTo>
                  <a:pt x="49726" y="863248"/>
                </a:lnTo>
                <a:lnTo>
                  <a:pt x="57150" y="864743"/>
                </a:lnTo>
                <a:lnTo>
                  <a:pt x="64573" y="863248"/>
                </a:lnTo>
                <a:lnTo>
                  <a:pt x="70627" y="859170"/>
                </a:lnTo>
                <a:lnTo>
                  <a:pt x="74705" y="853116"/>
                </a:lnTo>
                <a:lnTo>
                  <a:pt x="76200" y="845693"/>
                </a:lnTo>
                <a:lnTo>
                  <a:pt x="74705" y="838196"/>
                </a:lnTo>
                <a:lnTo>
                  <a:pt x="70627" y="832135"/>
                </a:lnTo>
                <a:lnTo>
                  <a:pt x="64573" y="828028"/>
                </a:lnTo>
                <a:lnTo>
                  <a:pt x="57150" y="826516"/>
                </a:lnTo>
                <a:close/>
              </a:path>
              <a:path w="114300" h="1093470">
                <a:moveTo>
                  <a:pt x="57150" y="750316"/>
                </a:moveTo>
                <a:lnTo>
                  <a:pt x="49726" y="751810"/>
                </a:lnTo>
                <a:lnTo>
                  <a:pt x="43672" y="755888"/>
                </a:lnTo>
                <a:lnTo>
                  <a:pt x="39594" y="761942"/>
                </a:lnTo>
                <a:lnTo>
                  <a:pt x="38100" y="769366"/>
                </a:lnTo>
                <a:lnTo>
                  <a:pt x="39594" y="776789"/>
                </a:lnTo>
                <a:lnTo>
                  <a:pt x="43672" y="782843"/>
                </a:lnTo>
                <a:lnTo>
                  <a:pt x="49726" y="786921"/>
                </a:lnTo>
                <a:lnTo>
                  <a:pt x="57150" y="788416"/>
                </a:lnTo>
                <a:lnTo>
                  <a:pt x="64573" y="786921"/>
                </a:lnTo>
                <a:lnTo>
                  <a:pt x="70627" y="782843"/>
                </a:lnTo>
                <a:lnTo>
                  <a:pt x="74705" y="776789"/>
                </a:lnTo>
                <a:lnTo>
                  <a:pt x="76200" y="769366"/>
                </a:lnTo>
                <a:lnTo>
                  <a:pt x="74705" y="761942"/>
                </a:lnTo>
                <a:lnTo>
                  <a:pt x="70627" y="755888"/>
                </a:lnTo>
                <a:lnTo>
                  <a:pt x="64573" y="751810"/>
                </a:lnTo>
                <a:lnTo>
                  <a:pt x="57150" y="750316"/>
                </a:lnTo>
                <a:close/>
              </a:path>
              <a:path w="114300" h="1093470">
                <a:moveTo>
                  <a:pt x="57150" y="674116"/>
                </a:moveTo>
                <a:lnTo>
                  <a:pt x="49726" y="675610"/>
                </a:lnTo>
                <a:lnTo>
                  <a:pt x="43672" y="679688"/>
                </a:lnTo>
                <a:lnTo>
                  <a:pt x="39594" y="685742"/>
                </a:lnTo>
                <a:lnTo>
                  <a:pt x="38100" y="693166"/>
                </a:lnTo>
                <a:lnTo>
                  <a:pt x="39594" y="700589"/>
                </a:lnTo>
                <a:lnTo>
                  <a:pt x="43672" y="706643"/>
                </a:lnTo>
                <a:lnTo>
                  <a:pt x="49726" y="710721"/>
                </a:lnTo>
                <a:lnTo>
                  <a:pt x="57150" y="712216"/>
                </a:lnTo>
                <a:lnTo>
                  <a:pt x="64573" y="710721"/>
                </a:lnTo>
                <a:lnTo>
                  <a:pt x="70627" y="706643"/>
                </a:lnTo>
                <a:lnTo>
                  <a:pt x="74705" y="700589"/>
                </a:lnTo>
                <a:lnTo>
                  <a:pt x="76200" y="693166"/>
                </a:lnTo>
                <a:lnTo>
                  <a:pt x="74705" y="685742"/>
                </a:lnTo>
                <a:lnTo>
                  <a:pt x="70627" y="679688"/>
                </a:lnTo>
                <a:lnTo>
                  <a:pt x="64573" y="675610"/>
                </a:lnTo>
                <a:lnTo>
                  <a:pt x="57150" y="674116"/>
                </a:lnTo>
                <a:close/>
              </a:path>
              <a:path w="114300" h="1093470">
                <a:moveTo>
                  <a:pt x="57150" y="597916"/>
                </a:moveTo>
                <a:lnTo>
                  <a:pt x="49726" y="599410"/>
                </a:lnTo>
                <a:lnTo>
                  <a:pt x="43672" y="603488"/>
                </a:lnTo>
                <a:lnTo>
                  <a:pt x="39594" y="609542"/>
                </a:lnTo>
                <a:lnTo>
                  <a:pt x="38100" y="616966"/>
                </a:lnTo>
                <a:lnTo>
                  <a:pt x="39594" y="624389"/>
                </a:lnTo>
                <a:lnTo>
                  <a:pt x="43672" y="630443"/>
                </a:lnTo>
                <a:lnTo>
                  <a:pt x="49726" y="634521"/>
                </a:lnTo>
                <a:lnTo>
                  <a:pt x="57150" y="636016"/>
                </a:lnTo>
                <a:lnTo>
                  <a:pt x="64573" y="634521"/>
                </a:lnTo>
                <a:lnTo>
                  <a:pt x="70627" y="630443"/>
                </a:lnTo>
                <a:lnTo>
                  <a:pt x="74705" y="624389"/>
                </a:lnTo>
                <a:lnTo>
                  <a:pt x="76200" y="616966"/>
                </a:lnTo>
                <a:lnTo>
                  <a:pt x="74705" y="609542"/>
                </a:lnTo>
                <a:lnTo>
                  <a:pt x="70627" y="603488"/>
                </a:lnTo>
                <a:lnTo>
                  <a:pt x="64573" y="599410"/>
                </a:lnTo>
                <a:lnTo>
                  <a:pt x="57150" y="597916"/>
                </a:lnTo>
                <a:close/>
              </a:path>
              <a:path w="114300" h="1093470">
                <a:moveTo>
                  <a:pt x="57150" y="521589"/>
                </a:moveTo>
                <a:lnTo>
                  <a:pt x="49726" y="523083"/>
                </a:lnTo>
                <a:lnTo>
                  <a:pt x="43672" y="527161"/>
                </a:lnTo>
                <a:lnTo>
                  <a:pt x="39594" y="533215"/>
                </a:lnTo>
                <a:lnTo>
                  <a:pt x="38100" y="540639"/>
                </a:lnTo>
                <a:lnTo>
                  <a:pt x="38100" y="540766"/>
                </a:lnTo>
                <a:lnTo>
                  <a:pt x="39594" y="548135"/>
                </a:lnTo>
                <a:lnTo>
                  <a:pt x="43672" y="554196"/>
                </a:lnTo>
                <a:lnTo>
                  <a:pt x="49726" y="558303"/>
                </a:lnTo>
                <a:lnTo>
                  <a:pt x="57150" y="559816"/>
                </a:lnTo>
                <a:lnTo>
                  <a:pt x="64573" y="558303"/>
                </a:lnTo>
                <a:lnTo>
                  <a:pt x="70627" y="554196"/>
                </a:lnTo>
                <a:lnTo>
                  <a:pt x="74705" y="548135"/>
                </a:lnTo>
                <a:lnTo>
                  <a:pt x="76200" y="540766"/>
                </a:lnTo>
                <a:lnTo>
                  <a:pt x="76200" y="540639"/>
                </a:lnTo>
                <a:lnTo>
                  <a:pt x="74705" y="533215"/>
                </a:lnTo>
                <a:lnTo>
                  <a:pt x="70627" y="527161"/>
                </a:lnTo>
                <a:lnTo>
                  <a:pt x="64573" y="523083"/>
                </a:lnTo>
                <a:lnTo>
                  <a:pt x="57150" y="521589"/>
                </a:lnTo>
                <a:close/>
              </a:path>
              <a:path w="114300" h="1093470">
                <a:moveTo>
                  <a:pt x="57150" y="445389"/>
                </a:moveTo>
                <a:lnTo>
                  <a:pt x="49726" y="446883"/>
                </a:lnTo>
                <a:lnTo>
                  <a:pt x="43672" y="450961"/>
                </a:lnTo>
                <a:lnTo>
                  <a:pt x="39594" y="457015"/>
                </a:lnTo>
                <a:lnTo>
                  <a:pt x="38100" y="464439"/>
                </a:lnTo>
                <a:lnTo>
                  <a:pt x="39594" y="471862"/>
                </a:lnTo>
                <a:lnTo>
                  <a:pt x="43672" y="477916"/>
                </a:lnTo>
                <a:lnTo>
                  <a:pt x="49726" y="481994"/>
                </a:lnTo>
                <a:lnTo>
                  <a:pt x="57150" y="483489"/>
                </a:lnTo>
                <a:lnTo>
                  <a:pt x="64573" y="481994"/>
                </a:lnTo>
                <a:lnTo>
                  <a:pt x="70627" y="477916"/>
                </a:lnTo>
                <a:lnTo>
                  <a:pt x="74705" y="471862"/>
                </a:lnTo>
                <a:lnTo>
                  <a:pt x="76200" y="464439"/>
                </a:lnTo>
                <a:lnTo>
                  <a:pt x="74705" y="457015"/>
                </a:lnTo>
                <a:lnTo>
                  <a:pt x="70627" y="450961"/>
                </a:lnTo>
                <a:lnTo>
                  <a:pt x="64573" y="446883"/>
                </a:lnTo>
                <a:lnTo>
                  <a:pt x="57150" y="445389"/>
                </a:lnTo>
                <a:close/>
              </a:path>
              <a:path w="114300" h="1093470">
                <a:moveTo>
                  <a:pt x="57150" y="369189"/>
                </a:moveTo>
                <a:lnTo>
                  <a:pt x="49726" y="370683"/>
                </a:lnTo>
                <a:lnTo>
                  <a:pt x="43672" y="374761"/>
                </a:lnTo>
                <a:lnTo>
                  <a:pt x="39594" y="380815"/>
                </a:lnTo>
                <a:lnTo>
                  <a:pt x="38100" y="388239"/>
                </a:lnTo>
                <a:lnTo>
                  <a:pt x="39594" y="395662"/>
                </a:lnTo>
                <a:lnTo>
                  <a:pt x="43672" y="401716"/>
                </a:lnTo>
                <a:lnTo>
                  <a:pt x="49726" y="405794"/>
                </a:lnTo>
                <a:lnTo>
                  <a:pt x="57150" y="407289"/>
                </a:lnTo>
                <a:lnTo>
                  <a:pt x="64573" y="405794"/>
                </a:lnTo>
                <a:lnTo>
                  <a:pt x="70627" y="401716"/>
                </a:lnTo>
                <a:lnTo>
                  <a:pt x="74705" y="395662"/>
                </a:lnTo>
                <a:lnTo>
                  <a:pt x="76200" y="388239"/>
                </a:lnTo>
                <a:lnTo>
                  <a:pt x="74705" y="380815"/>
                </a:lnTo>
                <a:lnTo>
                  <a:pt x="70627" y="374761"/>
                </a:lnTo>
                <a:lnTo>
                  <a:pt x="64573" y="370683"/>
                </a:lnTo>
                <a:lnTo>
                  <a:pt x="57150" y="369189"/>
                </a:lnTo>
                <a:close/>
              </a:path>
              <a:path w="114300" h="1093470">
                <a:moveTo>
                  <a:pt x="57150" y="292862"/>
                </a:moveTo>
                <a:lnTo>
                  <a:pt x="49726" y="294374"/>
                </a:lnTo>
                <a:lnTo>
                  <a:pt x="43672" y="298481"/>
                </a:lnTo>
                <a:lnTo>
                  <a:pt x="39594" y="304542"/>
                </a:lnTo>
                <a:lnTo>
                  <a:pt x="38100" y="311912"/>
                </a:lnTo>
                <a:lnTo>
                  <a:pt x="39594" y="319408"/>
                </a:lnTo>
                <a:lnTo>
                  <a:pt x="43672" y="325469"/>
                </a:lnTo>
                <a:lnTo>
                  <a:pt x="49726" y="329576"/>
                </a:lnTo>
                <a:lnTo>
                  <a:pt x="57150" y="331089"/>
                </a:lnTo>
                <a:lnTo>
                  <a:pt x="64573" y="329576"/>
                </a:lnTo>
                <a:lnTo>
                  <a:pt x="70627" y="325469"/>
                </a:lnTo>
                <a:lnTo>
                  <a:pt x="74705" y="319408"/>
                </a:lnTo>
                <a:lnTo>
                  <a:pt x="76200" y="312039"/>
                </a:lnTo>
                <a:lnTo>
                  <a:pt x="74705" y="304542"/>
                </a:lnTo>
                <a:lnTo>
                  <a:pt x="70627" y="298481"/>
                </a:lnTo>
                <a:lnTo>
                  <a:pt x="64573" y="294374"/>
                </a:lnTo>
                <a:lnTo>
                  <a:pt x="57150" y="292862"/>
                </a:lnTo>
                <a:close/>
              </a:path>
              <a:path w="114300" h="1093470">
                <a:moveTo>
                  <a:pt x="57150" y="216662"/>
                </a:moveTo>
                <a:lnTo>
                  <a:pt x="49726" y="218156"/>
                </a:lnTo>
                <a:lnTo>
                  <a:pt x="43672" y="222234"/>
                </a:lnTo>
                <a:lnTo>
                  <a:pt x="39594" y="228288"/>
                </a:lnTo>
                <a:lnTo>
                  <a:pt x="38100" y="235712"/>
                </a:lnTo>
                <a:lnTo>
                  <a:pt x="39594" y="243135"/>
                </a:lnTo>
                <a:lnTo>
                  <a:pt x="43672" y="249189"/>
                </a:lnTo>
                <a:lnTo>
                  <a:pt x="49726" y="253267"/>
                </a:lnTo>
                <a:lnTo>
                  <a:pt x="57150" y="254762"/>
                </a:lnTo>
                <a:lnTo>
                  <a:pt x="64573" y="253267"/>
                </a:lnTo>
                <a:lnTo>
                  <a:pt x="70627" y="249189"/>
                </a:lnTo>
                <a:lnTo>
                  <a:pt x="74705" y="243135"/>
                </a:lnTo>
                <a:lnTo>
                  <a:pt x="76200" y="235712"/>
                </a:lnTo>
                <a:lnTo>
                  <a:pt x="74705" y="228288"/>
                </a:lnTo>
                <a:lnTo>
                  <a:pt x="70627" y="222234"/>
                </a:lnTo>
                <a:lnTo>
                  <a:pt x="64573" y="218156"/>
                </a:lnTo>
                <a:lnTo>
                  <a:pt x="57150" y="216662"/>
                </a:lnTo>
                <a:close/>
              </a:path>
              <a:path w="114300" h="1093470">
                <a:moveTo>
                  <a:pt x="57150" y="140462"/>
                </a:moveTo>
                <a:lnTo>
                  <a:pt x="49726" y="141956"/>
                </a:lnTo>
                <a:lnTo>
                  <a:pt x="43672" y="146034"/>
                </a:lnTo>
                <a:lnTo>
                  <a:pt x="39594" y="152088"/>
                </a:lnTo>
                <a:lnTo>
                  <a:pt x="38100" y="159512"/>
                </a:lnTo>
                <a:lnTo>
                  <a:pt x="39594" y="166935"/>
                </a:lnTo>
                <a:lnTo>
                  <a:pt x="43672" y="172989"/>
                </a:lnTo>
                <a:lnTo>
                  <a:pt x="49726" y="177067"/>
                </a:lnTo>
                <a:lnTo>
                  <a:pt x="57150" y="178562"/>
                </a:lnTo>
                <a:lnTo>
                  <a:pt x="64573" y="177067"/>
                </a:lnTo>
                <a:lnTo>
                  <a:pt x="70627" y="172989"/>
                </a:lnTo>
                <a:lnTo>
                  <a:pt x="74705" y="166935"/>
                </a:lnTo>
                <a:lnTo>
                  <a:pt x="76200" y="159512"/>
                </a:lnTo>
                <a:lnTo>
                  <a:pt x="74705" y="152088"/>
                </a:lnTo>
                <a:lnTo>
                  <a:pt x="70627" y="146034"/>
                </a:lnTo>
                <a:lnTo>
                  <a:pt x="64573" y="141956"/>
                </a:lnTo>
                <a:lnTo>
                  <a:pt x="57150" y="140462"/>
                </a:lnTo>
                <a:close/>
              </a:path>
              <a:path w="114300" h="1093470">
                <a:moveTo>
                  <a:pt x="57150" y="64135"/>
                </a:moveTo>
                <a:lnTo>
                  <a:pt x="49726" y="65647"/>
                </a:lnTo>
                <a:lnTo>
                  <a:pt x="43672" y="69754"/>
                </a:lnTo>
                <a:lnTo>
                  <a:pt x="39594" y="75815"/>
                </a:lnTo>
                <a:lnTo>
                  <a:pt x="38100" y="83185"/>
                </a:lnTo>
                <a:lnTo>
                  <a:pt x="39594" y="90735"/>
                </a:lnTo>
                <a:lnTo>
                  <a:pt x="43672" y="96789"/>
                </a:lnTo>
                <a:lnTo>
                  <a:pt x="49726" y="100867"/>
                </a:lnTo>
                <a:lnTo>
                  <a:pt x="57150" y="102362"/>
                </a:lnTo>
                <a:lnTo>
                  <a:pt x="64573" y="100867"/>
                </a:lnTo>
                <a:lnTo>
                  <a:pt x="70627" y="96789"/>
                </a:lnTo>
                <a:lnTo>
                  <a:pt x="74705" y="90735"/>
                </a:lnTo>
                <a:lnTo>
                  <a:pt x="76200" y="83312"/>
                </a:lnTo>
                <a:lnTo>
                  <a:pt x="74705" y="75815"/>
                </a:lnTo>
                <a:lnTo>
                  <a:pt x="70627" y="69754"/>
                </a:lnTo>
                <a:lnTo>
                  <a:pt x="64573" y="65647"/>
                </a:lnTo>
                <a:lnTo>
                  <a:pt x="57150" y="64135"/>
                </a:lnTo>
                <a:close/>
              </a:path>
              <a:path w="114300" h="1093470">
                <a:moveTo>
                  <a:pt x="57150" y="0"/>
                </a:moveTo>
                <a:lnTo>
                  <a:pt x="0" y="76200"/>
                </a:lnTo>
                <a:lnTo>
                  <a:pt x="39516" y="76200"/>
                </a:lnTo>
                <a:lnTo>
                  <a:pt x="39594" y="75815"/>
                </a:lnTo>
                <a:lnTo>
                  <a:pt x="43672" y="69754"/>
                </a:lnTo>
                <a:lnTo>
                  <a:pt x="49726" y="65647"/>
                </a:lnTo>
                <a:lnTo>
                  <a:pt x="57150" y="64135"/>
                </a:lnTo>
                <a:lnTo>
                  <a:pt x="105251" y="64135"/>
                </a:lnTo>
                <a:lnTo>
                  <a:pt x="57150" y="0"/>
                </a:lnTo>
                <a:close/>
              </a:path>
              <a:path w="114300" h="1093470">
                <a:moveTo>
                  <a:pt x="105251" y="64135"/>
                </a:moveTo>
                <a:lnTo>
                  <a:pt x="57150" y="64135"/>
                </a:lnTo>
                <a:lnTo>
                  <a:pt x="64573" y="65647"/>
                </a:lnTo>
                <a:lnTo>
                  <a:pt x="70627" y="69754"/>
                </a:lnTo>
                <a:lnTo>
                  <a:pt x="74705" y="75815"/>
                </a:lnTo>
                <a:lnTo>
                  <a:pt x="74783" y="76200"/>
                </a:lnTo>
                <a:lnTo>
                  <a:pt x="114300" y="76200"/>
                </a:lnTo>
                <a:lnTo>
                  <a:pt x="105251" y="64135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1399519" y="7210806"/>
            <a:ext cx="114300" cy="1086485"/>
          </a:xfrm>
          <a:custGeom>
            <a:avLst/>
            <a:gdLst/>
            <a:ahLst/>
            <a:cxnLst/>
            <a:rect l="l" t="t" r="r" b="b"/>
            <a:pathLst>
              <a:path w="114300" h="1086484">
                <a:moveTo>
                  <a:pt x="57150" y="1048385"/>
                </a:moveTo>
                <a:lnTo>
                  <a:pt x="49726" y="1049879"/>
                </a:lnTo>
                <a:lnTo>
                  <a:pt x="43672" y="1053957"/>
                </a:lnTo>
                <a:lnTo>
                  <a:pt x="39594" y="1060011"/>
                </a:lnTo>
                <a:lnTo>
                  <a:pt x="38100" y="1067435"/>
                </a:lnTo>
                <a:lnTo>
                  <a:pt x="39594" y="1074858"/>
                </a:lnTo>
                <a:lnTo>
                  <a:pt x="43672" y="1080912"/>
                </a:lnTo>
                <a:lnTo>
                  <a:pt x="49726" y="1084990"/>
                </a:lnTo>
                <a:lnTo>
                  <a:pt x="57150" y="1086485"/>
                </a:lnTo>
                <a:lnTo>
                  <a:pt x="64573" y="1084990"/>
                </a:lnTo>
                <a:lnTo>
                  <a:pt x="70627" y="1080912"/>
                </a:lnTo>
                <a:lnTo>
                  <a:pt x="74705" y="1074858"/>
                </a:lnTo>
                <a:lnTo>
                  <a:pt x="76200" y="1067435"/>
                </a:lnTo>
                <a:lnTo>
                  <a:pt x="74705" y="1060011"/>
                </a:lnTo>
                <a:lnTo>
                  <a:pt x="70627" y="1053957"/>
                </a:lnTo>
                <a:lnTo>
                  <a:pt x="64573" y="1049879"/>
                </a:lnTo>
                <a:lnTo>
                  <a:pt x="57150" y="1048385"/>
                </a:lnTo>
                <a:close/>
              </a:path>
              <a:path w="114300" h="1086484">
                <a:moveTo>
                  <a:pt x="57150" y="972185"/>
                </a:moveTo>
                <a:lnTo>
                  <a:pt x="49726" y="973679"/>
                </a:lnTo>
                <a:lnTo>
                  <a:pt x="43672" y="977757"/>
                </a:lnTo>
                <a:lnTo>
                  <a:pt x="39594" y="983811"/>
                </a:lnTo>
                <a:lnTo>
                  <a:pt x="38100" y="991235"/>
                </a:lnTo>
                <a:lnTo>
                  <a:pt x="39594" y="998658"/>
                </a:lnTo>
                <a:lnTo>
                  <a:pt x="43672" y="1004712"/>
                </a:lnTo>
                <a:lnTo>
                  <a:pt x="49726" y="1008790"/>
                </a:lnTo>
                <a:lnTo>
                  <a:pt x="57150" y="1010285"/>
                </a:lnTo>
                <a:lnTo>
                  <a:pt x="64573" y="1008790"/>
                </a:lnTo>
                <a:lnTo>
                  <a:pt x="70627" y="1004712"/>
                </a:lnTo>
                <a:lnTo>
                  <a:pt x="74705" y="998658"/>
                </a:lnTo>
                <a:lnTo>
                  <a:pt x="76200" y="991235"/>
                </a:lnTo>
                <a:lnTo>
                  <a:pt x="74705" y="983811"/>
                </a:lnTo>
                <a:lnTo>
                  <a:pt x="70627" y="977757"/>
                </a:lnTo>
                <a:lnTo>
                  <a:pt x="64573" y="973679"/>
                </a:lnTo>
                <a:lnTo>
                  <a:pt x="57150" y="972185"/>
                </a:lnTo>
                <a:close/>
              </a:path>
              <a:path w="114300" h="1086484">
                <a:moveTo>
                  <a:pt x="57150" y="895858"/>
                </a:moveTo>
                <a:lnTo>
                  <a:pt x="49726" y="897370"/>
                </a:lnTo>
                <a:lnTo>
                  <a:pt x="43672" y="901477"/>
                </a:lnTo>
                <a:lnTo>
                  <a:pt x="39594" y="907538"/>
                </a:lnTo>
                <a:lnTo>
                  <a:pt x="38100" y="914908"/>
                </a:lnTo>
                <a:lnTo>
                  <a:pt x="38100" y="915035"/>
                </a:lnTo>
                <a:lnTo>
                  <a:pt x="39594" y="922458"/>
                </a:lnTo>
                <a:lnTo>
                  <a:pt x="43672" y="928512"/>
                </a:lnTo>
                <a:lnTo>
                  <a:pt x="49726" y="932590"/>
                </a:lnTo>
                <a:lnTo>
                  <a:pt x="57150" y="934085"/>
                </a:lnTo>
                <a:lnTo>
                  <a:pt x="64573" y="932590"/>
                </a:lnTo>
                <a:lnTo>
                  <a:pt x="70627" y="928512"/>
                </a:lnTo>
                <a:lnTo>
                  <a:pt x="74705" y="922458"/>
                </a:lnTo>
                <a:lnTo>
                  <a:pt x="76200" y="915035"/>
                </a:lnTo>
                <a:lnTo>
                  <a:pt x="76200" y="914908"/>
                </a:lnTo>
                <a:lnTo>
                  <a:pt x="74705" y="907538"/>
                </a:lnTo>
                <a:lnTo>
                  <a:pt x="70627" y="901477"/>
                </a:lnTo>
                <a:lnTo>
                  <a:pt x="64573" y="897370"/>
                </a:lnTo>
                <a:lnTo>
                  <a:pt x="57150" y="895858"/>
                </a:lnTo>
                <a:close/>
              </a:path>
              <a:path w="114300" h="1086484">
                <a:moveTo>
                  <a:pt x="57150" y="819658"/>
                </a:moveTo>
                <a:lnTo>
                  <a:pt x="49726" y="821152"/>
                </a:lnTo>
                <a:lnTo>
                  <a:pt x="43672" y="825230"/>
                </a:lnTo>
                <a:lnTo>
                  <a:pt x="39594" y="831284"/>
                </a:lnTo>
                <a:lnTo>
                  <a:pt x="38100" y="838708"/>
                </a:lnTo>
                <a:lnTo>
                  <a:pt x="39594" y="846131"/>
                </a:lnTo>
                <a:lnTo>
                  <a:pt x="43672" y="852185"/>
                </a:lnTo>
                <a:lnTo>
                  <a:pt x="49726" y="856263"/>
                </a:lnTo>
                <a:lnTo>
                  <a:pt x="57150" y="857758"/>
                </a:lnTo>
                <a:lnTo>
                  <a:pt x="64573" y="856263"/>
                </a:lnTo>
                <a:lnTo>
                  <a:pt x="70627" y="852185"/>
                </a:lnTo>
                <a:lnTo>
                  <a:pt x="74705" y="846131"/>
                </a:lnTo>
                <a:lnTo>
                  <a:pt x="76200" y="838708"/>
                </a:lnTo>
                <a:lnTo>
                  <a:pt x="74705" y="831284"/>
                </a:lnTo>
                <a:lnTo>
                  <a:pt x="70627" y="825230"/>
                </a:lnTo>
                <a:lnTo>
                  <a:pt x="64573" y="821152"/>
                </a:lnTo>
                <a:lnTo>
                  <a:pt x="57150" y="819658"/>
                </a:lnTo>
                <a:close/>
              </a:path>
              <a:path w="114300" h="1086484">
                <a:moveTo>
                  <a:pt x="57150" y="743458"/>
                </a:moveTo>
                <a:lnTo>
                  <a:pt x="49726" y="744952"/>
                </a:lnTo>
                <a:lnTo>
                  <a:pt x="43672" y="749030"/>
                </a:lnTo>
                <a:lnTo>
                  <a:pt x="39594" y="755084"/>
                </a:lnTo>
                <a:lnTo>
                  <a:pt x="38100" y="762508"/>
                </a:lnTo>
                <a:lnTo>
                  <a:pt x="39594" y="769931"/>
                </a:lnTo>
                <a:lnTo>
                  <a:pt x="43672" y="775985"/>
                </a:lnTo>
                <a:lnTo>
                  <a:pt x="49726" y="780063"/>
                </a:lnTo>
                <a:lnTo>
                  <a:pt x="57150" y="781558"/>
                </a:lnTo>
                <a:lnTo>
                  <a:pt x="64573" y="780063"/>
                </a:lnTo>
                <a:lnTo>
                  <a:pt x="70627" y="775985"/>
                </a:lnTo>
                <a:lnTo>
                  <a:pt x="74705" y="769931"/>
                </a:lnTo>
                <a:lnTo>
                  <a:pt x="76200" y="762508"/>
                </a:lnTo>
                <a:lnTo>
                  <a:pt x="74705" y="755084"/>
                </a:lnTo>
                <a:lnTo>
                  <a:pt x="70627" y="749030"/>
                </a:lnTo>
                <a:lnTo>
                  <a:pt x="64573" y="744952"/>
                </a:lnTo>
                <a:lnTo>
                  <a:pt x="57150" y="743458"/>
                </a:lnTo>
                <a:close/>
              </a:path>
              <a:path w="114300" h="1086484">
                <a:moveTo>
                  <a:pt x="57150" y="667131"/>
                </a:moveTo>
                <a:lnTo>
                  <a:pt x="49726" y="668643"/>
                </a:lnTo>
                <a:lnTo>
                  <a:pt x="43672" y="672750"/>
                </a:lnTo>
                <a:lnTo>
                  <a:pt x="39594" y="678811"/>
                </a:lnTo>
                <a:lnTo>
                  <a:pt x="38100" y="686181"/>
                </a:lnTo>
                <a:lnTo>
                  <a:pt x="39594" y="693731"/>
                </a:lnTo>
                <a:lnTo>
                  <a:pt x="43672" y="699785"/>
                </a:lnTo>
                <a:lnTo>
                  <a:pt x="49726" y="703863"/>
                </a:lnTo>
                <a:lnTo>
                  <a:pt x="57150" y="705358"/>
                </a:lnTo>
                <a:lnTo>
                  <a:pt x="64573" y="703863"/>
                </a:lnTo>
                <a:lnTo>
                  <a:pt x="70627" y="699785"/>
                </a:lnTo>
                <a:lnTo>
                  <a:pt x="74705" y="693731"/>
                </a:lnTo>
                <a:lnTo>
                  <a:pt x="76200" y="686308"/>
                </a:lnTo>
                <a:lnTo>
                  <a:pt x="74705" y="678811"/>
                </a:lnTo>
                <a:lnTo>
                  <a:pt x="70627" y="672750"/>
                </a:lnTo>
                <a:lnTo>
                  <a:pt x="64573" y="668643"/>
                </a:lnTo>
                <a:lnTo>
                  <a:pt x="57150" y="667131"/>
                </a:lnTo>
                <a:close/>
              </a:path>
              <a:path w="114300" h="1086484">
                <a:moveTo>
                  <a:pt x="57150" y="590931"/>
                </a:moveTo>
                <a:lnTo>
                  <a:pt x="49726" y="592425"/>
                </a:lnTo>
                <a:lnTo>
                  <a:pt x="43672" y="596503"/>
                </a:lnTo>
                <a:lnTo>
                  <a:pt x="39594" y="602557"/>
                </a:lnTo>
                <a:lnTo>
                  <a:pt x="38100" y="609981"/>
                </a:lnTo>
                <a:lnTo>
                  <a:pt x="39594" y="617404"/>
                </a:lnTo>
                <a:lnTo>
                  <a:pt x="43672" y="623458"/>
                </a:lnTo>
                <a:lnTo>
                  <a:pt x="49726" y="627536"/>
                </a:lnTo>
                <a:lnTo>
                  <a:pt x="57150" y="629031"/>
                </a:lnTo>
                <a:lnTo>
                  <a:pt x="64573" y="627536"/>
                </a:lnTo>
                <a:lnTo>
                  <a:pt x="70627" y="623458"/>
                </a:lnTo>
                <a:lnTo>
                  <a:pt x="74705" y="617404"/>
                </a:lnTo>
                <a:lnTo>
                  <a:pt x="76200" y="609981"/>
                </a:lnTo>
                <a:lnTo>
                  <a:pt x="74705" y="602557"/>
                </a:lnTo>
                <a:lnTo>
                  <a:pt x="70627" y="596503"/>
                </a:lnTo>
                <a:lnTo>
                  <a:pt x="64573" y="592425"/>
                </a:lnTo>
                <a:lnTo>
                  <a:pt x="57150" y="590931"/>
                </a:lnTo>
                <a:close/>
              </a:path>
              <a:path w="114300" h="1086484">
                <a:moveTo>
                  <a:pt x="57150" y="514731"/>
                </a:moveTo>
                <a:lnTo>
                  <a:pt x="49726" y="516225"/>
                </a:lnTo>
                <a:lnTo>
                  <a:pt x="43672" y="520303"/>
                </a:lnTo>
                <a:lnTo>
                  <a:pt x="39594" y="526357"/>
                </a:lnTo>
                <a:lnTo>
                  <a:pt x="38100" y="533781"/>
                </a:lnTo>
                <a:lnTo>
                  <a:pt x="39594" y="541204"/>
                </a:lnTo>
                <a:lnTo>
                  <a:pt x="43672" y="547258"/>
                </a:lnTo>
                <a:lnTo>
                  <a:pt x="49726" y="551336"/>
                </a:lnTo>
                <a:lnTo>
                  <a:pt x="57150" y="552831"/>
                </a:lnTo>
                <a:lnTo>
                  <a:pt x="64573" y="551336"/>
                </a:lnTo>
                <a:lnTo>
                  <a:pt x="70627" y="547258"/>
                </a:lnTo>
                <a:lnTo>
                  <a:pt x="74705" y="541204"/>
                </a:lnTo>
                <a:lnTo>
                  <a:pt x="76200" y="533781"/>
                </a:lnTo>
                <a:lnTo>
                  <a:pt x="74705" y="526357"/>
                </a:lnTo>
                <a:lnTo>
                  <a:pt x="70627" y="520303"/>
                </a:lnTo>
                <a:lnTo>
                  <a:pt x="64573" y="516225"/>
                </a:lnTo>
                <a:lnTo>
                  <a:pt x="57150" y="514731"/>
                </a:lnTo>
                <a:close/>
              </a:path>
              <a:path w="114300" h="1086484">
                <a:moveTo>
                  <a:pt x="57150" y="438531"/>
                </a:moveTo>
                <a:lnTo>
                  <a:pt x="49726" y="440025"/>
                </a:lnTo>
                <a:lnTo>
                  <a:pt x="43672" y="444103"/>
                </a:lnTo>
                <a:lnTo>
                  <a:pt x="39594" y="450157"/>
                </a:lnTo>
                <a:lnTo>
                  <a:pt x="38100" y="457581"/>
                </a:lnTo>
                <a:lnTo>
                  <a:pt x="39594" y="465004"/>
                </a:lnTo>
                <a:lnTo>
                  <a:pt x="43672" y="471058"/>
                </a:lnTo>
                <a:lnTo>
                  <a:pt x="49726" y="475136"/>
                </a:lnTo>
                <a:lnTo>
                  <a:pt x="57150" y="476631"/>
                </a:lnTo>
                <a:lnTo>
                  <a:pt x="64573" y="475136"/>
                </a:lnTo>
                <a:lnTo>
                  <a:pt x="70627" y="471058"/>
                </a:lnTo>
                <a:lnTo>
                  <a:pt x="74705" y="465004"/>
                </a:lnTo>
                <a:lnTo>
                  <a:pt x="76200" y="457581"/>
                </a:lnTo>
                <a:lnTo>
                  <a:pt x="74705" y="450157"/>
                </a:lnTo>
                <a:lnTo>
                  <a:pt x="70627" y="444103"/>
                </a:lnTo>
                <a:lnTo>
                  <a:pt x="64573" y="440025"/>
                </a:lnTo>
                <a:lnTo>
                  <a:pt x="57150" y="438531"/>
                </a:lnTo>
                <a:close/>
              </a:path>
              <a:path w="114300" h="1086484">
                <a:moveTo>
                  <a:pt x="57150" y="362204"/>
                </a:moveTo>
                <a:lnTo>
                  <a:pt x="49726" y="363698"/>
                </a:lnTo>
                <a:lnTo>
                  <a:pt x="43672" y="367776"/>
                </a:lnTo>
                <a:lnTo>
                  <a:pt x="39594" y="373830"/>
                </a:lnTo>
                <a:lnTo>
                  <a:pt x="38100" y="381254"/>
                </a:lnTo>
                <a:lnTo>
                  <a:pt x="39594" y="388750"/>
                </a:lnTo>
                <a:lnTo>
                  <a:pt x="43672" y="394811"/>
                </a:lnTo>
                <a:lnTo>
                  <a:pt x="49726" y="398918"/>
                </a:lnTo>
                <a:lnTo>
                  <a:pt x="57150" y="400431"/>
                </a:lnTo>
                <a:lnTo>
                  <a:pt x="64573" y="398918"/>
                </a:lnTo>
                <a:lnTo>
                  <a:pt x="70627" y="394811"/>
                </a:lnTo>
                <a:lnTo>
                  <a:pt x="74705" y="388750"/>
                </a:lnTo>
                <a:lnTo>
                  <a:pt x="76200" y="381381"/>
                </a:lnTo>
                <a:lnTo>
                  <a:pt x="74705" y="373830"/>
                </a:lnTo>
                <a:lnTo>
                  <a:pt x="70627" y="367776"/>
                </a:lnTo>
                <a:lnTo>
                  <a:pt x="64573" y="363698"/>
                </a:lnTo>
                <a:lnTo>
                  <a:pt x="57150" y="362204"/>
                </a:lnTo>
                <a:close/>
              </a:path>
              <a:path w="114300" h="1086484">
                <a:moveTo>
                  <a:pt x="57150" y="286004"/>
                </a:moveTo>
                <a:lnTo>
                  <a:pt x="49726" y="287498"/>
                </a:lnTo>
                <a:lnTo>
                  <a:pt x="43672" y="291576"/>
                </a:lnTo>
                <a:lnTo>
                  <a:pt x="39594" y="297630"/>
                </a:lnTo>
                <a:lnTo>
                  <a:pt x="38100" y="305054"/>
                </a:lnTo>
                <a:lnTo>
                  <a:pt x="39594" y="312477"/>
                </a:lnTo>
                <a:lnTo>
                  <a:pt x="43672" y="318531"/>
                </a:lnTo>
                <a:lnTo>
                  <a:pt x="49726" y="322609"/>
                </a:lnTo>
                <a:lnTo>
                  <a:pt x="57150" y="324104"/>
                </a:lnTo>
                <a:lnTo>
                  <a:pt x="64573" y="322609"/>
                </a:lnTo>
                <a:lnTo>
                  <a:pt x="70627" y="318531"/>
                </a:lnTo>
                <a:lnTo>
                  <a:pt x="74705" y="312477"/>
                </a:lnTo>
                <a:lnTo>
                  <a:pt x="76200" y="305054"/>
                </a:lnTo>
                <a:lnTo>
                  <a:pt x="74705" y="297630"/>
                </a:lnTo>
                <a:lnTo>
                  <a:pt x="70627" y="291576"/>
                </a:lnTo>
                <a:lnTo>
                  <a:pt x="64573" y="287498"/>
                </a:lnTo>
                <a:lnTo>
                  <a:pt x="57150" y="286004"/>
                </a:lnTo>
                <a:close/>
              </a:path>
              <a:path w="114300" h="1086484">
                <a:moveTo>
                  <a:pt x="57150" y="209804"/>
                </a:moveTo>
                <a:lnTo>
                  <a:pt x="49726" y="211298"/>
                </a:lnTo>
                <a:lnTo>
                  <a:pt x="43672" y="215376"/>
                </a:lnTo>
                <a:lnTo>
                  <a:pt x="39594" y="221430"/>
                </a:lnTo>
                <a:lnTo>
                  <a:pt x="38100" y="228854"/>
                </a:lnTo>
                <a:lnTo>
                  <a:pt x="39594" y="236277"/>
                </a:lnTo>
                <a:lnTo>
                  <a:pt x="43672" y="242331"/>
                </a:lnTo>
                <a:lnTo>
                  <a:pt x="49726" y="246409"/>
                </a:lnTo>
                <a:lnTo>
                  <a:pt x="57150" y="247904"/>
                </a:lnTo>
                <a:lnTo>
                  <a:pt x="64573" y="246409"/>
                </a:lnTo>
                <a:lnTo>
                  <a:pt x="70627" y="242331"/>
                </a:lnTo>
                <a:lnTo>
                  <a:pt x="74705" y="236277"/>
                </a:lnTo>
                <a:lnTo>
                  <a:pt x="76200" y="228854"/>
                </a:lnTo>
                <a:lnTo>
                  <a:pt x="74705" y="221430"/>
                </a:lnTo>
                <a:lnTo>
                  <a:pt x="70627" y="215376"/>
                </a:lnTo>
                <a:lnTo>
                  <a:pt x="64573" y="211298"/>
                </a:lnTo>
                <a:lnTo>
                  <a:pt x="57150" y="209804"/>
                </a:lnTo>
                <a:close/>
              </a:path>
              <a:path w="114300" h="1086484">
                <a:moveTo>
                  <a:pt x="57150" y="133477"/>
                </a:moveTo>
                <a:lnTo>
                  <a:pt x="49726" y="134989"/>
                </a:lnTo>
                <a:lnTo>
                  <a:pt x="43672" y="139096"/>
                </a:lnTo>
                <a:lnTo>
                  <a:pt x="39594" y="145157"/>
                </a:lnTo>
                <a:lnTo>
                  <a:pt x="38100" y="152527"/>
                </a:lnTo>
                <a:lnTo>
                  <a:pt x="38100" y="152654"/>
                </a:lnTo>
                <a:lnTo>
                  <a:pt x="39594" y="160077"/>
                </a:lnTo>
                <a:lnTo>
                  <a:pt x="43672" y="166131"/>
                </a:lnTo>
                <a:lnTo>
                  <a:pt x="49726" y="170209"/>
                </a:lnTo>
                <a:lnTo>
                  <a:pt x="57150" y="171704"/>
                </a:lnTo>
                <a:lnTo>
                  <a:pt x="64573" y="170209"/>
                </a:lnTo>
                <a:lnTo>
                  <a:pt x="70627" y="166131"/>
                </a:lnTo>
                <a:lnTo>
                  <a:pt x="74705" y="160077"/>
                </a:lnTo>
                <a:lnTo>
                  <a:pt x="76200" y="152654"/>
                </a:lnTo>
                <a:lnTo>
                  <a:pt x="76200" y="152527"/>
                </a:lnTo>
                <a:lnTo>
                  <a:pt x="74705" y="145157"/>
                </a:lnTo>
                <a:lnTo>
                  <a:pt x="70627" y="139096"/>
                </a:lnTo>
                <a:lnTo>
                  <a:pt x="64573" y="134989"/>
                </a:lnTo>
                <a:lnTo>
                  <a:pt x="57150" y="133477"/>
                </a:lnTo>
                <a:close/>
              </a:path>
              <a:path w="114300" h="1086484">
                <a:moveTo>
                  <a:pt x="57150" y="57277"/>
                </a:moveTo>
                <a:lnTo>
                  <a:pt x="49726" y="58771"/>
                </a:lnTo>
                <a:lnTo>
                  <a:pt x="43672" y="62849"/>
                </a:lnTo>
                <a:lnTo>
                  <a:pt x="39594" y="68903"/>
                </a:lnTo>
                <a:lnTo>
                  <a:pt x="38100" y="76327"/>
                </a:lnTo>
                <a:lnTo>
                  <a:pt x="39594" y="83750"/>
                </a:lnTo>
                <a:lnTo>
                  <a:pt x="43672" y="89804"/>
                </a:lnTo>
                <a:lnTo>
                  <a:pt x="49726" y="93882"/>
                </a:lnTo>
                <a:lnTo>
                  <a:pt x="57150" y="95377"/>
                </a:lnTo>
                <a:lnTo>
                  <a:pt x="64573" y="93882"/>
                </a:lnTo>
                <a:lnTo>
                  <a:pt x="70627" y="89804"/>
                </a:lnTo>
                <a:lnTo>
                  <a:pt x="74705" y="83750"/>
                </a:lnTo>
                <a:lnTo>
                  <a:pt x="76200" y="76327"/>
                </a:lnTo>
                <a:lnTo>
                  <a:pt x="74705" y="68903"/>
                </a:lnTo>
                <a:lnTo>
                  <a:pt x="70627" y="62849"/>
                </a:lnTo>
                <a:lnTo>
                  <a:pt x="64573" y="58771"/>
                </a:lnTo>
                <a:lnTo>
                  <a:pt x="57150" y="57277"/>
                </a:lnTo>
                <a:close/>
              </a:path>
              <a:path w="114300" h="1086484">
                <a:moveTo>
                  <a:pt x="57150" y="0"/>
                </a:moveTo>
                <a:lnTo>
                  <a:pt x="0" y="76200"/>
                </a:lnTo>
                <a:lnTo>
                  <a:pt x="38125" y="76200"/>
                </a:lnTo>
                <a:lnTo>
                  <a:pt x="39594" y="68903"/>
                </a:lnTo>
                <a:lnTo>
                  <a:pt x="43672" y="62849"/>
                </a:lnTo>
                <a:lnTo>
                  <a:pt x="49726" y="58771"/>
                </a:lnTo>
                <a:lnTo>
                  <a:pt x="57150" y="57277"/>
                </a:lnTo>
                <a:lnTo>
                  <a:pt x="100107" y="57277"/>
                </a:lnTo>
                <a:lnTo>
                  <a:pt x="57150" y="0"/>
                </a:lnTo>
                <a:close/>
              </a:path>
              <a:path w="114300" h="1086484">
                <a:moveTo>
                  <a:pt x="100107" y="57277"/>
                </a:moveTo>
                <a:lnTo>
                  <a:pt x="57150" y="57277"/>
                </a:lnTo>
                <a:lnTo>
                  <a:pt x="64573" y="58771"/>
                </a:lnTo>
                <a:lnTo>
                  <a:pt x="70627" y="62849"/>
                </a:lnTo>
                <a:lnTo>
                  <a:pt x="74705" y="68903"/>
                </a:lnTo>
                <a:lnTo>
                  <a:pt x="76174" y="76200"/>
                </a:lnTo>
                <a:lnTo>
                  <a:pt x="114300" y="76200"/>
                </a:lnTo>
                <a:lnTo>
                  <a:pt x="100107" y="57277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674352" y="5253228"/>
            <a:ext cx="114300" cy="893444"/>
          </a:xfrm>
          <a:custGeom>
            <a:avLst/>
            <a:gdLst/>
            <a:ahLst/>
            <a:cxnLst/>
            <a:rect l="l" t="t" r="r" b="b"/>
            <a:pathLst>
              <a:path w="114300" h="893445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893445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893445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893445">
                <a:moveTo>
                  <a:pt x="57150" y="228726"/>
                </a:moveTo>
                <a:lnTo>
                  <a:pt x="49726" y="230221"/>
                </a:lnTo>
                <a:lnTo>
                  <a:pt x="43672" y="234299"/>
                </a:lnTo>
                <a:lnTo>
                  <a:pt x="39594" y="240353"/>
                </a:lnTo>
                <a:lnTo>
                  <a:pt x="38100" y="247776"/>
                </a:lnTo>
                <a:lnTo>
                  <a:pt x="39594" y="255200"/>
                </a:lnTo>
                <a:lnTo>
                  <a:pt x="43672" y="261254"/>
                </a:lnTo>
                <a:lnTo>
                  <a:pt x="49726" y="265332"/>
                </a:lnTo>
                <a:lnTo>
                  <a:pt x="57150" y="266826"/>
                </a:lnTo>
                <a:lnTo>
                  <a:pt x="64573" y="265332"/>
                </a:lnTo>
                <a:lnTo>
                  <a:pt x="70627" y="261254"/>
                </a:lnTo>
                <a:lnTo>
                  <a:pt x="74705" y="255200"/>
                </a:lnTo>
                <a:lnTo>
                  <a:pt x="76200" y="247776"/>
                </a:lnTo>
                <a:lnTo>
                  <a:pt x="74705" y="240353"/>
                </a:lnTo>
                <a:lnTo>
                  <a:pt x="70627" y="234299"/>
                </a:lnTo>
                <a:lnTo>
                  <a:pt x="64573" y="230221"/>
                </a:lnTo>
                <a:lnTo>
                  <a:pt x="57150" y="228726"/>
                </a:lnTo>
                <a:close/>
              </a:path>
              <a:path w="114300" h="893445">
                <a:moveTo>
                  <a:pt x="57150" y="304926"/>
                </a:moveTo>
                <a:lnTo>
                  <a:pt x="49726" y="306421"/>
                </a:lnTo>
                <a:lnTo>
                  <a:pt x="43672" y="310499"/>
                </a:lnTo>
                <a:lnTo>
                  <a:pt x="39594" y="316553"/>
                </a:lnTo>
                <a:lnTo>
                  <a:pt x="38100" y="323976"/>
                </a:lnTo>
                <a:lnTo>
                  <a:pt x="39594" y="331400"/>
                </a:lnTo>
                <a:lnTo>
                  <a:pt x="43672" y="337454"/>
                </a:lnTo>
                <a:lnTo>
                  <a:pt x="49726" y="341532"/>
                </a:lnTo>
                <a:lnTo>
                  <a:pt x="57150" y="343026"/>
                </a:lnTo>
                <a:lnTo>
                  <a:pt x="64573" y="341532"/>
                </a:lnTo>
                <a:lnTo>
                  <a:pt x="70627" y="337454"/>
                </a:lnTo>
                <a:lnTo>
                  <a:pt x="74705" y="331400"/>
                </a:lnTo>
                <a:lnTo>
                  <a:pt x="76200" y="323976"/>
                </a:lnTo>
                <a:lnTo>
                  <a:pt x="74705" y="316553"/>
                </a:lnTo>
                <a:lnTo>
                  <a:pt x="70627" y="310499"/>
                </a:lnTo>
                <a:lnTo>
                  <a:pt x="64573" y="306421"/>
                </a:lnTo>
                <a:lnTo>
                  <a:pt x="57150" y="304926"/>
                </a:lnTo>
                <a:close/>
              </a:path>
              <a:path w="114300" h="893445">
                <a:moveTo>
                  <a:pt x="57150" y="381126"/>
                </a:moveTo>
                <a:lnTo>
                  <a:pt x="49726" y="382639"/>
                </a:lnTo>
                <a:lnTo>
                  <a:pt x="43672" y="386746"/>
                </a:lnTo>
                <a:lnTo>
                  <a:pt x="39594" y="392807"/>
                </a:lnTo>
                <a:lnTo>
                  <a:pt x="38100" y="400176"/>
                </a:lnTo>
                <a:lnTo>
                  <a:pt x="38100" y="400304"/>
                </a:lnTo>
                <a:lnTo>
                  <a:pt x="39594" y="407727"/>
                </a:lnTo>
                <a:lnTo>
                  <a:pt x="43672" y="413781"/>
                </a:lnTo>
                <a:lnTo>
                  <a:pt x="49726" y="417859"/>
                </a:lnTo>
                <a:lnTo>
                  <a:pt x="57150" y="419354"/>
                </a:lnTo>
                <a:lnTo>
                  <a:pt x="64573" y="417859"/>
                </a:lnTo>
                <a:lnTo>
                  <a:pt x="70627" y="413781"/>
                </a:lnTo>
                <a:lnTo>
                  <a:pt x="74705" y="407727"/>
                </a:lnTo>
                <a:lnTo>
                  <a:pt x="76200" y="400304"/>
                </a:lnTo>
                <a:lnTo>
                  <a:pt x="76200" y="400176"/>
                </a:lnTo>
                <a:lnTo>
                  <a:pt x="74705" y="392807"/>
                </a:lnTo>
                <a:lnTo>
                  <a:pt x="70627" y="386746"/>
                </a:lnTo>
                <a:lnTo>
                  <a:pt x="64573" y="382639"/>
                </a:lnTo>
                <a:lnTo>
                  <a:pt x="57150" y="381126"/>
                </a:lnTo>
                <a:close/>
              </a:path>
              <a:path w="114300" h="893445">
                <a:moveTo>
                  <a:pt x="57150" y="457454"/>
                </a:moveTo>
                <a:lnTo>
                  <a:pt x="49726" y="458948"/>
                </a:lnTo>
                <a:lnTo>
                  <a:pt x="43672" y="463026"/>
                </a:lnTo>
                <a:lnTo>
                  <a:pt x="39594" y="469080"/>
                </a:lnTo>
                <a:lnTo>
                  <a:pt x="38100" y="476504"/>
                </a:lnTo>
                <a:lnTo>
                  <a:pt x="39594" y="483927"/>
                </a:lnTo>
                <a:lnTo>
                  <a:pt x="43672" y="489981"/>
                </a:lnTo>
                <a:lnTo>
                  <a:pt x="49726" y="494059"/>
                </a:lnTo>
                <a:lnTo>
                  <a:pt x="57150" y="495554"/>
                </a:lnTo>
                <a:lnTo>
                  <a:pt x="64573" y="494059"/>
                </a:lnTo>
                <a:lnTo>
                  <a:pt x="70627" y="489981"/>
                </a:lnTo>
                <a:lnTo>
                  <a:pt x="74705" y="483927"/>
                </a:lnTo>
                <a:lnTo>
                  <a:pt x="76200" y="476504"/>
                </a:lnTo>
                <a:lnTo>
                  <a:pt x="74705" y="469080"/>
                </a:lnTo>
                <a:lnTo>
                  <a:pt x="70627" y="463026"/>
                </a:lnTo>
                <a:lnTo>
                  <a:pt x="64573" y="458948"/>
                </a:lnTo>
                <a:lnTo>
                  <a:pt x="57150" y="457454"/>
                </a:lnTo>
                <a:close/>
              </a:path>
              <a:path w="114300" h="893445">
                <a:moveTo>
                  <a:pt x="57150" y="533654"/>
                </a:moveTo>
                <a:lnTo>
                  <a:pt x="49726" y="535148"/>
                </a:lnTo>
                <a:lnTo>
                  <a:pt x="43672" y="539226"/>
                </a:lnTo>
                <a:lnTo>
                  <a:pt x="39594" y="545280"/>
                </a:lnTo>
                <a:lnTo>
                  <a:pt x="38100" y="552704"/>
                </a:lnTo>
                <a:lnTo>
                  <a:pt x="39594" y="560127"/>
                </a:lnTo>
                <a:lnTo>
                  <a:pt x="43672" y="566181"/>
                </a:lnTo>
                <a:lnTo>
                  <a:pt x="49726" y="570259"/>
                </a:lnTo>
                <a:lnTo>
                  <a:pt x="57150" y="571754"/>
                </a:lnTo>
                <a:lnTo>
                  <a:pt x="64573" y="570259"/>
                </a:lnTo>
                <a:lnTo>
                  <a:pt x="70627" y="566181"/>
                </a:lnTo>
                <a:lnTo>
                  <a:pt x="74705" y="560127"/>
                </a:lnTo>
                <a:lnTo>
                  <a:pt x="76200" y="552704"/>
                </a:lnTo>
                <a:lnTo>
                  <a:pt x="74705" y="545280"/>
                </a:lnTo>
                <a:lnTo>
                  <a:pt x="70627" y="539226"/>
                </a:lnTo>
                <a:lnTo>
                  <a:pt x="64573" y="535148"/>
                </a:lnTo>
                <a:lnTo>
                  <a:pt x="57150" y="533654"/>
                </a:lnTo>
                <a:close/>
              </a:path>
              <a:path w="114300" h="893445">
                <a:moveTo>
                  <a:pt x="57150" y="609854"/>
                </a:moveTo>
                <a:lnTo>
                  <a:pt x="49726" y="611366"/>
                </a:lnTo>
                <a:lnTo>
                  <a:pt x="43672" y="615473"/>
                </a:lnTo>
                <a:lnTo>
                  <a:pt x="39594" y="621534"/>
                </a:lnTo>
                <a:lnTo>
                  <a:pt x="38100" y="628904"/>
                </a:lnTo>
                <a:lnTo>
                  <a:pt x="39594" y="636454"/>
                </a:lnTo>
                <a:lnTo>
                  <a:pt x="43672" y="642508"/>
                </a:lnTo>
                <a:lnTo>
                  <a:pt x="49726" y="646586"/>
                </a:lnTo>
                <a:lnTo>
                  <a:pt x="57150" y="648081"/>
                </a:lnTo>
                <a:lnTo>
                  <a:pt x="64573" y="646586"/>
                </a:lnTo>
                <a:lnTo>
                  <a:pt x="70627" y="642508"/>
                </a:lnTo>
                <a:lnTo>
                  <a:pt x="74705" y="636454"/>
                </a:lnTo>
                <a:lnTo>
                  <a:pt x="76200" y="629031"/>
                </a:lnTo>
                <a:lnTo>
                  <a:pt x="74705" y="621534"/>
                </a:lnTo>
                <a:lnTo>
                  <a:pt x="70627" y="615473"/>
                </a:lnTo>
                <a:lnTo>
                  <a:pt x="64573" y="611366"/>
                </a:lnTo>
                <a:lnTo>
                  <a:pt x="57150" y="609854"/>
                </a:lnTo>
                <a:close/>
              </a:path>
              <a:path w="114300" h="893445">
                <a:moveTo>
                  <a:pt x="57150" y="686181"/>
                </a:moveTo>
                <a:lnTo>
                  <a:pt x="49726" y="687675"/>
                </a:lnTo>
                <a:lnTo>
                  <a:pt x="43672" y="691753"/>
                </a:lnTo>
                <a:lnTo>
                  <a:pt x="39594" y="697807"/>
                </a:lnTo>
                <a:lnTo>
                  <a:pt x="38100" y="705231"/>
                </a:lnTo>
                <a:lnTo>
                  <a:pt x="39594" y="712654"/>
                </a:lnTo>
                <a:lnTo>
                  <a:pt x="43672" y="718708"/>
                </a:lnTo>
                <a:lnTo>
                  <a:pt x="49726" y="722786"/>
                </a:lnTo>
                <a:lnTo>
                  <a:pt x="57150" y="724281"/>
                </a:lnTo>
                <a:lnTo>
                  <a:pt x="64573" y="722786"/>
                </a:lnTo>
                <a:lnTo>
                  <a:pt x="70627" y="718708"/>
                </a:lnTo>
                <a:lnTo>
                  <a:pt x="74705" y="712654"/>
                </a:lnTo>
                <a:lnTo>
                  <a:pt x="76200" y="705231"/>
                </a:lnTo>
                <a:lnTo>
                  <a:pt x="74705" y="697807"/>
                </a:lnTo>
                <a:lnTo>
                  <a:pt x="70627" y="691753"/>
                </a:lnTo>
                <a:lnTo>
                  <a:pt x="64573" y="687675"/>
                </a:lnTo>
                <a:lnTo>
                  <a:pt x="57150" y="686181"/>
                </a:lnTo>
                <a:close/>
              </a:path>
              <a:path w="114300" h="893445">
                <a:moveTo>
                  <a:pt x="57150" y="762381"/>
                </a:moveTo>
                <a:lnTo>
                  <a:pt x="49726" y="763875"/>
                </a:lnTo>
                <a:lnTo>
                  <a:pt x="43672" y="767953"/>
                </a:lnTo>
                <a:lnTo>
                  <a:pt x="39594" y="774007"/>
                </a:lnTo>
                <a:lnTo>
                  <a:pt x="38100" y="781431"/>
                </a:lnTo>
                <a:lnTo>
                  <a:pt x="39594" y="788854"/>
                </a:lnTo>
                <a:lnTo>
                  <a:pt x="43672" y="794908"/>
                </a:lnTo>
                <a:lnTo>
                  <a:pt x="49726" y="798986"/>
                </a:lnTo>
                <a:lnTo>
                  <a:pt x="57150" y="800481"/>
                </a:lnTo>
                <a:lnTo>
                  <a:pt x="64573" y="798986"/>
                </a:lnTo>
                <a:lnTo>
                  <a:pt x="70627" y="794908"/>
                </a:lnTo>
                <a:lnTo>
                  <a:pt x="74705" y="788854"/>
                </a:lnTo>
                <a:lnTo>
                  <a:pt x="76200" y="781431"/>
                </a:lnTo>
                <a:lnTo>
                  <a:pt x="74705" y="774007"/>
                </a:lnTo>
                <a:lnTo>
                  <a:pt x="70627" y="767953"/>
                </a:lnTo>
                <a:lnTo>
                  <a:pt x="64573" y="763875"/>
                </a:lnTo>
                <a:lnTo>
                  <a:pt x="57150" y="762381"/>
                </a:lnTo>
                <a:close/>
              </a:path>
              <a:path w="114300" h="893445">
                <a:moveTo>
                  <a:pt x="114300" y="816737"/>
                </a:moveTo>
                <a:lnTo>
                  <a:pt x="0" y="816737"/>
                </a:lnTo>
                <a:lnTo>
                  <a:pt x="57150" y="892937"/>
                </a:lnTo>
                <a:lnTo>
                  <a:pt x="114300" y="816737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1958828" y="5253228"/>
            <a:ext cx="114300" cy="902335"/>
          </a:xfrm>
          <a:custGeom>
            <a:avLst/>
            <a:gdLst/>
            <a:ahLst/>
            <a:cxnLst/>
            <a:rect l="l" t="t" r="r" b="b"/>
            <a:pathLst>
              <a:path w="114300" h="902335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902335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902335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902335">
                <a:moveTo>
                  <a:pt x="57150" y="228726"/>
                </a:moveTo>
                <a:lnTo>
                  <a:pt x="49726" y="230221"/>
                </a:lnTo>
                <a:lnTo>
                  <a:pt x="43672" y="234299"/>
                </a:lnTo>
                <a:lnTo>
                  <a:pt x="39594" y="240353"/>
                </a:lnTo>
                <a:lnTo>
                  <a:pt x="38100" y="247776"/>
                </a:lnTo>
                <a:lnTo>
                  <a:pt x="39594" y="255200"/>
                </a:lnTo>
                <a:lnTo>
                  <a:pt x="43672" y="261254"/>
                </a:lnTo>
                <a:lnTo>
                  <a:pt x="49726" y="265332"/>
                </a:lnTo>
                <a:lnTo>
                  <a:pt x="57150" y="266826"/>
                </a:lnTo>
                <a:lnTo>
                  <a:pt x="64573" y="265332"/>
                </a:lnTo>
                <a:lnTo>
                  <a:pt x="70627" y="261254"/>
                </a:lnTo>
                <a:lnTo>
                  <a:pt x="74705" y="255200"/>
                </a:lnTo>
                <a:lnTo>
                  <a:pt x="76200" y="247776"/>
                </a:lnTo>
                <a:lnTo>
                  <a:pt x="74705" y="240353"/>
                </a:lnTo>
                <a:lnTo>
                  <a:pt x="70627" y="234299"/>
                </a:lnTo>
                <a:lnTo>
                  <a:pt x="64573" y="230221"/>
                </a:lnTo>
                <a:lnTo>
                  <a:pt x="57150" y="228726"/>
                </a:lnTo>
                <a:close/>
              </a:path>
              <a:path w="114300" h="902335">
                <a:moveTo>
                  <a:pt x="57150" y="304926"/>
                </a:moveTo>
                <a:lnTo>
                  <a:pt x="49726" y="306421"/>
                </a:lnTo>
                <a:lnTo>
                  <a:pt x="43672" y="310499"/>
                </a:lnTo>
                <a:lnTo>
                  <a:pt x="39594" y="316553"/>
                </a:lnTo>
                <a:lnTo>
                  <a:pt x="38100" y="323976"/>
                </a:lnTo>
                <a:lnTo>
                  <a:pt x="39594" y="331400"/>
                </a:lnTo>
                <a:lnTo>
                  <a:pt x="43672" y="337454"/>
                </a:lnTo>
                <a:lnTo>
                  <a:pt x="49726" y="341532"/>
                </a:lnTo>
                <a:lnTo>
                  <a:pt x="57150" y="343026"/>
                </a:lnTo>
                <a:lnTo>
                  <a:pt x="64573" y="341532"/>
                </a:lnTo>
                <a:lnTo>
                  <a:pt x="70627" y="337454"/>
                </a:lnTo>
                <a:lnTo>
                  <a:pt x="74705" y="331400"/>
                </a:lnTo>
                <a:lnTo>
                  <a:pt x="76200" y="323976"/>
                </a:lnTo>
                <a:lnTo>
                  <a:pt x="74705" y="316553"/>
                </a:lnTo>
                <a:lnTo>
                  <a:pt x="70627" y="310499"/>
                </a:lnTo>
                <a:lnTo>
                  <a:pt x="64573" y="306421"/>
                </a:lnTo>
                <a:lnTo>
                  <a:pt x="57150" y="304926"/>
                </a:lnTo>
                <a:close/>
              </a:path>
              <a:path w="114300" h="902335">
                <a:moveTo>
                  <a:pt x="57150" y="381126"/>
                </a:moveTo>
                <a:lnTo>
                  <a:pt x="49726" y="382639"/>
                </a:lnTo>
                <a:lnTo>
                  <a:pt x="43672" y="386746"/>
                </a:lnTo>
                <a:lnTo>
                  <a:pt x="39594" y="392807"/>
                </a:lnTo>
                <a:lnTo>
                  <a:pt x="38100" y="400176"/>
                </a:lnTo>
                <a:lnTo>
                  <a:pt x="38100" y="400304"/>
                </a:lnTo>
                <a:lnTo>
                  <a:pt x="39594" y="407727"/>
                </a:lnTo>
                <a:lnTo>
                  <a:pt x="43672" y="413781"/>
                </a:lnTo>
                <a:lnTo>
                  <a:pt x="49726" y="417859"/>
                </a:lnTo>
                <a:lnTo>
                  <a:pt x="57150" y="419354"/>
                </a:lnTo>
                <a:lnTo>
                  <a:pt x="64573" y="417859"/>
                </a:lnTo>
                <a:lnTo>
                  <a:pt x="70627" y="413781"/>
                </a:lnTo>
                <a:lnTo>
                  <a:pt x="74705" y="407727"/>
                </a:lnTo>
                <a:lnTo>
                  <a:pt x="76200" y="400304"/>
                </a:lnTo>
                <a:lnTo>
                  <a:pt x="76200" y="400176"/>
                </a:lnTo>
                <a:lnTo>
                  <a:pt x="74705" y="392807"/>
                </a:lnTo>
                <a:lnTo>
                  <a:pt x="70627" y="386746"/>
                </a:lnTo>
                <a:lnTo>
                  <a:pt x="64573" y="382639"/>
                </a:lnTo>
                <a:lnTo>
                  <a:pt x="57150" y="381126"/>
                </a:lnTo>
                <a:close/>
              </a:path>
              <a:path w="114300" h="902335">
                <a:moveTo>
                  <a:pt x="57150" y="457454"/>
                </a:moveTo>
                <a:lnTo>
                  <a:pt x="49726" y="458948"/>
                </a:lnTo>
                <a:lnTo>
                  <a:pt x="43672" y="463026"/>
                </a:lnTo>
                <a:lnTo>
                  <a:pt x="39594" y="469080"/>
                </a:lnTo>
                <a:lnTo>
                  <a:pt x="38100" y="476504"/>
                </a:lnTo>
                <a:lnTo>
                  <a:pt x="39594" y="483927"/>
                </a:lnTo>
                <a:lnTo>
                  <a:pt x="43672" y="489981"/>
                </a:lnTo>
                <a:lnTo>
                  <a:pt x="49726" y="494059"/>
                </a:lnTo>
                <a:lnTo>
                  <a:pt x="57150" y="495554"/>
                </a:lnTo>
                <a:lnTo>
                  <a:pt x="64573" y="494059"/>
                </a:lnTo>
                <a:lnTo>
                  <a:pt x="70627" y="489981"/>
                </a:lnTo>
                <a:lnTo>
                  <a:pt x="74705" y="483927"/>
                </a:lnTo>
                <a:lnTo>
                  <a:pt x="76200" y="476504"/>
                </a:lnTo>
                <a:lnTo>
                  <a:pt x="74705" y="469080"/>
                </a:lnTo>
                <a:lnTo>
                  <a:pt x="70627" y="463026"/>
                </a:lnTo>
                <a:lnTo>
                  <a:pt x="64573" y="458948"/>
                </a:lnTo>
                <a:lnTo>
                  <a:pt x="57150" y="457454"/>
                </a:lnTo>
                <a:close/>
              </a:path>
              <a:path w="114300" h="902335">
                <a:moveTo>
                  <a:pt x="57150" y="533654"/>
                </a:moveTo>
                <a:lnTo>
                  <a:pt x="49726" y="535148"/>
                </a:lnTo>
                <a:lnTo>
                  <a:pt x="43672" y="539226"/>
                </a:lnTo>
                <a:lnTo>
                  <a:pt x="39594" y="545280"/>
                </a:lnTo>
                <a:lnTo>
                  <a:pt x="38100" y="552704"/>
                </a:lnTo>
                <a:lnTo>
                  <a:pt x="39594" y="560127"/>
                </a:lnTo>
                <a:lnTo>
                  <a:pt x="43672" y="566181"/>
                </a:lnTo>
                <a:lnTo>
                  <a:pt x="49726" y="570259"/>
                </a:lnTo>
                <a:lnTo>
                  <a:pt x="57150" y="571754"/>
                </a:lnTo>
                <a:lnTo>
                  <a:pt x="64573" y="570259"/>
                </a:lnTo>
                <a:lnTo>
                  <a:pt x="70627" y="566181"/>
                </a:lnTo>
                <a:lnTo>
                  <a:pt x="74705" y="560127"/>
                </a:lnTo>
                <a:lnTo>
                  <a:pt x="76200" y="552704"/>
                </a:lnTo>
                <a:lnTo>
                  <a:pt x="74705" y="545280"/>
                </a:lnTo>
                <a:lnTo>
                  <a:pt x="70627" y="539226"/>
                </a:lnTo>
                <a:lnTo>
                  <a:pt x="64573" y="535148"/>
                </a:lnTo>
                <a:lnTo>
                  <a:pt x="57150" y="533654"/>
                </a:lnTo>
                <a:close/>
              </a:path>
              <a:path w="114300" h="902335">
                <a:moveTo>
                  <a:pt x="57150" y="609854"/>
                </a:moveTo>
                <a:lnTo>
                  <a:pt x="49726" y="611366"/>
                </a:lnTo>
                <a:lnTo>
                  <a:pt x="43672" y="615473"/>
                </a:lnTo>
                <a:lnTo>
                  <a:pt x="39594" y="621534"/>
                </a:lnTo>
                <a:lnTo>
                  <a:pt x="38100" y="628904"/>
                </a:lnTo>
                <a:lnTo>
                  <a:pt x="39594" y="636454"/>
                </a:lnTo>
                <a:lnTo>
                  <a:pt x="43672" y="642508"/>
                </a:lnTo>
                <a:lnTo>
                  <a:pt x="49726" y="646586"/>
                </a:lnTo>
                <a:lnTo>
                  <a:pt x="57150" y="648081"/>
                </a:lnTo>
                <a:lnTo>
                  <a:pt x="64573" y="646586"/>
                </a:lnTo>
                <a:lnTo>
                  <a:pt x="70627" y="642508"/>
                </a:lnTo>
                <a:lnTo>
                  <a:pt x="74705" y="636454"/>
                </a:lnTo>
                <a:lnTo>
                  <a:pt x="76200" y="629031"/>
                </a:lnTo>
                <a:lnTo>
                  <a:pt x="74705" y="621534"/>
                </a:lnTo>
                <a:lnTo>
                  <a:pt x="70627" y="615473"/>
                </a:lnTo>
                <a:lnTo>
                  <a:pt x="64573" y="611366"/>
                </a:lnTo>
                <a:lnTo>
                  <a:pt x="57150" y="609854"/>
                </a:lnTo>
                <a:close/>
              </a:path>
              <a:path w="114300" h="902335">
                <a:moveTo>
                  <a:pt x="57150" y="686181"/>
                </a:moveTo>
                <a:lnTo>
                  <a:pt x="49726" y="687675"/>
                </a:lnTo>
                <a:lnTo>
                  <a:pt x="43672" y="691753"/>
                </a:lnTo>
                <a:lnTo>
                  <a:pt x="39594" y="697807"/>
                </a:lnTo>
                <a:lnTo>
                  <a:pt x="38100" y="705231"/>
                </a:lnTo>
                <a:lnTo>
                  <a:pt x="39594" y="712654"/>
                </a:lnTo>
                <a:lnTo>
                  <a:pt x="43672" y="718708"/>
                </a:lnTo>
                <a:lnTo>
                  <a:pt x="49726" y="722786"/>
                </a:lnTo>
                <a:lnTo>
                  <a:pt x="57150" y="724281"/>
                </a:lnTo>
                <a:lnTo>
                  <a:pt x="64573" y="722786"/>
                </a:lnTo>
                <a:lnTo>
                  <a:pt x="70627" y="718708"/>
                </a:lnTo>
                <a:lnTo>
                  <a:pt x="74705" y="712654"/>
                </a:lnTo>
                <a:lnTo>
                  <a:pt x="76200" y="705231"/>
                </a:lnTo>
                <a:lnTo>
                  <a:pt x="74705" y="697807"/>
                </a:lnTo>
                <a:lnTo>
                  <a:pt x="70627" y="691753"/>
                </a:lnTo>
                <a:lnTo>
                  <a:pt x="64573" y="687675"/>
                </a:lnTo>
                <a:lnTo>
                  <a:pt x="57150" y="686181"/>
                </a:lnTo>
                <a:close/>
              </a:path>
              <a:path w="114300" h="902335">
                <a:moveTo>
                  <a:pt x="57150" y="762381"/>
                </a:moveTo>
                <a:lnTo>
                  <a:pt x="49726" y="763875"/>
                </a:lnTo>
                <a:lnTo>
                  <a:pt x="43672" y="767953"/>
                </a:lnTo>
                <a:lnTo>
                  <a:pt x="39594" y="774007"/>
                </a:lnTo>
                <a:lnTo>
                  <a:pt x="38100" y="781431"/>
                </a:lnTo>
                <a:lnTo>
                  <a:pt x="39594" y="788854"/>
                </a:lnTo>
                <a:lnTo>
                  <a:pt x="43672" y="794908"/>
                </a:lnTo>
                <a:lnTo>
                  <a:pt x="49726" y="798986"/>
                </a:lnTo>
                <a:lnTo>
                  <a:pt x="57150" y="800481"/>
                </a:lnTo>
                <a:lnTo>
                  <a:pt x="64573" y="798986"/>
                </a:lnTo>
                <a:lnTo>
                  <a:pt x="70627" y="794908"/>
                </a:lnTo>
                <a:lnTo>
                  <a:pt x="74705" y="788854"/>
                </a:lnTo>
                <a:lnTo>
                  <a:pt x="76200" y="781431"/>
                </a:lnTo>
                <a:lnTo>
                  <a:pt x="74705" y="774007"/>
                </a:lnTo>
                <a:lnTo>
                  <a:pt x="70627" y="767953"/>
                </a:lnTo>
                <a:lnTo>
                  <a:pt x="64573" y="763875"/>
                </a:lnTo>
                <a:lnTo>
                  <a:pt x="57150" y="762381"/>
                </a:lnTo>
                <a:close/>
              </a:path>
              <a:path w="114300" h="902335">
                <a:moveTo>
                  <a:pt x="114300" y="825881"/>
                </a:moveTo>
                <a:lnTo>
                  <a:pt x="0" y="825881"/>
                </a:lnTo>
                <a:lnTo>
                  <a:pt x="57150" y="902081"/>
                </a:lnTo>
                <a:lnTo>
                  <a:pt x="114300" y="825881"/>
                </a:lnTo>
                <a:close/>
              </a:path>
            </a:pathLst>
          </a:custGeom>
          <a:solidFill>
            <a:srgbClr val="40404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966461" y="4137990"/>
            <a:ext cx="8736965" cy="2012314"/>
            <a:chOff x="4966461" y="4137990"/>
            <a:chExt cx="8736965" cy="201231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76087" y="4137990"/>
              <a:ext cx="8104885" cy="1006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6461" y="5144388"/>
              <a:ext cx="8736838" cy="10058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0420" y="4108958"/>
            <a:ext cx="4484242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53530" y="794588"/>
            <a:ext cx="5293614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732654"/>
            <a:ext cx="5373370" cy="518159"/>
            <a:chOff x="7698993" y="4732654"/>
            <a:chExt cx="537337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2677" y="4732654"/>
              <a:ext cx="3329304" cy="518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98993" y="5593715"/>
            <a:ext cx="5744210" cy="518159"/>
            <a:chOff x="7698993" y="5593715"/>
            <a:chExt cx="5744210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5593715"/>
              <a:ext cx="2468372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1089" y="5593715"/>
              <a:ext cx="110679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3363" y="5593715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7767" y="5593715"/>
              <a:ext cx="1530984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37363" y="5593715"/>
              <a:ext cx="36880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21767" y="5593715"/>
              <a:ext cx="820927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98993" y="6454724"/>
            <a:ext cx="2826385" cy="518795"/>
            <a:chOff x="7698993" y="6454724"/>
            <a:chExt cx="2826385" cy="5187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8993" y="6454724"/>
              <a:ext cx="1938908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3973" y="6454724"/>
              <a:ext cx="1080820" cy="5184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16441" y="3998104"/>
            <a:ext cx="3717718" cy="371771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97" y="2489454"/>
            <a:ext cx="9528175" cy="722630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30"/>
              </a:spcBef>
            </a:pP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dirty="0">
                <a:solidFill>
                  <a:srgbClr val="EF5A28"/>
                </a:solidFill>
              </a:rPr>
              <a:t> </a:t>
            </a:r>
            <a:r>
              <a:rPr spc="-5" dirty="0"/>
              <a:t>org.junit.jupiter.api.Test;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3097" y="4190238"/>
            <a:ext cx="7656830" cy="722630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8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HelloWorldTest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1815" y="4289552"/>
            <a:ext cx="300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061" y="5107685"/>
            <a:ext cx="1507490" cy="722630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67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9294" y="6044946"/>
            <a:ext cx="4554220" cy="722630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31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firstTest()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3067" y="6072327"/>
            <a:ext cx="300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76" y="6964426"/>
            <a:ext cx="1073594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89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"First</a:t>
            </a:r>
            <a:r>
              <a:rPr sz="36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test"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930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27477" y="4732350"/>
            <a:ext cx="4035298" cy="8232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2328417"/>
            <a:ext cx="1666240" cy="5181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2960877"/>
            <a:ext cx="4392930" cy="5181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3821633"/>
            <a:ext cx="1788159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4454652"/>
            <a:ext cx="5783198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5315711"/>
            <a:ext cx="2333371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5947867"/>
            <a:ext cx="4713223" cy="518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98993" y="6809485"/>
            <a:ext cx="4206621" cy="51815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44433" y="2931414"/>
            <a:ext cx="198120" cy="502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9950" y="7441945"/>
            <a:ext cx="5848096" cy="51815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3573" y="4108958"/>
            <a:ext cx="997356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2482037"/>
            <a:ext cx="443115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3374135"/>
            <a:ext cx="2974212" cy="5486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4265676"/>
            <a:ext cx="9437624" cy="54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5157470"/>
            <a:ext cx="3723004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6049009"/>
            <a:ext cx="3910203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6940625"/>
            <a:ext cx="5089271" cy="5489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216530" y="2235403"/>
            <a:ext cx="2834640" cy="1463675"/>
            <a:chOff x="2216530" y="2235403"/>
            <a:chExt cx="2834640" cy="146367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9326" y="2235403"/>
              <a:ext cx="2302510" cy="731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379976"/>
            <a:ext cx="3769995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5125923"/>
            <a:ext cx="163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5042611"/>
            <a:ext cx="1737741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1215" y="4108958"/>
            <a:ext cx="521766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23861" y="794588"/>
            <a:ext cx="4595113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0782" y="3544165"/>
            <a:ext cx="2871770" cy="46159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3840734"/>
            <a:ext cx="7545832" cy="5181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698993" y="4702175"/>
            <a:ext cx="7987665" cy="518159"/>
            <a:chOff x="7698993" y="4702175"/>
            <a:chExt cx="7987665" cy="51815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4702175"/>
              <a:ext cx="3153029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42091" y="4702175"/>
              <a:ext cx="1106424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64111" y="4702175"/>
              <a:ext cx="368807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48515" y="4702175"/>
              <a:ext cx="1946020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78255" y="4702175"/>
              <a:ext cx="368807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62659" y="4702175"/>
              <a:ext cx="2023490" cy="5181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98993" y="5563234"/>
            <a:ext cx="9022207" cy="5181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044433" y="6051706"/>
            <a:ext cx="198120" cy="129032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489950" y="6195695"/>
            <a:ext cx="6096000" cy="518159"/>
            <a:chOff x="8489950" y="6195695"/>
            <a:chExt cx="6096000" cy="518159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9950" y="6195695"/>
              <a:ext cx="2197734" cy="518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7914" y="6195695"/>
              <a:ext cx="369417" cy="518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72572" y="6195695"/>
              <a:ext cx="3912870" cy="5181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489950" y="6827849"/>
            <a:ext cx="8760460" cy="1036955"/>
            <a:chOff x="8489950" y="6827849"/>
            <a:chExt cx="8760460" cy="103695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89950" y="6827849"/>
              <a:ext cx="8760333" cy="5184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9950" y="7346568"/>
              <a:ext cx="1946021" cy="51815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8160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20" h="7458709">
                <a:moveTo>
                  <a:pt x="8961120" y="850392"/>
                </a:moveTo>
                <a:lnTo>
                  <a:pt x="6601968" y="850392"/>
                </a:lnTo>
                <a:lnTo>
                  <a:pt x="6601968" y="0"/>
                </a:lnTo>
                <a:lnTo>
                  <a:pt x="0" y="0"/>
                </a:lnTo>
                <a:lnTo>
                  <a:pt x="0" y="850392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50392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30729" y="670305"/>
            <a:ext cx="13556869" cy="853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62676" y="3786275"/>
            <a:ext cx="6374765" cy="10617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&gt;org.junit.platform&lt;/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&gt;junit-platform-launcher&lt;/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80" y="4925314"/>
            <a:ext cx="2951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&gt;1.x.x&lt;/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2676" y="5170448"/>
            <a:ext cx="6007735" cy="48602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890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&gt;test&lt;/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&gt;org.junit.jupiter&lt;/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&gt;junit-jupiter-engine&lt;/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&gt;5.x.x&lt;/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&gt;test&lt;/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&gt;org.junit.vintage&lt;/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790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&gt;junit-vintage-engine&lt;/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&gt;5.x.x&lt;/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&gt;test&lt;/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1600" spc="-5" dirty="0">
                <a:solidFill>
                  <a:srgbClr val="76CADF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80" y="3141852"/>
            <a:ext cx="1609344" cy="42672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7245857" y="4898897"/>
            <a:ext cx="654050" cy="312420"/>
          </a:xfrm>
          <a:custGeom>
            <a:avLst/>
            <a:gdLst/>
            <a:ahLst/>
            <a:cxnLst/>
            <a:rect l="l" t="t" r="r" b="b"/>
            <a:pathLst>
              <a:path w="654050" h="312420">
                <a:moveTo>
                  <a:pt x="0" y="312420"/>
                </a:moveTo>
                <a:lnTo>
                  <a:pt x="653795" y="312420"/>
                </a:lnTo>
                <a:lnTo>
                  <a:pt x="653795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75125" y="794588"/>
            <a:ext cx="10270235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530597"/>
            <a:ext cx="3194684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391607"/>
            <a:ext cx="4737100" cy="5184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44433" y="5879998"/>
            <a:ext cx="198120" cy="12903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6024371"/>
            <a:ext cx="6360922" cy="5181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489950" y="6656831"/>
            <a:ext cx="6758305" cy="518159"/>
            <a:chOff x="8489950" y="6656831"/>
            <a:chExt cx="6758305" cy="51815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6656831"/>
              <a:ext cx="3220338" cy="5181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95532" y="6656831"/>
              <a:ext cx="481583" cy="5181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6323" y="6656831"/>
              <a:ext cx="2911602" cy="5181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52929" y="6656831"/>
              <a:ext cx="694944" cy="5181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27901" y="4056321"/>
            <a:ext cx="3695120" cy="358239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23305" y="794588"/>
            <a:ext cx="7378065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732654"/>
            <a:ext cx="5774690" cy="518159"/>
            <a:chOff x="7698993" y="4732654"/>
            <a:chExt cx="577469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2677" y="4732654"/>
              <a:ext cx="3730878" cy="518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98993" y="5593715"/>
            <a:ext cx="6903084" cy="518159"/>
            <a:chOff x="7698993" y="5593715"/>
            <a:chExt cx="6903084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5593715"/>
              <a:ext cx="2468372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1089" y="5593715"/>
              <a:ext cx="110679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3363" y="5593715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7767" y="5593715"/>
              <a:ext cx="1945893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7507" y="5593715"/>
              <a:ext cx="36880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11911" y="5593715"/>
              <a:ext cx="1589913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98993" y="6454724"/>
            <a:ext cx="2721610" cy="518795"/>
            <a:chOff x="7698993" y="6454724"/>
            <a:chExt cx="2721610" cy="5187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8993" y="6454724"/>
              <a:ext cx="1938908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3973" y="6454724"/>
              <a:ext cx="976579" cy="5184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29679" y="4011274"/>
            <a:ext cx="3691309" cy="369130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13550" y="794588"/>
            <a:ext cx="4993640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732654"/>
            <a:ext cx="5373370" cy="518159"/>
            <a:chOff x="7698993" y="4732654"/>
            <a:chExt cx="537337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2677" y="4732654"/>
              <a:ext cx="3329304" cy="518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98993" y="5593715"/>
            <a:ext cx="6563995" cy="518159"/>
            <a:chOff x="7698993" y="5593715"/>
            <a:chExt cx="656399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5593715"/>
              <a:ext cx="2468372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1089" y="5593715"/>
              <a:ext cx="110679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3363" y="5593715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7767" y="5593715"/>
              <a:ext cx="1530984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37363" y="5593715"/>
              <a:ext cx="36880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21767" y="5593715"/>
              <a:ext cx="1641093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98993" y="6454724"/>
            <a:ext cx="2826385" cy="518795"/>
            <a:chOff x="7698993" y="6454724"/>
            <a:chExt cx="2826385" cy="5187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8993" y="6454724"/>
              <a:ext cx="1938908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3973" y="6454724"/>
              <a:ext cx="1080820" cy="5184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29679" y="4011274"/>
            <a:ext cx="3691309" cy="369130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953889" y="670305"/>
            <a:ext cx="8730615" cy="853440"/>
            <a:chOff x="4953889" y="670305"/>
            <a:chExt cx="8730615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53889" y="670305"/>
              <a:ext cx="1718690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8918" y="670305"/>
              <a:ext cx="3765422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6564" y="670305"/>
              <a:ext cx="3837558" cy="853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2185695"/>
            <a:ext cx="10033000" cy="199263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org.junit.jupiter.api.Test;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4000"/>
              </a:lnSpc>
              <a:spcBef>
                <a:spcPts val="5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5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org.junit.platform.runner.JUnitPlatform; </a:t>
            </a:r>
            <a:r>
              <a:rPr sz="2800" spc="-166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org.junit.runner.RunWith;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097" y="4973573"/>
            <a:ext cx="6316980" cy="619125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@RunWith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(JUnitPlatform.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5746" y="5036642"/>
            <a:ext cx="555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800" spc="-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Deprecated</a:t>
            </a:r>
            <a:r>
              <a:rPr sz="28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800" spc="-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JUnit</a:t>
            </a:r>
            <a:r>
              <a:rPr sz="2800" spc="-4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5.8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76" y="5463311"/>
            <a:ext cx="8327390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marR="2137410" indent="-638810">
              <a:lnSpc>
                <a:spcPct val="154000"/>
              </a:lnSpc>
              <a:spcBef>
                <a:spcPts val="100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6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HelloWorldTest</a:t>
            </a:r>
            <a:r>
              <a:rPr sz="28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6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7780" marR="5080" indent="-637540">
              <a:lnSpc>
                <a:spcPts val="5160"/>
              </a:lnSpc>
              <a:spcBef>
                <a:spcPts val="470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firstTest() {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"First</a:t>
            </a:r>
            <a:r>
              <a:rPr sz="28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test"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ct val="100000"/>
              </a:lnSpc>
              <a:spcBef>
                <a:spcPts val="133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480436" y="670305"/>
            <a:ext cx="13677265" cy="853440"/>
            <a:chOff x="2480436" y="670305"/>
            <a:chExt cx="13677265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80436" y="670305"/>
              <a:ext cx="5385053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6405" y="670305"/>
              <a:ext cx="1545336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2623" y="670305"/>
              <a:ext cx="3908171" cy="8534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0016" y="670305"/>
              <a:ext cx="3837558" cy="8534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1076" y="2185695"/>
            <a:ext cx="11939905" cy="526923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org.junit.runner.RunWith;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637540">
              <a:lnSpc>
                <a:spcPct val="154000"/>
              </a:lnSpc>
              <a:spcBef>
                <a:spcPts val="5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229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org.junit.platform.runner.JUnitPlatform;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5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org.junit.platform.suite.api.SuiteDisplayName; </a:t>
            </a:r>
            <a:r>
              <a:rPr sz="2800" spc="-166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org.junit.platform.suite.api.SelectPackages;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org.junit.platform.suite.api.IncludeTags;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4000"/>
              </a:lnSpc>
            </a:pP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@RunWith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(JUnitPlatform.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 Deprecated in JUnit </a:t>
            </a:r>
            <a:r>
              <a:rPr sz="28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5.8 </a:t>
            </a:r>
            <a:r>
              <a:rPr sz="2800" spc="-16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@SuiteDisplayName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"Gift</a:t>
            </a:r>
            <a:r>
              <a:rPr sz="28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Services</a:t>
            </a:r>
            <a:r>
              <a:rPr sz="2800" spc="-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Tests"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97" y="7625333"/>
            <a:ext cx="10377170" cy="1137920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@SelectPackages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"com.</a:t>
            </a:r>
            <a:r>
              <a:rPr lang="en-US"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.services.gift"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170">
              <a:lnSpc>
                <a:spcPct val="100000"/>
              </a:lnSpc>
              <a:spcBef>
                <a:spcPts val="1800"/>
              </a:spcBef>
            </a:pP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@IncludeTags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"gift"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76" y="8969450"/>
            <a:ext cx="8112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GiftServicesTestSuite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41269" y="670305"/>
            <a:ext cx="12553950" cy="853440"/>
            <a:chOff x="3041269" y="670305"/>
            <a:chExt cx="12553950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1269" y="670305"/>
              <a:ext cx="5385054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7238" y="670305"/>
              <a:ext cx="1545336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3455" y="670305"/>
              <a:ext cx="2592324" cy="8534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660" y="670305"/>
              <a:ext cx="3837559" cy="8534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1076" y="2512914"/>
            <a:ext cx="11306810" cy="264795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org.junit.platform.suite.api.Suite;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4000"/>
              </a:lnSpc>
              <a:spcBef>
                <a:spcPts val="5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org.junit.platform.suite.api.SuiteDisplayName; </a:t>
            </a:r>
            <a:r>
              <a:rPr sz="2800" spc="-16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org.junit.platform.suite.api.SelectPackages;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org.junit.platform.suite.api.IncludeTags;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97" y="5983985"/>
            <a:ext cx="1466215" cy="538480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@Suite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0023" y="6020180"/>
            <a:ext cx="5981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8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Available</a:t>
            </a:r>
            <a:r>
              <a:rPr sz="2800" spc="-5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since</a:t>
            </a:r>
            <a:r>
              <a:rPr sz="2800" spc="-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JUnit</a:t>
            </a:r>
            <a:r>
              <a:rPr sz="2800" spc="-4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5.8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76" y="6446792"/>
            <a:ext cx="10243185" cy="266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95"/>
              </a:spcBef>
            </a:pP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@SuiteDisplayName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"Gift Services </a:t>
            </a:r>
            <a:r>
              <a:rPr sz="2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Tests"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@SelectPackages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"com.</a:t>
            </a:r>
            <a:r>
              <a:rPr lang="en-US"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.services.gift"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spc="-16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@IncludeTags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"gift"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GiftServicesTestSuite</a:t>
            </a:r>
            <a:r>
              <a:rPr sz="2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69097" y="794588"/>
            <a:ext cx="3018790" cy="854075"/>
            <a:chOff x="7769097" y="794588"/>
            <a:chExt cx="301879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69097" y="794588"/>
              <a:ext cx="774192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6193" y="794588"/>
              <a:ext cx="987551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9969" y="794588"/>
              <a:ext cx="2137410" cy="8537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5610" y="3001880"/>
            <a:ext cx="4305081" cy="48201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81446" y="794588"/>
            <a:ext cx="6642734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732654"/>
            <a:ext cx="5774690" cy="518159"/>
            <a:chOff x="7698993" y="4732654"/>
            <a:chExt cx="577469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2677" y="4732654"/>
              <a:ext cx="3730878" cy="518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98993" y="5593715"/>
            <a:ext cx="6522084" cy="518159"/>
            <a:chOff x="7698993" y="5593715"/>
            <a:chExt cx="6522084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5593715"/>
              <a:ext cx="2468372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1089" y="5593715"/>
              <a:ext cx="110679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3363" y="5593715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7767" y="5593715"/>
              <a:ext cx="1945893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7507" y="5593715"/>
              <a:ext cx="36880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11911" y="5593715"/>
              <a:ext cx="1208836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98993" y="6454724"/>
            <a:ext cx="5037455" cy="518795"/>
            <a:chOff x="7698993" y="6454724"/>
            <a:chExt cx="5037455" cy="5187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8993" y="6454724"/>
              <a:ext cx="1938908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3973" y="6454724"/>
              <a:ext cx="3292221" cy="5184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29679" y="4011274"/>
            <a:ext cx="3691309" cy="369130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71846" y="794588"/>
            <a:ext cx="7860410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732654"/>
            <a:ext cx="5781675" cy="518159"/>
            <a:chOff x="7698993" y="4732654"/>
            <a:chExt cx="5781675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2677" y="4732654"/>
              <a:ext cx="1895221" cy="518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8287" y="4732654"/>
              <a:ext cx="2032000" cy="5181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698993" y="5593715"/>
            <a:ext cx="7326630" cy="518159"/>
            <a:chOff x="7698993" y="5593715"/>
            <a:chExt cx="7326630" cy="51815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8993" y="5593715"/>
              <a:ext cx="246837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1089" y="5593715"/>
              <a:ext cx="1106792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3363" y="5593715"/>
              <a:ext cx="368807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7767" y="5593715"/>
              <a:ext cx="1945893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27507" y="5593715"/>
              <a:ext cx="368807" cy="5181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11911" y="5593715"/>
              <a:ext cx="1208836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19275" y="5593715"/>
              <a:ext cx="368807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03679" y="5593715"/>
              <a:ext cx="821334" cy="5181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698993" y="6454724"/>
            <a:ext cx="5037455" cy="518795"/>
            <a:chOff x="7698993" y="6454724"/>
            <a:chExt cx="5037455" cy="51879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98993" y="6454724"/>
              <a:ext cx="1938908" cy="5184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3973" y="6454724"/>
              <a:ext cx="3292221" cy="5184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29679" y="4011274"/>
            <a:ext cx="3691309" cy="369130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84725" y="794588"/>
            <a:ext cx="9041130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732654"/>
            <a:ext cx="5781675" cy="518159"/>
            <a:chOff x="7698993" y="4732654"/>
            <a:chExt cx="5781675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2677" y="4732654"/>
              <a:ext cx="1895221" cy="518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8287" y="4732654"/>
              <a:ext cx="2032000" cy="5181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698993" y="5593715"/>
            <a:ext cx="8146415" cy="518159"/>
            <a:chOff x="7698993" y="5593715"/>
            <a:chExt cx="8146415" cy="51815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8993" y="5593715"/>
              <a:ext cx="246837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1089" y="5593715"/>
              <a:ext cx="1106792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3363" y="5593715"/>
              <a:ext cx="368807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7767" y="5593715"/>
              <a:ext cx="1945893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27507" y="5593715"/>
              <a:ext cx="368807" cy="5181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11911" y="5593715"/>
              <a:ext cx="1208836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19275" y="5593715"/>
              <a:ext cx="368807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03679" y="5593715"/>
              <a:ext cx="1641475" cy="5181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698993" y="6454724"/>
            <a:ext cx="5037455" cy="518795"/>
            <a:chOff x="7698993" y="6454724"/>
            <a:chExt cx="5037455" cy="51879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98993" y="6454724"/>
              <a:ext cx="1938908" cy="5184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3973" y="6454724"/>
              <a:ext cx="3292221" cy="5184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29679" y="4011274"/>
            <a:ext cx="3691309" cy="369130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0739" y="4108958"/>
            <a:ext cx="600557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98993" y="3303778"/>
            <a:ext cx="3558794" cy="5181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9950" y="3935933"/>
            <a:ext cx="6143498" cy="51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4568952"/>
            <a:ext cx="1994280" cy="5181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44433" y="3791284"/>
            <a:ext cx="603250" cy="31673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75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925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7609" y="5201411"/>
            <a:ext cx="2566924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17609" y="5833821"/>
            <a:ext cx="2056002" cy="5184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17609" y="6466585"/>
            <a:ext cx="969645" cy="518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159" y="3501969"/>
            <a:ext cx="3546344" cy="280884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19" name="Content Placeholder 1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1156461"/>
            <a:ext cx="3223641" cy="548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048001"/>
            <a:ext cx="6410579" cy="5486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2939795"/>
            <a:ext cx="3220466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3831335"/>
            <a:ext cx="4584954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4722571"/>
            <a:ext cx="5865749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5386070"/>
            <a:ext cx="1204341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6940625"/>
            <a:ext cx="3342766" cy="5489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98306" y="5240782"/>
            <a:ext cx="208279" cy="35693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9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3822" y="7603870"/>
            <a:ext cx="2311527" cy="5486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43822" y="8266810"/>
            <a:ext cx="1835277" cy="5486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6" name="Content Placeholder 15"/>
          <p:cNvGraphicFramePr/>
          <p:nvPr>
            <p:ph sz="half" idx="2"/>
          </p:nvPr>
        </p:nvGraphicFramePr>
        <p:xfrm>
          <a:off x="8743633" y="6094413"/>
          <a:ext cx="1439545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2" imgW="1438275" imgH="457200" progId="Paint.Picture">
                  <p:embed/>
                </p:oleObj>
              </mc:Choice>
              <mc:Fallback>
                <p:oleObj name="" r:id="rId12" imgW="1438275" imgH="457200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43633" y="6094413"/>
                        <a:ext cx="1439545" cy="45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14973" y="794588"/>
            <a:ext cx="6588759" cy="853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4293" y="2817633"/>
            <a:ext cx="5126167" cy="51261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729730" y="794588"/>
            <a:ext cx="5205730" cy="854075"/>
            <a:chOff x="6729730" y="794588"/>
            <a:chExt cx="5205730" cy="8540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29730" y="794588"/>
              <a:ext cx="1644014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942" y="794588"/>
              <a:ext cx="649224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8718" y="794588"/>
              <a:ext cx="3396741" cy="8537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4732654"/>
            <a:ext cx="4170045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5593715"/>
            <a:ext cx="2732404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6454724"/>
            <a:ext cx="3217036" cy="518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0817" y="4720254"/>
            <a:ext cx="3946324" cy="225308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69097" y="794588"/>
            <a:ext cx="3018790" cy="854075"/>
            <a:chOff x="7769097" y="794588"/>
            <a:chExt cx="301879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69097" y="794588"/>
              <a:ext cx="774192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6193" y="794588"/>
              <a:ext cx="987551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9969" y="794588"/>
              <a:ext cx="2137410" cy="8537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5610" y="3001880"/>
            <a:ext cx="4305081" cy="48201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Presentation</Application>
  <PresentationFormat>On-screen Show (4:3)</PresentationFormat>
  <Paragraphs>260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Arial</vt:lpstr>
      <vt:lpstr>SimSun</vt:lpstr>
      <vt:lpstr>Wingdings</vt:lpstr>
      <vt:lpstr>Courier New</vt:lpstr>
      <vt:lpstr>Microsoft YaHei</vt:lpstr>
      <vt:lpstr>Arial Unicode MS</vt:lpstr>
      <vt:lpstr>Calibri</vt:lpstr>
      <vt:lpstr>Segoe UI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import org.junit.jupiter.api.Test;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2022-10-24T16:57:08Z</dcterms:created>
  <dcterms:modified xsi:type="dcterms:W3CDTF">2022-10-24T18:03:50Z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2022-02-01T05:30:00Z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2022-10-24T05:30:00Z</vt:filetime>
  </property>
  <property fmtid="{D5CDD505-2E9C-101B-9397-08002B2CF9AE}" pid="5" name="ICV">
    <vt:lpwstr>06714873DB7D4B2D84750046A26607E4</vt:lpwstr>
  </property>
  <property fmtid="{D5CDD505-2E9C-101B-9397-08002B2CF9AE}" pid="6" name="KSOProductBuildVer">
    <vt:lpwstr>1033-11.2.0.11341</vt:lpwstr>
  </property>
</Properties>
</file>