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5" Type="http://schemas.openxmlformats.org/officeDocument/2006/relationships/tableStyles" Target="tableStyles.xml"/><Relationship Id="rId54" Type="http://schemas.openxmlformats.org/officeDocument/2006/relationships/viewProps" Target="viewProps.xml"/><Relationship Id="rId53" Type="http://schemas.openxmlformats.org/officeDocument/2006/relationships/presProps" Target="presProps.xml"/><Relationship Id="rId52" Type="http://schemas.openxmlformats.org/officeDocument/2006/relationships/notesMaster" Target="notesMasters/notesMaster1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7623915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912138" y="1446609"/>
            <a:ext cx="6943725" cy="390584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876800" y="5569446"/>
            <a:ext cx="39014400" cy="45568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7623915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6346190"/>
          </a:xfrm>
          <a:custGeom>
            <a:avLst/>
            <a:gdLst/>
            <a:ahLst/>
            <a:cxnLst/>
            <a:rect l="l" t="t" r="r" b="b"/>
            <a:pathLst>
              <a:path w="18288000" h="6346190">
                <a:moveTo>
                  <a:pt x="0" y="6345936"/>
                </a:moveTo>
                <a:lnTo>
                  <a:pt x="18288000" y="6345936"/>
                </a:lnTo>
                <a:lnTo>
                  <a:pt x="18288000" y="0"/>
                </a:lnTo>
                <a:lnTo>
                  <a:pt x="0" y="0"/>
                </a:lnTo>
                <a:lnTo>
                  <a:pt x="0" y="6345936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6345935"/>
            <a:ext cx="18288000" cy="3941445"/>
          </a:xfrm>
          <a:custGeom>
            <a:avLst/>
            <a:gdLst/>
            <a:ahLst/>
            <a:cxnLst/>
            <a:rect l="l" t="t" r="r" b="b"/>
            <a:pathLst>
              <a:path w="18288000" h="3941445">
                <a:moveTo>
                  <a:pt x="18288000" y="0"/>
                </a:moveTo>
                <a:lnTo>
                  <a:pt x="0" y="0"/>
                </a:lnTo>
                <a:lnTo>
                  <a:pt x="0" y="3941064"/>
                </a:lnTo>
                <a:lnTo>
                  <a:pt x="18288000" y="3941064"/>
                </a:lnTo>
                <a:lnTo>
                  <a:pt x="18288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1076" y="4609922"/>
            <a:ext cx="17325847" cy="13449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4.png"/><Relationship Id="rId1" Type="http://schemas.openxmlformats.org/officeDocument/2006/relationships/image" Target="../media/image5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5.png"/><Relationship Id="rId1" Type="http://schemas.openxmlformats.org/officeDocument/2006/relationships/image" Target="../media/image53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58.png"/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image" Target="../media/image5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61.png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62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image" Target="../media/image63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76.png"/><Relationship Id="rId8" Type="http://schemas.openxmlformats.org/officeDocument/2006/relationships/image" Target="../media/image75.png"/><Relationship Id="rId7" Type="http://schemas.openxmlformats.org/officeDocument/2006/relationships/image" Target="../media/image74.png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68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85.png"/><Relationship Id="rId8" Type="http://schemas.openxmlformats.org/officeDocument/2006/relationships/image" Target="../media/image84.png"/><Relationship Id="rId7" Type="http://schemas.openxmlformats.org/officeDocument/2006/relationships/image" Target="../media/image83.png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4" Type="http://schemas.openxmlformats.org/officeDocument/2006/relationships/slideLayout" Target="../slideLayouts/slideLayout5.xml"/><Relationship Id="rId13" Type="http://schemas.openxmlformats.org/officeDocument/2006/relationships/image" Target="../media/image89.png"/><Relationship Id="rId12" Type="http://schemas.openxmlformats.org/officeDocument/2006/relationships/image" Target="../media/image88.png"/><Relationship Id="rId11" Type="http://schemas.openxmlformats.org/officeDocument/2006/relationships/image" Target="../media/image87.png"/><Relationship Id="rId10" Type="http://schemas.openxmlformats.org/officeDocument/2006/relationships/image" Target="../media/image86.png"/><Relationship Id="rId1" Type="http://schemas.openxmlformats.org/officeDocument/2006/relationships/image" Target="../media/image7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91.png"/><Relationship Id="rId1" Type="http://schemas.openxmlformats.org/officeDocument/2006/relationships/image" Target="../media/image90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99.png"/><Relationship Id="rId8" Type="http://schemas.openxmlformats.org/officeDocument/2006/relationships/image" Target="../media/image98.png"/><Relationship Id="rId7" Type="http://schemas.openxmlformats.org/officeDocument/2006/relationships/image" Target="../media/image97.png"/><Relationship Id="rId6" Type="http://schemas.openxmlformats.org/officeDocument/2006/relationships/image" Target="../media/image96.png"/><Relationship Id="rId5" Type="http://schemas.openxmlformats.org/officeDocument/2006/relationships/image" Target="../media/image80.png"/><Relationship Id="rId4" Type="http://schemas.openxmlformats.org/officeDocument/2006/relationships/image" Target="../media/image95.png"/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5" Type="http://schemas.openxmlformats.org/officeDocument/2006/relationships/slideLayout" Target="../slideLayouts/slideLayout5.xml"/><Relationship Id="rId14" Type="http://schemas.openxmlformats.org/officeDocument/2006/relationships/image" Target="../media/image104.png"/><Relationship Id="rId13" Type="http://schemas.openxmlformats.org/officeDocument/2006/relationships/image" Target="../media/image103.png"/><Relationship Id="rId12" Type="http://schemas.openxmlformats.org/officeDocument/2006/relationships/image" Target="../media/image102.png"/><Relationship Id="rId11" Type="http://schemas.openxmlformats.org/officeDocument/2006/relationships/image" Target="../media/image101.png"/><Relationship Id="rId10" Type="http://schemas.openxmlformats.org/officeDocument/2006/relationships/image" Target="../media/image100.png"/><Relationship Id="rId1" Type="http://schemas.openxmlformats.org/officeDocument/2006/relationships/image" Target="../media/image92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05.png"/><Relationship Id="rId1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image" Target="../media/image10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9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114.png"/><Relationship Id="rId4" Type="http://schemas.openxmlformats.org/officeDocument/2006/relationships/image" Target="../media/image113.png"/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image" Target="../media/image110.pn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3.png"/><Relationship Id="rId8" Type="http://schemas.openxmlformats.org/officeDocument/2006/relationships/image" Target="../media/image122.png"/><Relationship Id="rId7" Type="http://schemas.openxmlformats.org/officeDocument/2006/relationships/image" Target="../media/image121.png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4" Type="http://schemas.openxmlformats.org/officeDocument/2006/relationships/image" Target="../media/image118.png"/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9" Type="http://schemas.openxmlformats.org/officeDocument/2006/relationships/slideLayout" Target="../slideLayouts/slideLayout5.xml"/><Relationship Id="rId18" Type="http://schemas.openxmlformats.org/officeDocument/2006/relationships/image" Target="../media/image132.png"/><Relationship Id="rId17" Type="http://schemas.openxmlformats.org/officeDocument/2006/relationships/image" Target="../media/image131.png"/><Relationship Id="rId16" Type="http://schemas.openxmlformats.org/officeDocument/2006/relationships/image" Target="../media/image130.png"/><Relationship Id="rId15" Type="http://schemas.openxmlformats.org/officeDocument/2006/relationships/image" Target="../media/image129.png"/><Relationship Id="rId14" Type="http://schemas.openxmlformats.org/officeDocument/2006/relationships/image" Target="../media/image128.png"/><Relationship Id="rId13" Type="http://schemas.openxmlformats.org/officeDocument/2006/relationships/image" Target="../media/image127.png"/><Relationship Id="rId12" Type="http://schemas.openxmlformats.org/officeDocument/2006/relationships/image" Target="../media/image126.png"/><Relationship Id="rId11" Type="http://schemas.openxmlformats.org/officeDocument/2006/relationships/image" Target="../media/image125.png"/><Relationship Id="rId10" Type="http://schemas.openxmlformats.org/officeDocument/2006/relationships/image" Target="../media/image124.png"/><Relationship Id="rId1" Type="http://schemas.openxmlformats.org/officeDocument/2006/relationships/image" Target="../media/image115.png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137.png"/><Relationship Id="rId4" Type="http://schemas.openxmlformats.org/officeDocument/2006/relationships/image" Target="../media/image136.png"/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image" Target="../media/image133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138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39.png"/><Relationship Id="rId1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144.png"/><Relationship Id="rId4" Type="http://schemas.openxmlformats.org/officeDocument/2006/relationships/image" Target="../media/image143.png"/><Relationship Id="rId3" Type="http://schemas.openxmlformats.org/officeDocument/2006/relationships/image" Target="../media/image142.png"/><Relationship Id="rId2" Type="http://schemas.openxmlformats.org/officeDocument/2006/relationships/image" Target="../media/image141.png"/><Relationship Id="rId1" Type="http://schemas.openxmlformats.org/officeDocument/2006/relationships/image" Target="../media/image140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149.png"/><Relationship Id="rId4" Type="http://schemas.openxmlformats.org/officeDocument/2006/relationships/image" Target="../media/image148.png"/><Relationship Id="rId3" Type="http://schemas.openxmlformats.org/officeDocument/2006/relationships/image" Target="../media/image147.png"/><Relationship Id="rId2" Type="http://schemas.openxmlformats.org/officeDocument/2006/relationships/image" Target="../media/image146.png"/><Relationship Id="rId1" Type="http://schemas.openxmlformats.org/officeDocument/2006/relationships/image" Target="../media/image145.png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150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51.png"/><Relationship Id="rId1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156.png"/><Relationship Id="rId4" Type="http://schemas.openxmlformats.org/officeDocument/2006/relationships/image" Target="../media/image155.png"/><Relationship Id="rId3" Type="http://schemas.openxmlformats.org/officeDocument/2006/relationships/image" Target="../media/image154.png"/><Relationship Id="rId2" Type="http://schemas.openxmlformats.org/officeDocument/2006/relationships/image" Target="../media/image153.png"/><Relationship Id="rId1" Type="http://schemas.openxmlformats.org/officeDocument/2006/relationships/image" Target="../media/image15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5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5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9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160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61.png"/><Relationship Id="rId1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65.png"/><Relationship Id="rId3" Type="http://schemas.openxmlformats.org/officeDocument/2006/relationships/image" Target="../media/image164.png"/><Relationship Id="rId2" Type="http://schemas.openxmlformats.org/officeDocument/2006/relationships/image" Target="../media/image163.png"/><Relationship Id="rId1" Type="http://schemas.openxmlformats.org/officeDocument/2006/relationships/image" Target="../media/image162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png"/><Relationship Id="rId8" Type="http://schemas.openxmlformats.org/officeDocument/2006/relationships/image" Target="../media/image26.png"/><Relationship Id="rId7" Type="http://schemas.openxmlformats.org/officeDocument/2006/relationships/image" Target="../media/image25.png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30.png"/><Relationship Id="rId11" Type="http://schemas.openxmlformats.org/officeDocument/2006/relationships/image" Target="../media/image29.png"/><Relationship Id="rId10" Type="http://schemas.openxmlformats.org/officeDocument/2006/relationships/image" Target="../media/image28.png"/><Relationship Id="rId1" Type="http://schemas.openxmlformats.org/officeDocument/2006/relationships/image" Target="../media/image19.png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3.png"/><Relationship Id="rId8" Type="http://schemas.openxmlformats.org/officeDocument/2006/relationships/image" Target="../media/image172.png"/><Relationship Id="rId7" Type="http://schemas.openxmlformats.org/officeDocument/2006/relationships/image" Target="../media/image171.png"/><Relationship Id="rId6" Type="http://schemas.openxmlformats.org/officeDocument/2006/relationships/image" Target="../media/image170.png"/><Relationship Id="rId5" Type="http://schemas.openxmlformats.org/officeDocument/2006/relationships/image" Target="../media/image169.png"/><Relationship Id="rId4" Type="http://schemas.openxmlformats.org/officeDocument/2006/relationships/image" Target="../media/image168.png"/><Relationship Id="rId3" Type="http://schemas.openxmlformats.org/officeDocument/2006/relationships/image" Target="../media/image167.png"/><Relationship Id="rId2" Type="http://schemas.openxmlformats.org/officeDocument/2006/relationships/image" Target="../media/image166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162.png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179.png"/><Relationship Id="rId7" Type="http://schemas.openxmlformats.org/officeDocument/2006/relationships/image" Target="../media/image178.png"/><Relationship Id="rId6" Type="http://schemas.openxmlformats.org/officeDocument/2006/relationships/image" Target="../media/image177.png"/><Relationship Id="rId5" Type="http://schemas.openxmlformats.org/officeDocument/2006/relationships/image" Target="../media/image176.png"/><Relationship Id="rId4" Type="http://schemas.openxmlformats.org/officeDocument/2006/relationships/image" Target="../media/image170.png"/><Relationship Id="rId3" Type="http://schemas.openxmlformats.org/officeDocument/2006/relationships/image" Target="../media/image175.png"/><Relationship Id="rId2" Type="http://schemas.openxmlformats.org/officeDocument/2006/relationships/image" Target="../media/image174.png"/><Relationship Id="rId1" Type="http://schemas.openxmlformats.org/officeDocument/2006/relationships/image" Target="../media/image162.png"/></Relationships>
</file>

<file path=ppt/slides/_rels/slide4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181.png"/><Relationship Id="rId5" Type="http://schemas.openxmlformats.org/officeDocument/2006/relationships/image" Target="../media/image180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82.png"/><Relationship Id="rId1" Type="http://schemas.openxmlformats.org/officeDocument/2006/relationships/image" Target="../media/image31.png"/></Relationships>
</file>

<file path=ppt/slides/_rels/slide4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188.png"/><Relationship Id="rId5" Type="http://schemas.openxmlformats.org/officeDocument/2006/relationships/image" Target="../media/image187.png"/><Relationship Id="rId4" Type="http://schemas.openxmlformats.org/officeDocument/2006/relationships/image" Target="../media/image186.png"/><Relationship Id="rId3" Type="http://schemas.openxmlformats.org/officeDocument/2006/relationships/image" Target="../media/image185.png"/><Relationship Id="rId2" Type="http://schemas.openxmlformats.org/officeDocument/2006/relationships/image" Target="../media/image184.png"/><Relationship Id="rId1" Type="http://schemas.openxmlformats.org/officeDocument/2006/relationships/image" Target="../media/image18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0.png"/><Relationship Id="rId1" Type="http://schemas.openxmlformats.org/officeDocument/2006/relationships/image" Target="../media/image18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1.png"/><Relationship Id="rId1" Type="http://schemas.openxmlformats.org/officeDocument/2006/relationships/image" Target="../media/image189.png"/></Relationships>
</file>

<file path=ppt/slides/_rels/slide4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.xml"/><Relationship Id="rId8" Type="http://schemas.openxmlformats.org/officeDocument/2006/relationships/image" Target="../media/image199.png"/><Relationship Id="rId7" Type="http://schemas.openxmlformats.org/officeDocument/2006/relationships/image" Target="../media/image198.png"/><Relationship Id="rId6" Type="http://schemas.openxmlformats.org/officeDocument/2006/relationships/image" Target="../media/image197.png"/><Relationship Id="rId5" Type="http://schemas.openxmlformats.org/officeDocument/2006/relationships/image" Target="../media/image196.png"/><Relationship Id="rId4" Type="http://schemas.openxmlformats.org/officeDocument/2006/relationships/image" Target="../media/image195.png"/><Relationship Id="rId3" Type="http://schemas.openxmlformats.org/officeDocument/2006/relationships/image" Target="../media/image194.png"/><Relationship Id="rId2" Type="http://schemas.openxmlformats.org/officeDocument/2006/relationships/image" Target="../media/image193.png"/><Relationship Id="rId1" Type="http://schemas.openxmlformats.org/officeDocument/2006/relationships/image" Target="../media/image192.png"/></Relationships>
</file>

<file path=ppt/slides/_rels/slide4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4.png"/><Relationship Id="rId8" Type="http://schemas.openxmlformats.org/officeDocument/2006/relationships/image" Target="../media/image203.png"/><Relationship Id="rId7" Type="http://schemas.openxmlformats.org/officeDocument/2006/relationships/image" Target="../media/image202.png"/><Relationship Id="rId6" Type="http://schemas.openxmlformats.org/officeDocument/2006/relationships/image" Target="../media/image201.png"/><Relationship Id="rId5" Type="http://schemas.openxmlformats.org/officeDocument/2006/relationships/image" Target="../media/image200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205.png"/><Relationship Id="rId1" Type="http://schemas.openxmlformats.org/officeDocument/2006/relationships/image" Target="../media/image13.png"/></Relationships>
</file>

<file path=ppt/slides/_rels/slide4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206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41.png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48.png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52.png"/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92708" y="4511421"/>
            <a:ext cx="16066008" cy="5715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4546" y="3233623"/>
            <a:ext cx="5329428" cy="1036624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6346190"/>
          </a:xfrm>
          <a:custGeom>
            <a:avLst/>
            <a:gdLst/>
            <a:ahLst/>
            <a:cxnLst/>
            <a:rect l="l" t="t" r="r" b="b"/>
            <a:pathLst>
              <a:path w="18288000" h="6346190">
                <a:moveTo>
                  <a:pt x="0" y="6345936"/>
                </a:moveTo>
                <a:lnTo>
                  <a:pt x="18288000" y="6345936"/>
                </a:lnTo>
                <a:lnTo>
                  <a:pt x="18288000" y="0"/>
                </a:lnTo>
                <a:lnTo>
                  <a:pt x="0" y="0"/>
                </a:lnTo>
                <a:lnTo>
                  <a:pt x="0" y="6345936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6345935"/>
            <a:ext cx="18288000" cy="3941445"/>
            <a:chOff x="0" y="6345935"/>
            <a:chExt cx="18288000" cy="3941445"/>
          </a:xfrm>
        </p:grpSpPr>
        <p:sp>
          <p:nvSpPr>
            <p:cNvPr id="4" name="object 4"/>
            <p:cNvSpPr/>
            <p:nvPr/>
          </p:nvSpPr>
          <p:spPr>
            <a:xfrm>
              <a:off x="0" y="6345935"/>
              <a:ext cx="18288000" cy="3941445"/>
            </a:xfrm>
            <a:custGeom>
              <a:avLst/>
              <a:gdLst/>
              <a:ahLst/>
              <a:cxnLst/>
              <a:rect l="l" t="t" r="r" b="b"/>
              <a:pathLst>
                <a:path w="18288000" h="3941445">
                  <a:moveTo>
                    <a:pt x="18288000" y="0"/>
                  </a:moveTo>
                  <a:lnTo>
                    <a:pt x="0" y="0"/>
                  </a:lnTo>
                  <a:lnTo>
                    <a:pt x="0" y="3941064"/>
                  </a:lnTo>
                  <a:lnTo>
                    <a:pt x="18288000" y="3941064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93776" y="6766813"/>
              <a:ext cx="5108067" cy="6705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7680" y="7717535"/>
              <a:ext cx="2391029" cy="45720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81076" y="4797374"/>
            <a:ext cx="9544050" cy="11620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@TestInstance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(TestInstance.Lifecycle.</a:t>
            </a:r>
            <a:r>
              <a:rPr sz="2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PER_METHOD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700"/>
              </a:spcBef>
            </a:pPr>
            <a:r>
              <a:rPr sz="2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@TestInstance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(TestInstance.Lifecycle.</a:t>
            </a:r>
            <a:r>
              <a:rPr sz="2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PER_CLASS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6346190"/>
          </a:xfrm>
          <a:custGeom>
            <a:avLst/>
            <a:gdLst/>
            <a:ahLst/>
            <a:cxnLst/>
            <a:rect l="l" t="t" r="r" b="b"/>
            <a:pathLst>
              <a:path w="18288000" h="6346190">
                <a:moveTo>
                  <a:pt x="0" y="6345936"/>
                </a:moveTo>
                <a:lnTo>
                  <a:pt x="18288000" y="6345936"/>
                </a:lnTo>
                <a:lnTo>
                  <a:pt x="18288000" y="0"/>
                </a:lnTo>
                <a:lnTo>
                  <a:pt x="0" y="0"/>
                </a:lnTo>
                <a:lnTo>
                  <a:pt x="0" y="6345936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6345935"/>
            <a:ext cx="18288000" cy="3941445"/>
            <a:chOff x="0" y="6345935"/>
            <a:chExt cx="18288000" cy="3941445"/>
          </a:xfrm>
        </p:grpSpPr>
        <p:sp>
          <p:nvSpPr>
            <p:cNvPr id="4" name="object 4"/>
            <p:cNvSpPr/>
            <p:nvPr/>
          </p:nvSpPr>
          <p:spPr>
            <a:xfrm>
              <a:off x="0" y="6345935"/>
              <a:ext cx="18288000" cy="3941445"/>
            </a:xfrm>
            <a:custGeom>
              <a:avLst/>
              <a:gdLst/>
              <a:ahLst/>
              <a:cxnLst/>
              <a:rect l="l" t="t" r="r" b="b"/>
              <a:pathLst>
                <a:path w="18288000" h="3941445">
                  <a:moveTo>
                    <a:pt x="18288000" y="0"/>
                  </a:moveTo>
                  <a:lnTo>
                    <a:pt x="0" y="0"/>
                  </a:lnTo>
                  <a:lnTo>
                    <a:pt x="0" y="3941064"/>
                  </a:lnTo>
                  <a:lnTo>
                    <a:pt x="18288000" y="3941064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93776" y="6766813"/>
              <a:ext cx="5108067" cy="6705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7680" y="7717535"/>
              <a:ext cx="2472563" cy="45720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81076" y="4797374"/>
            <a:ext cx="11332845" cy="11620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-Djunit.jupiter.testinstance.lifecycle.default=</a:t>
            </a:r>
            <a:r>
              <a:rPr sz="26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per_method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700"/>
              </a:spcBef>
            </a:pP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-Djunit.jupiter.testinstance.lifecycle.default=</a:t>
            </a:r>
            <a:r>
              <a:rPr sz="2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per_class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6346190"/>
          </a:xfrm>
          <a:custGeom>
            <a:avLst/>
            <a:gdLst/>
            <a:ahLst/>
            <a:cxnLst/>
            <a:rect l="l" t="t" r="r" b="b"/>
            <a:pathLst>
              <a:path w="18288000" h="6346190">
                <a:moveTo>
                  <a:pt x="0" y="6345936"/>
                </a:moveTo>
                <a:lnTo>
                  <a:pt x="18288000" y="6345936"/>
                </a:lnTo>
                <a:lnTo>
                  <a:pt x="18288000" y="0"/>
                </a:lnTo>
                <a:lnTo>
                  <a:pt x="0" y="0"/>
                </a:lnTo>
                <a:lnTo>
                  <a:pt x="0" y="6345936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6345935"/>
            <a:ext cx="18288000" cy="3941445"/>
            <a:chOff x="0" y="6345935"/>
            <a:chExt cx="18288000" cy="3941445"/>
          </a:xfrm>
        </p:grpSpPr>
        <p:sp>
          <p:nvSpPr>
            <p:cNvPr id="4" name="object 4"/>
            <p:cNvSpPr/>
            <p:nvPr/>
          </p:nvSpPr>
          <p:spPr>
            <a:xfrm>
              <a:off x="0" y="6345935"/>
              <a:ext cx="18288000" cy="3941445"/>
            </a:xfrm>
            <a:custGeom>
              <a:avLst/>
              <a:gdLst/>
              <a:ahLst/>
              <a:cxnLst/>
              <a:rect l="l" t="t" r="r" b="b"/>
              <a:pathLst>
                <a:path w="18288000" h="3941445">
                  <a:moveTo>
                    <a:pt x="18288000" y="0"/>
                  </a:moveTo>
                  <a:lnTo>
                    <a:pt x="0" y="0"/>
                  </a:lnTo>
                  <a:lnTo>
                    <a:pt x="0" y="3941064"/>
                  </a:lnTo>
                  <a:lnTo>
                    <a:pt x="18288000" y="3941064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93776" y="6766813"/>
              <a:ext cx="5108067" cy="6705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7680" y="7717535"/>
              <a:ext cx="978407" cy="4572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3019" y="7717535"/>
              <a:ext cx="326136" cy="4572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66088" y="7717535"/>
              <a:ext cx="3664330" cy="45720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481076" y="4797374"/>
            <a:ext cx="10932795" cy="11620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junit.jupiter.testinstance.lifecycle.default=</a:t>
            </a:r>
            <a:r>
              <a:rPr sz="2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per_method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700"/>
              </a:spcBef>
            </a:pP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junit.jupiter.testinstance.lifecycle.default=</a:t>
            </a:r>
            <a:r>
              <a:rPr sz="2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per_class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6954520" cy="10287000"/>
            <a:chOff x="0" y="0"/>
            <a:chExt cx="6954520" cy="10287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6954011" cy="10287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68829" y="2898013"/>
              <a:ext cx="2257424" cy="82295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102107" cy="32004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5759"/>
              <a:ext cx="118262" cy="64008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957439" y="4048633"/>
            <a:ext cx="4226433" cy="54863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298306" y="4794884"/>
            <a:ext cx="162560" cy="1099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solidFill>
                  <a:srgbClr val="2A9FBB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27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980"/>
              </a:spcBef>
            </a:pPr>
            <a:r>
              <a:rPr sz="2700" dirty="0">
                <a:solidFill>
                  <a:srgbClr val="2A9FBB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27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743822" y="4711572"/>
            <a:ext cx="2863215" cy="54863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743822" y="5374513"/>
            <a:ext cx="4029075" cy="548639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6954520" cy="10287000"/>
            <a:chOff x="0" y="0"/>
            <a:chExt cx="6954520" cy="10287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6954011" cy="10287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68829" y="2898013"/>
              <a:ext cx="2257424" cy="82295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102107" cy="32004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5759"/>
              <a:ext cx="118262" cy="64008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957439" y="4711572"/>
            <a:ext cx="3666362" cy="548639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06879" y="3012948"/>
            <a:ext cx="14019530" cy="1005840"/>
            <a:chOff x="1706879" y="3012948"/>
            <a:chExt cx="14019530" cy="100584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706879" y="3012948"/>
              <a:ext cx="3696843" cy="100583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92877" y="3012948"/>
              <a:ext cx="658368" cy="10058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22061" y="3012948"/>
              <a:ext cx="10403840" cy="100583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706879" y="4390593"/>
            <a:ext cx="14305915" cy="1037590"/>
            <a:chOff x="1706879" y="4390593"/>
            <a:chExt cx="14305915" cy="103759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6879" y="4390593"/>
              <a:ext cx="14305661" cy="51846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06879" y="4909439"/>
              <a:ext cx="1830832" cy="518160"/>
            </a:xfrm>
            <a:prstGeom prst="rect">
              <a:avLst/>
            </a:prstGeom>
          </p:spPr>
        </p:pic>
      </p:grp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761" y="2448305"/>
            <a:ext cx="0" cy="6960870"/>
          </a:xfrm>
          <a:custGeom>
            <a:avLst/>
            <a:gdLst/>
            <a:ahLst/>
            <a:cxnLst/>
            <a:rect l="l" t="t" r="r" b="b"/>
            <a:pathLst>
              <a:path h="6960870">
                <a:moveTo>
                  <a:pt x="0" y="0"/>
                </a:moveTo>
                <a:lnTo>
                  <a:pt x="0" y="6960870"/>
                </a:lnTo>
              </a:path>
            </a:pathLst>
          </a:custGeom>
          <a:ln w="508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255765" y="794588"/>
            <a:ext cx="6137274" cy="8537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27953" y="2492959"/>
            <a:ext cx="2637154" cy="5184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13778" y="3350386"/>
            <a:ext cx="1750441" cy="48768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80933" y="4132198"/>
            <a:ext cx="885951" cy="48767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430769" y="4913706"/>
            <a:ext cx="1417066" cy="48798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639554" y="2492959"/>
            <a:ext cx="1182624" cy="51846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642602" y="3350386"/>
            <a:ext cx="1358773" cy="48768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642602" y="4132198"/>
            <a:ext cx="1403984" cy="48767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642602" y="4913706"/>
            <a:ext cx="1221104" cy="487984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693" y="243916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0" y="6827050"/>
                </a:lnTo>
              </a:path>
            </a:pathLst>
          </a:custGeom>
          <a:ln w="508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830314" y="794588"/>
            <a:ext cx="4984750" cy="8537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98993" y="3695953"/>
            <a:ext cx="3282569" cy="5181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89950" y="4328109"/>
            <a:ext cx="6165596" cy="51846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7698993" y="5189854"/>
            <a:ext cx="5572125" cy="518159"/>
            <a:chOff x="7698993" y="5189854"/>
            <a:chExt cx="5572125" cy="518159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98993" y="5189854"/>
              <a:ext cx="752855" cy="5181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75421" y="5189854"/>
              <a:ext cx="5195570" cy="51816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8489950" y="5822315"/>
            <a:ext cx="6633845" cy="1036319"/>
            <a:chOff x="8489950" y="5822315"/>
            <a:chExt cx="6633845" cy="1036319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89950" y="5822315"/>
              <a:ext cx="6633718" cy="5181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489950" y="6340475"/>
              <a:ext cx="4980177" cy="51816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8044433" y="4298644"/>
            <a:ext cx="603250" cy="3166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400">
              <a:latin typeface="Segoe UI" panose="020B0502040204020203"/>
              <a:cs typeface="Segoe UI" panose="020B0502040204020203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575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</a:pPr>
            <a:r>
              <a:rPr sz="340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400">
              <a:latin typeface="Segoe UI" panose="020B0502040204020203"/>
              <a:cs typeface="Segoe UI" panose="020B0502040204020203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350">
              <a:latin typeface="Segoe UI" panose="020B0502040204020203"/>
              <a:cs typeface="Segoe UI" panose="020B0502040204020203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255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•</a:t>
            </a:r>
            <a:endParaRPr sz="255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817609" y="6973189"/>
            <a:ext cx="8232140" cy="1036319"/>
            <a:chOff x="8817609" y="6973189"/>
            <a:chExt cx="8232140" cy="1036319"/>
          </a:xfrm>
        </p:grpSpPr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817609" y="6973189"/>
              <a:ext cx="3864355" cy="5181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478511" y="6973189"/>
              <a:ext cx="4482084" cy="5181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724629" y="6973189"/>
              <a:ext cx="324611" cy="5181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817609" y="7491349"/>
              <a:ext cx="711200" cy="51815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351009" y="7491349"/>
              <a:ext cx="4408678" cy="518159"/>
            </a:xfrm>
            <a:prstGeom prst="rect">
              <a:avLst/>
            </a:prstGeom>
          </p:spPr>
        </p:pic>
      </p:grpSp>
      <p:pic>
        <p:nvPicPr>
          <p:cNvPr id="19" name="object 1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776908" y="4562778"/>
            <a:ext cx="4202085" cy="2574457"/>
          </a:xfrm>
          <a:prstGeom prst="rect">
            <a:avLst/>
          </a:prstGeom>
        </p:spPr>
      </p:pic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6346190"/>
          </a:xfrm>
          <a:custGeom>
            <a:avLst/>
            <a:gdLst/>
            <a:ahLst/>
            <a:cxnLst/>
            <a:rect l="l" t="t" r="r" b="b"/>
            <a:pathLst>
              <a:path w="18288000" h="6346190">
                <a:moveTo>
                  <a:pt x="0" y="6345936"/>
                </a:moveTo>
                <a:lnTo>
                  <a:pt x="18288000" y="6345936"/>
                </a:lnTo>
                <a:lnTo>
                  <a:pt x="18288000" y="0"/>
                </a:lnTo>
                <a:lnTo>
                  <a:pt x="0" y="0"/>
                </a:lnTo>
                <a:lnTo>
                  <a:pt x="0" y="6345936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6345935"/>
            <a:ext cx="18288000" cy="3941445"/>
            <a:chOff x="0" y="6345935"/>
            <a:chExt cx="18288000" cy="3941445"/>
          </a:xfrm>
        </p:grpSpPr>
        <p:sp>
          <p:nvSpPr>
            <p:cNvPr id="4" name="object 4"/>
            <p:cNvSpPr/>
            <p:nvPr/>
          </p:nvSpPr>
          <p:spPr>
            <a:xfrm>
              <a:off x="0" y="6345935"/>
              <a:ext cx="18288000" cy="3941445"/>
            </a:xfrm>
            <a:custGeom>
              <a:avLst/>
              <a:gdLst/>
              <a:ahLst/>
              <a:cxnLst/>
              <a:rect l="l" t="t" r="r" b="b"/>
              <a:pathLst>
                <a:path w="18288000" h="3941445">
                  <a:moveTo>
                    <a:pt x="18288000" y="0"/>
                  </a:moveTo>
                  <a:lnTo>
                    <a:pt x="0" y="0"/>
                  </a:lnTo>
                  <a:lnTo>
                    <a:pt x="0" y="3941064"/>
                  </a:lnTo>
                  <a:lnTo>
                    <a:pt x="18288000" y="3941064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93776" y="6766813"/>
              <a:ext cx="13318871" cy="6705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7680" y="7717535"/>
              <a:ext cx="11346561" cy="45720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81076" y="4797374"/>
            <a:ext cx="10534015" cy="11620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junit.jupiter.displayname.generator.default</a:t>
            </a:r>
            <a:r>
              <a:rPr sz="2600" spc="1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600" spc="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\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806450">
              <a:lnSpc>
                <a:spcPct val="100000"/>
              </a:lnSpc>
              <a:spcBef>
                <a:spcPts val="2700"/>
              </a:spcBef>
            </a:pPr>
            <a:r>
              <a:rPr sz="2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org.junit.jupiter.api.DisplayNameGenerator$Simple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693" y="243916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0" y="6827050"/>
                </a:lnTo>
              </a:path>
            </a:pathLst>
          </a:custGeom>
          <a:ln w="508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955538" y="794588"/>
            <a:ext cx="6713981" cy="85374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7698993" y="4157217"/>
            <a:ext cx="6116320" cy="518159"/>
            <a:chOff x="7698993" y="4157217"/>
            <a:chExt cx="6116320" cy="51815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98993" y="4157217"/>
              <a:ext cx="2067686" cy="5181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36937" y="4157217"/>
              <a:ext cx="368807" cy="5181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21341" y="4157217"/>
              <a:ext cx="4093590" cy="51816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7695945" y="5018278"/>
            <a:ext cx="8350884" cy="1036319"/>
            <a:chOff x="7695945" y="5018278"/>
            <a:chExt cx="8350884" cy="1036319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98993" y="5018278"/>
              <a:ext cx="752855" cy="5181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75421" y="5018278"/>
              <a:ext cx="2082800" cy="5181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062717" y="5018278"/>
              <a:ext cx="1505457" cy="5181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317223" y="5018278"/>
              <a:ext cx="1719706" cy="5181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958571" y="5018278"/>
              <a:ext cx="3088004" cy="5181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695945" y="5536133"/>
              <a:ext cx="1666875" cy="518464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8044433" y="6139688"/>
            <a:ext cx="19812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4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8489950" y="6169152"/>
            <a:ext cx="6576059" cy="518159"/>
            <a:chOff x="8489950" y="6169152"/>
            <a:chExt cx="6576059" cy="518159"/>
          </a:xfrm>
        </p:grpSpPr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489950" y="6169152"/>
              <a:ext cx="2261488" cy="5181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545826" y="6169152"/>
              <a:ext cx="4519676" cy="518160"/>
            </a:xfrm>
            <a:prstGeom prst="rect">
              <a:avLst/>
            </a:prstGeom>
          </p:spPr>
        </p:pic>
      </p:grpSp>
      <p:pic>
        <p:nvPicPr>
          <p:cNvPr id="19" name="object 1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698993" y="7030211"/>
            <a:ext cx="6322821" cy="51816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184212" y="3706681"/>
            <a:ext cx="3379761" cy="4281986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4011" cy="10287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7439" y="1590802"/>
            <a:ext cx="3279139" cy="54864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57439" y="2482037"/>
            <a:ext cx="4226433" cy="5489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57439" y="3374135"/>
            <a:ext cx="3666362" cy="54864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957439" y="4265676"/>
            <a:ext cx="2488056" cy="54863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957439" y="5157470"/>
            <a:ext cx="3384804" cy="54863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957439" y="6049009"/>
            <a:ext cx="3031108" cy="54863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957439" y="6940625"/>
            <a:ext cx="8059420" cy="54894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957439" y="7832470"/>
            <a:ext cx="3633597" cy="54863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216530" y="2967482"/>
            <a:ext cx="2834132" cy="731520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4400" y="5380101"/>
            <a:ext cx="16459200" cy="5715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22401" y="4108958"/>
            <a:ext cx="3859402" cy="914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400290" y="794588"/>
            <a:ext cx="3804284" cy="8537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467278" y="3051238"/>
            <a:ext cx="7578725" cy="5036820"/>
            <a:chOff x="9467278" y="3051238"/>
            <a:chExt cx="7578725" cy="5036820"/>
          </a:xfrm>
        </p:grpSpPr>
        <p:sp>
          <p:nvSpPr>
            <p:cNvPr id="4" name="object 4"/>
            <p:cNvSpPr/>
            <p:nvPr/>
          </p:nvSpPr>
          <p:spPr>
            <a:xfrm>
              <a:off x="9481566" y="3065526"/>
              <a:ext cx="7550150" cy="5008245"/>
            </a:xfrm>
            <a:custGeom>
              <a:avLst/>
              <a:gdLst/>
              <a:ahLst/>
              <a:cxnLst/>
              <a:rect l="l" t="t" r="r" b="b"/>
              <a:pathLst>
                <a:path w="7550150" h="5008245">
                  <a:moveTo>
                    <a:pt x="0" y="5007864"/>
                  </a:moveTo>
                  <a:lnTo>
                    <a:pt x="7549895" y="5007864"/>
                  </a:lnTo>
                  <a:lnTo>
                    <a:pt x="7549895" y="0"/>
                  </a:lnTo>
                  <a:lnTo>
                    <a:pt x="0" y="0"/>
                  </a:lnTo>
                  <a:lnTo>
                    <a:pt x="0" y="5007864"/>
                  </a:lnTo>
                  <a:close/>
                </a:path>
              </a:pathLst>
            </a:custGeom>
            <a:ln w="285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68123" y="5280025"/>
              <a:ext cx="1414017" cy="57912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257300" y="3064764"/>
            <a:ext cx="7550150" cy="5008245"/>
            <a:chOff x="1257300" y="3064764"/>
            <a:chExt cx="7550150" cy="5008245"/>
          </a:xfrm>
        </p:grpSpPr>
        <p:sp>
          <p:nvSpPr>
            <p:cNvPr id="7" name="object 7"/>
            <p:cNvSpPr/>
            <p:nvPr/>
          </p:nvSpPr>
          <p:spPr>
            <a:xfrm>
              <a:off x="1257300" y="3064764"/>
              <a:ext cx="7550150" cy="5008245"/>
            </a:xfrm>
            <a:custGeom>
              <a:avLst/>
              <a:gdLst/>
              <a:ahLst/>
              <a:cxnLst/>
              <a:rect l="l" t="t" r="r" b="b"/>
              <a:pathLst>
                <a:path w="7550150" h="5008245">
                  <a:moveTo>
                    <a:pt x="7549896" y="0"/>
                  </a:moveTo>
                  <a:lnTo>
                    <a:pt x="0" y="0"/>
                  </a:lnTo>
                  <a:lnTo>
                    <a:pt x="0" y="5007864"/>
                  </a:lnTo>
                  <a:lnTo>
                    <a:pt x="7549896" y="5007864"/>
                  </a:lnTo>
                  <a:lnTo>
                    <a:pt x="7549896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19929" y="5280025"/>
              <a:ext cx="1282064" cy="579120"/>
            </a:xfrm>
            <a:prstGeom prst="rect">
              <a:avLst/>
            </a:prstGeom>
          </p:spPr>
        </p:pic>
      </p:grp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138417" y="670305"/>
            <a:ext cx="6328918" cy="85344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81076" y="2869589"/>
            <a:ext cx="6426835" cy="5741670"/>
          </a:xfrm>
          <a:prstGeom prst="rect">
            <a:avLst/>
          </a:prstGeom>
        </p:spPr>
        <p:txBody>
          <a:bodyPr vert="horz" wrap="square" lIns="0" tIns="355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0"/>
              </a:spcBef>
            </a:pPr>
            <a:r>
              <a:rPr sz="4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4000" spc="-3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test()</a:t>
            </a:r>
            <a:r>
              <a:rPr sz="4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4000">
              <a:latin typeface="Courier New" panose="02070309020205020404"/>
              <a:cs typeface="Courier New" panose="02070309020205020404"/>
            </a:endParaRPr>
          </a:p>
          <a:p>
            <a:pPr marL="621665">
              <a:lnSpc>
                <a:spcPct val="100000"/>
              </a:lnSpc>
              <a:spcBef>
                <a:spcPts val="2705"/>
              </a:spcBef>
            </a:pPr>
            <a:r>
              <a:rPr sz="4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4000">
              <a:latin typeface="Courier New" panose="02070309020205020404"/>
              <a:cs typeface="Courier New" panose="02070309020205020404"/>
            </a:endParaRPr>
          </a:p>
          <a:p>
            <a:pPr marL="621665">
              <a:lnSpc>
                <a:spcPct val="100000"/>
              </a:lnSpc>
              <a:spcBef>
                <a:spcPts val="2700"/>
              </a:spcBef>
            </a:pPr>
            <a:r>
              <a:rPr sz="4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assertTrue(...);</a:t>
            </a:r>
            <a:endParaRPr sz="4000">
              <a:latin typeface="Courier New" panose="02070309020205020404"/>
              <a:cs typeface="Courier New" panose="02070309020205020404"/>
            </a:endParaRPr>
          </a:p>
          <a:p>
            <a:pPr marL="621665">
              <a:lnSpc>
                <a:spcPct val="100000"/>
              </a:lnSpc>
              <a:spcBef>
                <a:spcPts val="2700"/>
              </a:spcBef>
            </a:pPr>
            <a:r>
              <a:rPr sz="4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assertNotNull(...);</a:t>
            </a:r>
            <a:endParaRPr sz="4000">
              <a:latin typeface="Courier New" panose="02070309020205020404"/>
              <a:cs typeface="Courier New" panose="02070309020205020404"/>
            </a:endParaRPr>
          </a:p>
          <a:p>
            <a:pPr marL="621665">
              <a:lnSpc>
                <a:spcPct val="100000"/>
              </a:lnSpc>
              <a:spcBef>
                <a:spcPts val="2700"/>
              </a:spcBef>
            </a:pPr>
            <a:r>
              <a:rPr sz="4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assertEquals(...);</a:t>
            </a:r>
            <a:endParaRPr sz="4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700"/>
              </a:spcBef>
            </a:pPr>
            <a:r>
              <a:rPr sz="4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4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138417" y="670305"/>
            <a:ext cx="6328918" cy="85344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81076" y="2869589"/>
            <a:ext cx="14657069" cy="5741670"/>
          </a:xfrm>
          <a:prstGeom prst="rect">
            <a:avLst/>
          </a:prstGeom>
        </p:spPr>
        <p:txBody>
          <a:bodyPr vert="horz" wrap="square" lIns="0" tIns="355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0"/>
              </a:spcBef>
            </a:pPr>
            <a:r>
              <a:rPr sz="4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4000" spc="-3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test()</a:t>
            </a:r>
            <a:r>
              <a:rPr sz="4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4000">
              <a:latin typeface="Courier New" panose="02070309020205020404"/>
              <a:cs typeface="Courier New" panose="02070309020205020404"/>
            </a:endParaRPr>
          </a:p>
          <a:p>
            <a:pPr marL="621665">
              <a:lnSpc>
                <a:spcPct val="100000"/>
              </a:lnSpc>
              <a:spcBef>
                <a:spcPts val="2705"/>
              </a:spcBef>
            </a:pPr>
            <a:r>
              <a:rPr sz="4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4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5200">
              <a:latin typeface="Courier New" panose="02070309020205020404"/>
              <a:cs typeface="Courier New" panose="02070309020205020404"/>
            </a:endParaRPr>
          </a:p>
          <a:p>
            <a:pPr marL="621665">
              <a:lnSpc>
                <a:spcPct val="100000"/>
              </a:lnSpc>
              <a:spcBef>
                <a:spcPts val="4310"/>
              </a:spcBef>
              <a:tabLst>
                <a:tab pos="5499100" algn="l"/>
                <a:tab pos="10376535" algn="l"/>
              </a:tabLst>
            </a:pPr>
            <a:r>
              <a:rPr sz="4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conditionOne</a:t>
            </a:r>
            <a:r>
              <a:rPr sz="4000" spc="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4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&amp;&amp;	</a:t>
            </a:r>
            <a:r>
              <a:rPr sz="4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conditionTwo</a:t>
            </a:r>
            <a:r>
              <a:rPr sz="4000" spc="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4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||	</a:t>
            </a:r>
            <a:r>
              <a:rPr sz="4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conditionThree</a:t>
            </a:r>
            <a:endParaRPr sz="4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5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4310"/>
              </a:spcBef>
            </a:pPr>
            <a:r>
              <a:rPr sz="4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4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881117" y="794588"/>
            <a:ext cx="8868537" cy="8537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545068" y="3441191"/>
            <a:ext cx="1935480" cy="1283335"/>
            <a:chOff x="8545068" y="3441191"/>
            <a:chExt cx="1935480" cy="1283335"/>
          </a:xfrm>
        </p:grpSpPr>
        <p:sp>
          <p:nvSpPr>
            <p:cNvPr id="4" name="object 4"/>
            <p:cNvSpPr/>
            <p:nvPr/>
          </p:nvSpPr>
          <p:spPr>
            <a:xfrm>
              <a:off x="8545068" y="3441191"/>
              <a:ext cx="1935480" cy="1283335"/>
            </a:xfrm>
            <a:custGeom>
              <a:avLst/>
              <a:gdLst/>
              <a:ahLst/>
              <a:cxnLst/>
              <a:rect l="l" t="t" r="r" b="b"/>
              <a:pathLst>
                <a:path w="1935479" h="1283335">
                  <a:moveTo>
                    <a:pt x="1935479" y="0"/>
                  </a:moveTo>
                  <a:lnTo>
                    <a:pt x="0" y="0"/>
                  </a:lnTo>
                  <a:lnTo>
                    <a:pt x="0" y="1283207"/>
                  </a:lnTo>
                  <a:lnTo>
                    <a:pt x="1935479" y="1283207"/>
                  </a:lnTo>
                  <a:lnTo>
                    <a:pt x="1935479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57132" y="3900550"/>
              <a:ext cx="1065022" cy="36576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5269991" y="3441191"/>
            <a:ext cx="1935480" cy="1283335"/>
            <a:chOff x="5269991" y="3441191"/>
            <a:chExt cx="1935480" cy="1283335"/>
          </a:xfrm>
        </p:grpSpPr>
        <p:sp>
          <p:nvSpPr>
            <p:cNvPr id="7" name="object 7"/>
            <p:cNvSpPr/>
            <p:nvPr/>
          </p:nvSpPr>
          <p:spPr>
            <a:xfrm>
              <a:off x="5269991" y="3441191"/>
              <a:ext cx="1935480" cy="1283335"/>
            </a:xfrm>
            <a:custGeom>
              <a:avLst/>
              <a:gdLst/>
              <a:ahLst/>
              <a:cxnLst/>
              <a:rect l="l" t="t" r="r" b="b"/>
              <a:pathLst>
                <a:path w="1935479" h="1283335">
                  <a:moveTo>
                    <a:pt x="1935480" y="0"/>
                  </a:moveTo>
                  <a:lnTo>
                    <a:pt x="0" y="0"/>
                  </a:lnTo>
                  <a:lnTo>
                    <a:pt x="0" y="1283207"/>
                  </a:lnTo>
                  <a:lnTo>
                    <a:pt x="1935480" y="1283207"/>
                  </a:lnTo>
                  <a:lnTo>
                    <a:pt x="193548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88430" y="3900550"/>
              <a:ext cx="664870" cy="36576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8545068" y="5065776"/>
            <a:ext cx="1935480" cy="1285240"/>
            <a:chOff x="8545068" y="5065776"/>
            <a:chExt cx="1935480" cy="1285240"/>
          </a:xfrm>
        </p:grpSpPr>
        <p:sp>
          <p:nvSpPr>
            <p:cNvPr id="10" name="object 10"/>
            <p:cNvSpPr/>
            <p:nvPr/>
          </p:nvSpPr>
          <p:spPr>
            <a:xfrm>
              <a:off x="8545068" y="5065776"/>
              <a:ext cx="1935480" cy="1285240"/>
            </a:xfrm>
            <a:custGeom>
              <a:avLst/>
              <a:gdLst/>
              <a:ahLst/>
              <a:cxnLst/>
              <a:rect l="l" t="t" r="r" b="b"/>
              <a:pathLst>
                <a:path w="1935479" h="1285239">
                  <a:moveTo>
                    <a:pt x="1935479" y="0"/>
                  </a:moveTo>
                  <a:lnTo>
                    <a:pt x="0" y="0"/>
                  </a:lnTo>
                  <a:lnTo>
                    <a:pt x="0" y="1284732"/>
                  </a:lnTo>
                  <a:lnTo>
                    <a:pt x="1935479" y="1284732"/>
                  </a:lnTo>
                  <a:lnTo>
                    <a:pt x="1935479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57132" y="5526278"/>
              <a:ext cx="1065022" cy="365760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5269991" y="5065776"/>
            <a:ext cx="1935480" cy="1285240"/>
            <a:chOff x="5269991" y="5065776"/>
            <a:chExt cx="1935480" cy="1285240"/>
          </a:xfrm>
        </p:grpSpPr>
        <p:sp>
          <p:nvSpPr>
            <p:cNvPr id="13" name="object 13"/>
            <p:cNvSpPr/>
            <p:nvPr/>
          </p:nvSpPr>
          <p:spPr>
            <a:xfrm>
              <a:off x="5269991" y="5065776"/>
              <a:ext cx="1935480" cy="1285240"/>
            </a:xfrm>
            <a:custGeom>
              <a:avLst/>
              <a:gdLst/>
              <a:ahLst/>
              <a:cxnLst/>
              <a:rect l="l" t="t" r="r" b="b"/>
              <a:pathLst>
                <a:path w="1935479" h="1285239">
                  <a:moveTo>
                    <a:pt x="1935480" y="0"/>
                  </a:moveTo>
                  <a:lnTo>
                    <a:pt x="0" y="0"/>
                  </a:lnTo>
                  <a:lnTo>
                    <a:pt x="0" y="1284732"/>
                  </a:lnTo>
                  <a:lnTo>
                    <a:pt x="1935480" y="1284732"/>
                  </a:lnTo>
                  <a:lnTo>
                    <a:pt x="193548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88430" y="5526278"/>
              <a:ext cx="664870" cy="365760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8545068" y="6780276"/>
            <a:ext cx="1935480" cy="1285240"/>
            <a:chOff x="8545068" y="6780276"/>
            <a:chExt cx="1935480" cy="1285240"/>
          </a:xfrm>
        </p:grpSpPr>
        <p:sp>
          <p:nvSpPr>
            <p:cNvPr id="16" name="object 16"/>
            <p:cNvSpPr/>
            <p:nvPr/>
          </p:nvSpPr>
          <p:spPr>
            <a:xfrm>
              <a:off x="8545068" y="6780276"/>
              <a:ext cx="1935480" cy="1285240"/>
            </a:xfrm>
            <a:custGeom>
              <a:avLst/>
              <a:gdLst/>
              <a:ahLst/>
              <a:cxnLst/>
              <a:rect l="l" t="t" r="r" b="b"/>
              <a:pathLst>
                <a:path w="1935479" h="1285240">
                  <a:moveTo>
                    <a:pt x="1935479" y="0"/>
                  </a:moveTo>
                  <a:lnTo>
                    <a:pt x="0" y="0"/>
                  </a:lnTo>
                  <a:lnTo>
                    <a:pt x="0" y="1284732"/>
                  </a:lnTo>
                  <a:lnTo>
                    <a:pt x="1935479" y="1284732"/>
                  </a:lnTo>
                  <a:lnTo>
                    <a:pt x="1935479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57132" y="7241159"/>
              <a:ext cx="1065022" cy="365760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5269991" y="6780276"/>
            <a:ext cx="1935480" cy="1285240"/>
            <a:chOff x="5269991" y="6780276"/>
            <a:chExt cx="1935480" cy="1285240"/>
          </a:xfrm>
        </p:grpSpPr>
        <p:sp>
          <p:nvSpPr>
            <p:cNvPr id="19" name="object 19"/>
            <p:cNvSpPr/>
            <p:nvPr/>
          </p:nvSpPr>
          <p:spPr>
            <a:xfrm>
              <a:off x="5269991" y="6780276"/>
              <a:ext cx="1935480" cy="1285240"/>
            </a:xfrm>
            <a:custGeom>
              <a:avLst/>
              <a:gdLst/>
              <a:ahLst/>
              <a:cxnLst/>
              <a:rect l="l" t="t" r="r" b="b"/>
              <a:pathLst>
                <a:path w="1935479" h="1285240">
                  <a:moveTo>
                    <a:pt x="1935480" y="0"/>
                  </a:moveTo>
                  <a:lnTo>
                    <a:pt x="0" y="0"/>
                  </a:lnTo>
                  <a:lnTo>
                    <a:pt x="0" y="1284732"/>
                  </a:lnTo>
                  <a:lnTo>
                    <a:pt x="1935480" y="1284732"/>
                  </a:lnTo>
                  <a:lnTo>
                    <a:pt x="193548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88430" y="7241159"/>
              <a:ext cx="664870" cy="365760"/>
            </a:xfrm>
            <a:prstGeom prst="rect">
              <a:avLst/>
            </a:prstGeom>
          </p:spPr>
        </p:pic>
      </p:grpSp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851118" y="5095261"/>
            <a:ext cx="1220099" cy="1221548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851118" y="6809761"/>
            <a:ext cx="1220099" cy="1221548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697637" y="3475629"/>
            <a:ext cx="1526344" cy="1220080"/>
          </a:xfrm>
          <a:prstGeom prst="rect">
            <a:avLst/>
          </a:prstGeom>
        </p:spPr>
      </p:pic>
      <p:sp>
        <p:nvSpPr>
          <p:cNvPr id="24" name="Slide Number Placeholder 2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693" y="243916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0" y="6827050"/>
                </a:lnTo>
              </a:path>
            </a:pathLst>
          </a:custGeom>
          <a:ln w="508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352034" y="794588"/>
            <a:ext cx="7901685" cy="8537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5442" y="4259022"/>
            <a:ext cx="3176992" cy="317699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88163" y="2945257"/>
            <a:ext cx="1856105" cy="42672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988163" y="3715258"/>
            <a:ext cx="2142744" cy="42672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988163" y="4484878"/>
            <a:ext cx="2435605" cy="42672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988163" y="5254497"/>
            <a:ext cx="3734054" cy="42672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988163" y="6024371"/>
            <a:ext cx="2605023" cy="42672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988163" y="6793992"/>
            <a:ext cx="4829683" cy="42672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988163" y="7563611"/>
            <a:ext cx="1951609" cy="42671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2988163" y="8333485"/>
            <a:ext cx="632459" cy="42671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790688" y="2945257"/>
            <a:ext cx="1601851" cy="42672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790688" y="3715258"/>
            <a:ext cx="2322956" cy="42672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790688" y="4484878"/>
            <a:ext cx="2059940" cy="42672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790688" y="5254497"/>
            <a:ext cx="3613530" cy="42672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790688" y="6024371"/>
            <a:ext cx="3162427" cy="42672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790688" y="6793992"/>
            <a:ext cx="2943986" cy="42672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790688" y="7563611"/>
            <a:ext cx="2479929" cy="426719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7790688" y="8333485"/>
            <a:ext cx="2760599" cy="426719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693" y="243916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0" y="6827050"/>
                </a:lnTo>
              </a:path>
            </a:pathLst>
          </a:custGeom>
          <a:ln w="508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124702" y="794588"/>
            <a:ext cx="6415786" cy="8537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98993" y="4961254"/>
            <a:ext cx="5611621" cy="5181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044433" y="5449341"/>
            <a:ext cx="198120" cy="129032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340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4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40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4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89950" y="5593715"/>
            <a:ext cx="1748663" cy="5181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89950" y="6226175"/>
            <a:ext cx="2216784" cy="5181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44940" y="3963308"/>
            <a:ext cx="4059530" cy="3768429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6954520" cy="10287000"/>
            <a:chOff x="0" y="0"/>
            <a:chExt cx="6954520" cy="10287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6954011" cy="10287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68829" y="2898013"/>
              <a:ext cx="2257424" cy="82295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102107" cy="32004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5759"/>
              <a:ext cx="118262" cy="64008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957439" y="4711572"/>
            <a:ext cx="5383783" cy="548639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4400" y="5380101"/>
            <a:ext cx="16459200" cy="5715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98146" y="4108958"/>
            <a:ext cx="5368416" cy="914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693" y="243916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0" y="6827050"/>
                </a:lnTo>
              </a:path>
            </a:pathLst>
          </a:custGeom>
          <a:ln w="508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12966" y="794588"/>
            <a:ext cx="5210810" cy="8537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98993" y="4961254"/>
            <a:ext cx="2374011" cy="5181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044433" y="5449341"/>
            <a:ext cx="198120" cy="129032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340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4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40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4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89950" y="5593715"/>
            <a:ext cx="2063877" cy="5181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89950" y="6226175"/>
            <a:ext cx="1773047" cy="5181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41088" y="5058236"/>
            <a:ext cx="4067785" cy="1577601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6954520" cy="10287000"/>
            <a:chOff x="0" y="0"/>
            <a:chExt cx="6954520" cy="10287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6954011" cy="10287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68829" y="2898013"/>
              <a:ext cx="2257424" cy="82295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102107" cy="32004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5759"/>
              <a:ext cx="118262" cy="64008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957439" y="4265676"/>
            <a:ext cx="2564003" cy="54863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957439" y="5157470"/>
            <a:ext cx="7620380" cy="548639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2828543"/>
            <a:ext cx="8961120" cy="7458709"/>
          </a:xfrm>
          <a:custGeom>
            <a:avLst/>
            <a:gdLst/>
            <a:ahLst/>
            <a:cxnLst/>
            <a:rect l="l" t="t" r="r" b="b"/>
            <a:pathLst>
              <a:path w="8961120" h="7458709">
                <a:moveTo>
                  <a:pt x="8961120" y="850392"/>
                </a:moveTo>
                <a:lnTo>
                  <a:pt x="6601968" y="850392"/>
                </a:lnTo>
                <a:lnTo>
                  <a:pt x="6601968" y="0"/>
                </a:lnTo>
                <a:lnTo>
                  <a:pt x="0" y="0"/>
                </a:lnTo>
                <a:lnTo>
                  <a:pt x="0" y="850392"/>
                </a:lnTo>
                <a:lnTo>
                  <a:pt x="0" y="1069848"/>
                </a:lnTo>
                <a:lnTo>
                  <a:pt x="0" y="7458456"/>
                </a:lnTo>
                <a:lnTo>
                  <a:pt x="8961120" y="7458456"/>
                </a:lnTo>
                <a:lnTo>
                  <a:pt x="8961120" y="850392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26880" y="2828543"/>
            <a:ext cx="8961120" cy="7458709"/>
          </a:xfrm>
          <a:custGeom>
            <a:avLst/>
            <a:gdLst/>
            <a:ahLst/>
            <a:cxnLst/>
            <a:rect l="l" t="t" r="r" b="b"/>
            <a:pathLst>
              <a:path w="8961119" h="7458709">
                <a:moveTo>
                  <a:pt x="8961120" y="841260"/>
                </a:moveTo>
                <a:lnTo>
                  <a:pt x="6600444" y="841260"/>
                </a:lnTo>
                <a:lnTo>
                  <a:pt x="6600444" y="0"/>
                </a:lnTo>
                <a:lnTo>
                  <a:pt x="0" y="0"/>
                </a:lnTo>
                <a:lnTo>
                  <a:pt x="0" y="841260"/>
                </a:lnTo>
                <a:lnTo>
                  <a:pt x="0" y="1069848"/>
                </a:lnTo>
                <a:lnTo>
                  <a:pt x="0" y="7458456"/>
                </a:lnTo>
                <a:lnTo>
                  <a:pt x="8961120" y="7458456"/>
                </a:lnTo>
                <a:lnTo>
                  <a:pt x="8961120" y="84126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4475353" y="670305"/>
            <a:ext cx="9685020" cy="853440"/>
            <a:chOff x="4475353" y="670305"/>
            <a:chExt cx="9685020" cy="853440"/>
          </a:xfrm>
        </p:grpSpPr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475353" y="670305"/>
              <a:ext cx="3837558" cy="85344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64170" y="670305"/>
              <a:ext cx="560831" cy="85344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44586" y="670305"/>
              <a:ext cx="5915787" cy="85344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481076" y="4622419"/>
            <a:ext cx="7880984" cy="4666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@EnabledOnOs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({</a:t>
            </a:r>
            <a:r>
              <a:rPr sz="2400" spc="-6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LINUX,</a:t>
            </a:r>
            <a:r>
              <a:rPr sz="24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MAC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})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700"/>
              </a:spcBef>
            </a:pP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@EnabledOnJre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(JAVA_8)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 marR="368935">
              <a:lnSpc>
                <a:spcPct val="194000"/>
              </a:lnSpc>
            </a:pPr>
            <a:r>
              <a:rPr sz="24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@EnabledForJreRange</a:t>
            </a:r>
            <a:r>
              <a:rPr sz="24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max</a:t>
            </a:r>
            <a:r>
              <a:rPr sz="24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=JAVA_10)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@EnabledIfSystemProperty</a:t>
            </a:r>
            <a:r>
              <a:rPr sz="24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named</a:t>
            </a:r>
            <a:r>
              <a:rPr sz="24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"version"</a:t>
            </a:r>
            <a:r>
              <a:rPr sz="24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307330">
              <a:lnSpc>
                <a:spcPct val="100000"/>
              </a:lnSpc>
            </a:pP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matches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"1.*"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700"/>
              </a:spcBef>
            </a:pPr>
            <a:r>
              <a:rPr sz="24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@EnabledIfEnvironmentVariable(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2385695">
              <a:lnSpc>
                <a:spcPct val="100000"/>
              </a:lnSpc>
            </a:pPr>
            <a:r>
              <a:rPr sz="24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named</a:t>
            </a:r>
            <a:r>
              <a:rPr sz="24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"ENV"</a:t>
            </a:r>
            <a:r>
              <a:rPr sz="24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matches</a:t>
            </a:r>
            <a:r>
              <a:rPr sz="24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"*server"</a:t>
            </a:r>
            <a:r>
              <a:rPr sz="24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700"/>
              </a:spcBef>
            </a:pPr>
            <a:r>
              <a:rPr sz="24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@EnabledIf</a:t>
            </a:r>
            <a:r>
              <a:rPr sz="2400" b="1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"methodName"</a:t>
            </a:r>
            <a:r>
              <a:rPr sz="2400" b="1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7680" y="3141852"/>
            <a:ext cx="1347724" cy="42672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9875901" y="4622419"/>
            <a:ext cx="8246745" cy="4666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@DisabledOnOs</a:t>
            </a:r>
            <a:r>
              <a:rPr sz="24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(WINDOWS)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700"/>
              </a:spcBef>
            </a:pP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@DisabledOnJre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({</a:t>
            </a:r>
            <a:r>
              <a:rPr sz="2400" spc="-7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JAVA_9,</a:t>
            </a:r>
            <a:r>
              <a:rPr sz="2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JAVA_10</a:t>
            </a:r>
            <a:r>
              <a:rPr sz="24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})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94000"/>
              </a:lnSpc>
            </a:pPr>
            <a:r>
              <a:rPr sz="24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@DisabledForJreRange</a:t>
            </a:r>
            <a:r>
              <a:rPr sz="24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min</a:t>
            </a:r>
            <a:r>
              <a:rPr sz="24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=JAVA_11,</a:t>
            </a:r>
            <a:r>
              <a:rPr sz="24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max</a:t>
            </a:r>
            <a:r>
              <a:rPr sz="24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=JAVA_14) </a:t>
            </a:r>
            <a:r>
              <a:rPr sz="2400" spc="-14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@DisabledIfSystemProperty</a:t>
            </a:r>
            <a:r>
              <a:rPr sz="24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named</a:t>
            </a:r>
            <a:r>
              <a:rPr sz="24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"dev"</a:t>
            </a:r>
            <a:r>
              <a:rPr sz="24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490210">
              <a:lnSpc>
                <a:spcPct val="100000"/>
              </a:lnSpc>
            </a:pP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matches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"true"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700"/>
              </a:spcBef>
            </a:pPr>
            <a:r>
              <a:rPr sz="24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@DisabledIfEnvironmentVariable(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664585">
              <a:lnSpc>
                <a:spcPct val="100000"/>
              </a:lnSpc>
            </a:pPr>
            <a:r>
              <a:rPr sz="24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named</a:t>
            </a:r>
            <a:r>
              <a:rPr sz="24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"ENV"</a:t>
            </a:r>
            <a:r>
              <a:rPr sz="24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matches</a:t>
            </a:r>
            <a:r>
              <a:rPr sz="24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"QA"</a:t>
            </a:r>
            <a:r>
              <a:rPr sz="24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700"/>
              </a:spcBef>
            </a:pPr>
            <a:r>
              <a:rPr sz="24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@DisabledIf</a:t>
            </a:r>
            <a:r>
              <a:rPr sz="2400" b="1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"com.example.MyClass#myMethod"</a:t>
            </a:r>
            <a:r>
              <a:rPr sz="2400" b="1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882505" y="3150742"/>
            <a:ext cx="1405508" cy="426720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6954520" cy="10287000"/>
            <a:chOff x="0" y="0"/>
            <a:chExt cx="6954520" cy="10287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6954011" cy="10287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68829" y="2898013"/>
              <a:ext cx="2257424" cy="82295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102107" cy="32004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5759"/>
              <a:ext cx="118262" cy="64008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957439" y="4711572"/>
            <a:ext cx="4281043" cy="548639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4400" y="5380101"/>
            <a:ext cx="16459200" cy="5715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81153" y="4108958"/>
            <a:ext cx="4745228" cy="914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693" y="243916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0" y="6827050"/>
                </a:lnTo>
              </a:path>
            </a:pathLst>
          </a:custGeom>
          <a:ln w="508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3778" y="794588"/>
            <a:ext cx="4429379" cy="8537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98993" y="4732654"/>
            <a:ext cx="4376547" cy="5181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98993" y="5593715"/>
            <a:ext cx="8381365" cy="5181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98993" y="6454724"/>
            <a:ext cx="3063240" cy="5184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25297" y="4015037"/>
            <a:ext cx="3499259" cy="3663894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6346190"/>
          </a:xfrm>
          <a:custGeom>
            <a:avLst/>
            <a:gdLst/>
            <a:ahLst/>
            <a:cxnLst/>
            <a:rect l="l" t="t" r="r" b="b"/>
            <a:pathLst>
              <a:path w="18288000" h="6346190">
                <a:moveTo>
                  <a:pt x="0" y="6345936"/>
                </a:moveTo>
                <a:lnTo>
                  <a:pt x="18288000" y="6345936"/>
                </a:lnTo>
                <a:lnTo>
                  <a:pt x="18288000" y="0"/>
                </a:lnTo>
                <a:lnTo>
                  <a:pt x="0" y="0"/>
                </a:lnTo>
                <a:lnTo>
                  <a:pt x="0" y="6345936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6345935"/>
            <a:ext cx="18288000" cy="3941445"/>
            <a:chOff x="0" y="6345935"/>
            <a:chExt cx="18288000" cy="3941445"/>
          </a:xfrm>
        </p:grpSpPr>
        <p:sp>
          <p:nvSpPr>
            <p:cNvPr id="4" name="object 4"/>
            <p:cNvSpPr/>
            <p:nvPr/>
          </p:nvSpPr>
          <p:spPr>
            <a:xfrm>
              <a:off x="0" y="6345935"/>
              <a:ext cx="18288000" cy="3941445"/>
            </a:xfrm>
            <a:custGeom>
              <a:avLst/>
              <a:gdLst/>
              <a:ahLst/>
              <a:cxnLst/>
              <a:rect l="l" t="t" r="r" b="b"/>
              <a:pathLst>
                <a:path w="18288000" h="3941445">
                  <a:moveTo>
                    <a:pt x="18288000" y="0"/>
                  </a:moveTo>
                  <a:lnTo>
                    <a:pt x="0" y="0"/>
                  </a:lnTo>
                  <a:lnTo>
                    <a:pt x="0" y="3941064"/>
                  </a:lnTo>
                  <a:lnTo>
                    <a:pt x="18288000" y="3941064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93776" y="6766813"/>
              <a:ext cx="3322954" cy="67056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81076" y="1656333"/>
            <a:ext cx="15347315" cy="43008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assumeTrue(</a:t>
            </a:r>
            <a:r>
              <a:rPr sz="28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boolean</a:t>
            </a:r>
            <a:r>
              <a:rPr sz="2800" spc="-5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assumption)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700"/>
              </a:spcBef>
            </a:pP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assumeTrue(</a:t>
            </a:r>
            <a:r>
              <a:rPr sz="28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boolean</a:t>
            </a:r>
            <a:r>
              <a:rPr sz="2800" spc="-3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assumption,</a:t>
            </a:r>
            <a:r>
              <a:rPr sz="28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800" spc="-2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message)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 marR="2131060">
              <a:lnSpc>
                <a:spcPct val="180000"/>
              </a:lnSpc>
            </a:pP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assumeTrue(</a:t>
            </a:r>
            <a:r>
              <a:rPr sz="28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BooleanSupplier </a:t>
            </a: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assumptionSupplier) </a:t>
            </a:r>
            <a:r>
              <a:rPr sz="2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assumeTrue(</a:t>
            </a:r>
            <a:r>
              <a:rPr sz="28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boolean </a:t>
            </a:r>
            <a:r>
              <a:rPr sz="2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assumption, </a:t>
            </a:r>
            <a:r>
              <a:rPr sz="28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Supplier</a:t>
            </a: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8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&gt; message) </a:t>
            </a:r>
            <a:r>
              <a:rPr sz="2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assumeTrue(</a:t>
            </a:r>
            <a:r>
              <a:rPr sz="28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BooleanSupplier</a:t>
            </a:r>
            <a:r>
              <a:rPr sz="2800" spc="-3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assumptionSupplier,</a:t>
            </a:r>
            <a:r>
              <a:rPr sz="28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String </a:t>
            </a:r>
            <a:r>
              <a:rPr sz="2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message)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705"/>
              </a:spcBef>
            </a:pP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assumeTrue(</a:t>
            </a:r>
            <a:r>
              <a:rPr sz="28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BooleanSupplier</a:t>
            </a:r>
            <a:r>
              <a:rPr sz="28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assumptionSupplier,</a:t>
            </a:r>
            <a:r>
              <a:rPr sz="2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Supplier</a:t>
            </a: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8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8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message)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6346190"/>
          </a:xfrm>
          <a:custGeom>
            <a:avLst/>
            <a:gdLst/>
            <a:ahLst/>
            <a:cxnLst/>
            <a:rect l="l" t="t" r="r" b="b"/>
            <a:pathLst>
              <a:path w="18288000" h="6346190">
                <a:moveTo>
                  <a:pt x="0" y="6345936"/>
                </a:moveTo>
                <a:lnTo>
                  <a:pt x="18288000" y="6345936"/>
                </a:lnTo>
                <a:lnTo>
                  <a:pt x="18288000" y="0"/>
                </a:lnTo>
                <a:lnTo>
                  <a:pt x="0" y="0"/>
                </a:lnTo>
                <a:lnTo>
                  <a:pt x="0" y="6345936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6345935"/>
            <a:ext cx="18288000" cy="3941445"/>
            <a:chOff x="0" y="6345935"/>
            <a:chExt cx="18288000" cy="3941445"/>
          </a:xfrm>
        </p:grpSpPr>
        <p:sp>
          <p:nvSpPr>
            <p:cNvPr id="4" name="object 4"/>
            <p:cNvSpPr/>
            <p:nvPr/>
          </p:nvSpPr>
          <p:spPr>
            <a:xfrm>
              <a:off x="0" y="6345935"/>
              <a:ext cx="18288000" cy="3941445"/>
            </a:xfrm>
            <a:custGeom>
              <a:avLst/>
              <a:gdLst/>
              <a:ahLst/>
              <a:cxnLst/>
              <a:rect l="l" t="t" r="r" b="b"/>
              <a:pathLst>
                <a:path w="18288000" h="3941445">
                  <a:moveTo>
                    <a:pt x="18288000" y="0"/>
                  </a:moveTo>
                  <a:lnTo>
                    <a:pt x="0" y="0"/>
                  </a:lnTo>
                  <a:lnTo>
                    <a:pt x="0" y="3941064"/>
                  </a:lnTo>
                  <a:lnTo>
                    <a:pt x="18288000" y="3941064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93776" y="6766813"/>
              <a:ext cx="3478403" cy="67056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81076" y="1656333"/>
            <a:ext cx="15559405" cy="43008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assumeFalse(</a:t>
            </a:r>
            <a:r>
              <a:rPr sz="28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boolean</a:t>
            </a:r>
            <a:r>
              <a:rPr sz="2800" spc="-4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assumption)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700"/>
              </a:spcBef>
            </a:pP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assumeFalse(</a:t>
            </a:r>
            <a:r>
              <a:rPr sz="28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boolean</a:t>
            </a:r>
            <a:r>
              <a:rPr sz="2800" spc="-2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assumption,</a:t>
            </a:r>
            <a:r>
              <a:rPr sz="28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800" spc="-1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message)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 marR="2131060">
              <a:lnSpc>
                <a:spcPct val="180000"/>
              </a:lnSpc>
            </a:pP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assumeFalse(</a:t>
            </a:r>
            <a:r>
              <a:rPr sz="28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BooleanSupplier </a:t>
            </a:r>
            <a:r>
              <a:rPr sz="2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assumptionSupplier) </a:t>
            </a:r>
            <a:r>
              <a:rPr sz="2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assumeFalse(</a:t>
            </a:r>
            <a:r>
              <a:rPr sz="28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boolean </a:t>
            </a:r>
            <a:r>
              <a:rPr sz="2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assumption, </a:t>
            </a:r>
            <a:r>
              <a:rPr sz="28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Supplier</a:t>
            </a: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8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&gt; message) </a:t>
            </a:r>
            <a:r>
              <a:rPr sz="2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assumeFalse(</a:t>
            </a:r>
            <a:r>
              <a:rPr sz="28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BooleanSupplier</a:t>
            </a:r>
            <a:r>
              <a:rPr sz="2800" spc="-2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assumptionSupplier,</a:t>
            </a:r>
            <a:r>
              <a:rPr sz="28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800" spc="-2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message)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705"/>
              </a:spcBef>
            </a:pP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assumeFalse(</a:t>
            </a:r>
            <a:r>
              <a:rPr sz="28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BooleanSupplier</a:t>
            </a:r>
            <a:r>
              <a:rPr sz="2800" spc="-2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assumptionSupplier,</a:t>
            </a:r>
            <a:r>
              <a:rPr sz="28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Supplier</a:t>
            </a: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8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&gt; message)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93776" y="6766813"/>
            <a:ext cx="3774566" cy="67056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1076" y="4734890"/>
            <a:ext cx="15135860" cy="1221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assumingThat(</a:t>
            </a:r>
            <a:r>
              <a:rPr sz="2800" spc="-10" dirty="0">
                <a:solidFill>
                  <a:srgbClr val="EF5A28"/>
                </a:solidFill>
              </a:rPr>
              <a:t>boolean</a:t>
            </a:r>
            <a:r>
              <a:rPr sz="2800" spc="-25" dirty="0">
                <a:solidFill>
                  <a:srgbClr val="EF5A28"/>
                </a:solidFill>
              </a:rPr>
              <a:t> </a:t>
            </a:r>
            <a:r>
              <a:rPr sz="2800" spc="-5" dirty="0"/>
              <a:t>assumption,</a:t>
            </a:r>
            <a:r>
              <a:rPr sz="2800" spc="-20" dirty="0"/>
              <a:t> </a:t>
            </a:r>
            <a:r>
              <a:rPr sz="2800" spc="-5" dirty="0">
                <a:solidFill>
                  <a:srgbClr val="2A9FBB"/>
                </a:solidFill>
              </a:rPr>
              <a:t>Executable</a:t>
            </a:r>
            <a:r>
              <a:rPr sz="2800" spc="-25" dirty="0">
                <a:solidFill>
                  <a:srgbClr val="2A9FBB"/>
                </a:solidFill>
              </a:rPr>
              <a:t> </a:t>
            </a:r>
            <a:r>
              <a:rPr sz="2800" spc="-5" dirty="0"/>
              <a:t>executable)</a:t>
            </a:r>
            <a:endParaRPr sz="2800"/>
          </a:p>
          <a:p>
            <a:pPr marL="12700">
              <a:lnSpc>
                <a:spcPct val="100000"/>
              </a:lnSpc>
              <a:spcBef>
                <a:spcPts val="2705"/>
              </a:spcBef>
            </a:pPr>
            <a:r>
              <a:rPr sz="2800" spc="-10" dirty="0"/>
              <a:t>assumingThat(</a:t>
            </a:r>
            <a:r>
              <a:rPr sz="2800" spc="-10" dirty="0">
                <a:solidFill>
                  <a:srgbClr val="2A9FBB"/>
                </a:solidFill>
              </a:rPr>
              <a:t>BooleanSupplier</a:t>
            </a:r>
            <a:r>
              <a:rPr sz="2800" spc="-15" dirty="0">
                <a:solidFill>
                  <a:srgbClr val="2A9FBB"/>
                </a:solidFill>
              </a:rPr>
              <a:t> </a:t>
            </a:r>
            <a:r>
              <a:rPr sz="2800" spc="-10" dirty="0"/>
              <a:t>assumptionSupplier,</a:t>
            </a:r>
            <a:r>
              <a:rPr sz="2800" spc="5" dirty="0"/>
              <a:t> </a:t>
            </a:r>
            <a:r>
              <a:rPr sz="2800" spc="-5" dirty="0">
                <a:solidFill>
                  <a:srgbClr val="2A9FBB"/>
                </a:solidFill>
              </a:rPr>
              <a:t>Executable</a:t>
            </a:r>
            <a:r>
              <a:rPr sz="2800" spc="-10" dirty="0">
                <a:solidFill>
                  <a:srgbClr val="2A9FBB"/>
                </a:solidFill>
              </a:rPr>
              <a:t> </a:t>
            </a:r>
            <a:r>
              <a:rPr sz="2800" spc="-5" dirty="0"/>
              <a:t>executable)</a:t>
            </a:r>
            <a:endParaRPr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6954520" cy="10287000"/>
            <a:chOff x="0" y="0"/>
            <a:chExt cx="6954520" cy="10287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6954011" cy="10287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68829" y="2898013"/>
              <a:ext cx="2257424" cy="82295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102107" cy="32004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5759"/>
              <a:ext cx="118262" cy="64008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957439" y="4711572"/>
            <a:ext cx="3031108" cy="548639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4400" y="5380101"/>
            <a:ext cx="16459200" cy="5715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50308" y="4108958"/>
            <a:ext cx="12734417" cy="914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396104" y="794588"/>
            <a:ext cx="9813543" cy="8537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6649211" y="3328415"/>
            <a:ext cx="4989830" cy="5008245"/>
            <a:chOff x="6649211" y="3328415"/>
            <a:chExt cx="4989830" cy="5008245"/>
          </a:xfrm>
        </p:grpSpPr>
        <p:sp>
          <p:nvSpPr>
            <p:cNvPr id="4" name="object 4"/>
            <p:cNvSpPr/>
            <p:nvPr/>
          </p:nvSpPr>
          <p:spPr>
            <a:xfrm>
              <a:off x="6649211" y="3328415"/>
              <a:ext cx="4989830" cy="5008245"/>
            </a:xfrm>
            <a:custGeom>
              <a:avLst/>
              <a:gdLst/>
              <a:ahLst/>
              <a:cxnLst/>
              <a:rect l="l" t="t" r="r" b="b"/>
              <a:pathLst>
                <a:path w="4989830" h="5008245">
                  <a:moveTo>
                    <a:pt x="4989576" y="0"/>
                  </a:moveTo>
                  <a:lnTo>
                    <a:pt x="0" y="0"/>
                  </a:lnTo>
                  <a:lnTo>
                    <a:pt x="0" y="5007863"/>
                  </a:lnTo>
                  <a:lnTo>
                    <a:pt x="4989576" y="5007863"/>
                  </a:lnTo>
                  <a:lnTo>
                    <a:pt x="498957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99552" y="5543676"/>
              <a:ext cx="3371977" cy="57912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257300" y="3328415"/>
            <a:ext cx="4989830" cy="5008245"/>
            <a:chOff x="1257300" y="3328415"/>
            <a:chExt cx="4989830" cy="5008245"/>
          </a:xfrm>
        </p:grpSpPr>
        <p:sp>
          <p:nvSpPr>
            <p:cNvPr id="7" name="object 7"/>
            <p:cNvSpPr/>
            <p:nvPr/>
          </p:nvSpPr>
          <p:spPr>
            <a:xfrm>
              <a:off x="1257300" y="3328415"/>
              <a:ext cx="4989830" cy="5008245"/>
            </a:xfrm>
            <a:custGeom>
              <a:avLst/>
              <a:gdLst/>
              <a:ahLst/>
              <a:cxnLst/>
              <a:rect l="l" t="t" r="r" b="b"/>
              <a:pathLst>
                <a:path w="4989830" h="5008245">
                  <a:moveTo>
                    <a:pt x="4989576" y="0"/>
                  </a:moveTo>
                  <a:lnTo>
                    <a:pt x="0" y="0"/>
                  </a:lnTo>
                  <a:lnTo>
                    <a:pt x="0" y="5007863"/>
                  </a:lnTo>
                  <a:lnTo>
                    <a:pt x="4989576" y="5007863"/>
                  </a:lnTo>
                  <a:lnTo>
                    <a:pt x="4989576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57779" y="5543676"/>
              <a:ext cx="1667891" cy="57912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12041123" y="3328415"/>
            <a:ext cx="4989830" cy="5008245"/>
            <a:chOff x="12041123" y="3328415"/>
            <a:chExt cx="4989830" cy="5008245"/>
          </a:xfrm>
        </p:grpSpPr>
        <p:sp>
          <p:nvSpPr>
            <p:cNvPr id="10" name="object 10"/>
            <p:cNvSpPr/>
            <p:nvPr/>
          </p:nvSpPr>
          <p:spPr>
            <a:xfrm>
              <a:off x="12041123" y="3328415"/>
              <a:ext cx="4989830" cy="5008245"/>
            </a:xfrm>
            <a:custGeom>
              <a:avLst/>
              <a:gdLst/>
              <a:ahLst/>
              <a:cxnLst/>
              <a:rect l="l" t="t" r="r" b="b"/>
              <a:pathLst>
                <a:path w="4989830" h="5008245">
                  <a:moveTo>
                    <a:pt x="4989576" y="0"/>
                  </a:moveTo>
                  <a:lnTo>
                    <a:pt x="0" y="0"/>
                  </a:lnTo>
                  <a:lnTo>
                    <a:pt x="0" y="5007863"/>
                  </a:lnTo>
                  <a:lnTo>
                    <a:pt x="4989576" y="5007863"/>
                  </a:lnTo>
                  <a:lnTo>
                    <a:pt x="4989576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85647" y="5543676"/>
              <a:ext cx="2972561" cy="579120"/>
            </a:xfrm>
            <a:prstGeom prst="rect">
              <a:avLst/>
            </a:prstGeom>
          </p:spPr>
        </p:pic>
      </p:grp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75809" y="794588"/>
            <a:ext cx="8467725" cy="854075"/>
            <a:chOff x="5075809" y="794588"/>
            <a:chExt cx="8467725" cy="85407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075809" y="794588"/>
              <a:ext cx="1804415" cy="8537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93154" y="794588"/>
              <a:ext cx="3403980" cy="8537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30384" y="794588"/>
              <a:ext cx="2143379" cy="8537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887200" y="794588"/>
              <a:ext cx="1655826" cy="853744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85085" y="7192644"/>
            <a:ext cx="1853564" cy="51815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033627" y="7192644"/>
            <a:ext cx="2643250" cy="51815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662928" y="7192644"/>
            <a:ext cx="938783" cy="51815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489056" y="7192644"/>
            <a:ext cx="1504569" cy="51815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526569" y="3414822"/>
            <a:ext cx="2731597" cy="278033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674448" y="3409776"/>
            <a:ext cx="2675300" cy="279114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0022001" y="3400228"/>
            <a:ext cx="2217797" cy="2810617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4126584" y="3405245"/>
            <a:ext cx="2244593" cy="2800851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396104" y="794588"/>
            <a:ext cx="9813543" cy="8537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6649211" y="3031235"/>
            <a:ext cx="4989830" cy="2685415"/>
            <a:chOff x="6649211" y="3031235"/>
            <a:chExt cx="4989830" cy="2685415"/>
          </a:xfrm>
        </p:grpSpPr>
        <p:sp>
          <p:nvSpPr>
            <p:cNvPr id="4" name="object 4"/>
            <p:cNvSpPr/>
            <p:nvPr/>
          </p:nvSpPr>
          <p:spPr>
            <a:xfrm>
              <a:off x="6649211" y="3031235"/>
              <a:ext cx="4989830" cy="2685415"/>
            </a:xfrm>
            <a:custGeom>
              <a:avLst/>
              <a:gdLst/>
              <a:ahLst/>
              <a:cxnLst/>
              <a:rect l="l" t="t" r="r" b="b"/>
              <a:pathLst>
                <a:path w="4989830" h="2685415">
                  <a:moveTo>
                    <a:pt x="4989576" y="0"/>
                  </a:moveTo>
                  <a:lnTo>
                    <a:pt x="0" y="0"/>
                  </a:lnTo>
                  <a:lnTo>
                    <a:pt x="0" y="2685287"/>
                  </a:lnTo>
                  <a:lnTo>
                    <a:pt x="4989576" y="2685287"/>
                  </a:lnTo>
                  <a:lnTo>
                    <a:pt x="498957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71308" y="4130624"/>
              <a:ext cx="710183" cy="48798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26400" y="4130624"/>
              <a:ext cx="3803650" cy="487984"/>
            </a:xfrm>
            <a:prstGeom prst="rect">
              <a:avLst/>
            </a:prstGeom>
          </p:spPr>
        </p:pic>
      </p:grpSp>
      <p:sp>
        <p:nvSpPr>
          <p:cNvPr id="7" name="object 7"/>
          <p:cNvSpPr/>
          <p:nvPr/>
        </p:nvSpPr>
        <p:spPr>
          <a:xfrm>
            <a:off x="1257300" y="3031235"/>
            <a:ext cx="4989830" cy="2685415"/>
          </a:xfrm>
          <a:custGeom>
            <a:avLst/>
            <a:gdLst/>
            <a:ahLst/>
            <a:cxnLst/>
            <a:rect l="l" t="t" r="r" b="b"/>
            <a:pathLst>
              <a:path w="4989830" h="2685415">
                <a:moveTo>
                  <a:pt x="4989576" y="0"/>
                </a:moveTo>
                <a:lnTo>
                  <a:pt x="0" y="0"/>
                </a:lnTo>
                <a:lnTo>
                  <a:pt x="0" y="2685287"/>
                </a:lnTo>
                <a:lnTo>
                  <a:pt x="4989576" y="2685287"/>
                </a:lnTo>
                <a:lnTo>
                  <a:pt x="4989576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2237867" y="4130624"/>
            <a:ext cx="3253104" cy="488315"/>
            <a:chOff x="2237867" y="4130624"/>
            <a:chExt cx="3253104" cy="48831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37867" y="4130624"/>
              <a:ext cx="710183" cy="48798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92959" y="4130624"/>
              <a:ext cx="2897505" cy="487984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12041123" y="3031235"/>
            <a:ext cx="4989830" cy="2685415"/>
            <a:chOff x="12041123" y="3031235"/>
            <a:chExt cx="4989830" cy="2685415"/>
          </a:xfrm>
        </p:grpSpPr>
        <p:sp>
          <p:nvSpPr>
            <p:cNvPr id="12" name="object 12"/>
            <p:cNvSpPr/>
            <p:nvPr/>
          </p:nvSpPr>
          <p:spPr>
            <a:xfrm>
              <a:off x="12041123" y="3031235"/>
              <a:ext cx="4989830" cy="2685415"/>
            </a:xfrm>
            <a:custGeom>
              <a:avLst/>
              <a:gdLst/>
              <a:ahLst/>
              <a:cxnLst/>
              <a:rect l="l" t="t" r="r" b="b"/>
              <a:pathLst>
                <a:path w="4989830" h="2685415">
                  <a:moveTo>
                    <a:pt x="4989576" y="0"/>
                  </a:moveTo>
                  <a:lnTo>
                    <a:pt x="0" y="0"/>
                  </a:lnTo>
                  <a:lnTo>
                    <a:pt x="0" y="2685287"/>
                  </a:lnTo>
                  <a:lnTo>
                    <a:pt x="4989576" y="2685287"/>
                  </a:lnTo>
                  <a:lnTo>
                    <a:pt x="4989576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23747" y="4130624"/>
              <a:ext cx="710184" cy="48798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578839" y="4130624"/>
              <a:ext cx="2479167" cy="487984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6649211" y="6170676"/>
            <a:ext cx="4989830" cy="2685415"/>
            <a:chOff x="6649211" y="6170676"/>
            <a:chExt cx="4989830" cy="2685415"/>
          </a:xfrm>
        </p:grpSpPr>
        <p:sp>
          <p:nvSpPr>
            <p:cNvPr id="16" name="object 16"/>
            <p:cNvSpPr/>
            <p:nvPr/>
          </p:nvSpPr>
          <p:spPr>
            <a:xfrm>
              <a:off x="6649211" y="6170676"/>
              <a:ext cx="4989830" cy="2685415"/>
            </a:xfrm>
            <a:custGeom>
              <a:avLst/>
              <a:gdLst/>
              <a:ahLst/>
              <a:cxnLst/>
              <a:rect l="l" t="t" r="r" b="b"/>
              <a:pathLst>
                <a:path w="4989830" h="2685415">
                  <a:moveTo>
                    <a:pt x="4989576" y="0"/>
                  </a:moveTo>
                  <a:lnTo>
                    <a:pt x="0" y="0"/>
                  </a:lnTo>
                  <a:lnTo>
                    <a:pt x="0" y="2685288"/>
                  </a:lnTo>
                  <a:lnTo>
                    <a:pt x="4989576" y="2685288"/>
                  </a:lnTo>
                  <a:lnTo>
                    <a:pt x="498957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11388" y="7239635"/>
              <a:ext cx="798576" cy="54863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10676" y="7288403"/>
              <a:ext cx="2493136" cy="487680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1257300" y="6170676"/>
            <a:ext cx="4989830" cy="2685415"/>
            <a:chOff x="1257300" y="6170676"/>
            <a:chExt cx="4989830" cy="2685415"/>
          </a:xfrm>
        </p:grpSpPr>
        <p:sp>
          <p:nvSpPr>
            <p:cNvPr id="20" name="object 20"/>
            <p:cNvSpPr/>
            <p:nvPr/>
          </p:nvSpPr>
          <p:spPr>
            <a:xfrm>
              <a:off x="1257300" y="6170676"/>
              <a:ext cx="4989830" cy="2685415"/>
            </a:xfrm>
            <a:custGeom>
              <a:avLst/>
              <a:gdLst/>
              <a:ahLst/>
              <a:cxnLst/>
              <a:rect l="l" t="t" r="r" b="b"/>
              <a:pathLst>
                <a:path w="4989830" h="2685415">
                  <a:moveTo>
                    <a:pt x="4989576" y="0"/>
                  </a:moveTo>
                  <a:lnTo>
                    <a:pt x="0" y="0"/>
                  </a:lnTo>
                  <a:lnTo>
                    <a:pt x="0" y="2685288"/>
                  </a:lnTo>
                  <a:lnTo>
                    <a:pt x="4989576" y="2685288"/>
                  </a:lnTo>
                  <a:lnTo>
                    <a:pt x="4989576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77491" y="7270115"/>
              <a:ext cx="710183" cy="48768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32583" y="7270115"/>
              <a:ext cx="2810001" cy="487680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12041123" y="6170676"/>
            <a:ext cx="4989830" cy="2685415"/>
            <a:chOff x="12041123" y="6170676"/>
            <a:chExt cx="4989830" cy="2685415"/>
          </a:xfrm>
        </p:grpSpPr>
        <p:sp>
          <p:nvSpPr>
            <p:cNvPr id="24" name="object 24"/>
            <p:cNvSpPr/>
            <p:nvPr/>
          </p:nvSpPr>
          <p:spPr>
            <a:xfrm>
              <a:off x="12041123" y="6170676"/>
              <a:ext cx="4989830" cy="2685415"/>
            </a:xfrm>
            <a:custGeom>
              <a:avLst/>
              <a:gdLst/>
              <a:ahLst/>
              <a:cxnLst/>
              <a:rect l="l" t="t" r="r" b="b"/>
              <a:pathLst>
                <a:path w="4989830" h="2685415">
                  <a:moveTo>
                    <a:pt x="4989576" y="0"/>
                  </a:moveTo>
                  <a:lnTo>
                    <a:pt x="0" y="0"/>
                  </a:lnTo>
                  <a:lnTo>
                    <a:pt x="0" y="2685288"/>
                  </a:lnTo>
                  <a:lnTo>
                    <a:pt x="4989576" y="2685288"/>
                  </a:lnTo>
                  <a:lnTo>
                    <a:pt x="4989576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014703" y="7270115"/>
              <a:ext cx="1304925" cy="487680"/>
            </a:xfrm>
            <a:prstGeom prst="rect">
              <a:avLst/>
            </a:prstGeom>
          </p:spPr>
        </p:pic>
      </p:grpSp>
      <p:sp>
        <p:nvSpPr>
          <p:cNvPr id="26" name="Slide Number Placeholder 2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396104" y="794588"/>
            <a:ext cx="9813543" cy="8537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480804" y="3064764"/>
            <a:ext cx="7550150" cy="5008245"/>
            <a:chOff x="9480804" y="3064764"/>
            <a:chExt cx="7550150" cy="5008245"/>
          </a:xfrm>
        </p:grpSpPr>
        <p:sp>
          <p:nvSpPr>
            <p:cNvPr id="4" name="object 4"/>
            <p:cNvSpPr/>
            <p:nvPr/>
          </p:nvSpPr>
          <p:spPr>
            <a:xfrm>
              <a:off x="9480804" y="3064764"/>
              <a:ext cx="7550150" cy="5008245"/>
            </a:xfrm>
            <a:custGeom>
              <a:avLst/>
              <a:gdLst/>
              <a:ahLst/>
              <a:cxnLst/>
              <a:rect l="l" t="t" r="r" b="b"/>
              <a:pathLst>
                <a:path w="7550150" h="5008245">
                  <a:moveTo>
                    <a:pt x="7549896" y="0"/>
                  </a:moveTo>
                  <a:lnTo>
                    <a:pt x="0" y="0"/>
                  </a:lnTo>
                  <a:lnTo>
                    <a:pt x="0" y="5007864"/>
                  </a:lnTo>
                  <a:lnTo>
                    <a:pt x="7549896" y="5007864"/>
                  </a:lnTo>
                  <a:lnTo>
                    <a:pt x="754989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91111" y="5280025"/>
              <a:ext cx="2367660" cy="57912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257300" y="3064764"/>
            <a:ext cx="7550150" cy="5008245"/>
            <a:chOff x="1257300" y="3064764"/>
            <a:chExt cx="7550150" cy="5008245"/>
          </a:xfrm>
        </p:grpSpPr>
        <p:sp>
          <p:nvSpPr>
            <p:cNvPr id="7" name="object 7"/>
            <p:cNvSpPr/>
            <p:nvPr/>
          </p:nvSpPr>
          <p:spPr>
            <a:xfrm>
              <a:off x="1257300" y="3064764"/>
              <a:ext cx="7550150" cy="5008245"/>
            </a:xfrm>
            <a:custGeom>
              <a:avLst/>
              <a:gdLst/>
              <a:ahLst/>
              <a:cxnLst/>
              <a:rect l="l" t="t" r="r" b="b"/>
              <a:pathLst>
                <a:path w="7550150" h="5008245">
                  <a:moveTo>
                    <a:pt x="7549896" y="0"/>
                  </a:moveTo>
                  <a:lnTo>
                    <a:pt x="0" y="0"/>
                  </a:lnTo>
                  <a:lnTo>
                    <a:pt x="0" y="5007864"/>
                  </a:lnTo>
                  <a:lnTo>
                    <a:pt x="7549896" y="5007864"/>
                  </a:lnTo>
                  <a:lnTo>
                    <a:pt x="7549896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72789" y="5280025"/>
              <a:ext cx="2771393" cy="57912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3293364" y="8979407"/>
            <a:ext cx="11701780" cy="1308100"/>
            <a:chOff x="3293364" y="8979407"/>
            <a:chExt cx="11701780" cy="1308100"/>
          </a:xfrm>
        </p:grpSpPr>
        <p:sp>
          <p:nvSpPr>
            <p:cNvPr id="10" name="object 10"/>
            <p:cNvSpPr/>
            <p:nvPr/>
          </p:nvSpPr>
          <p:spPr>
            <a:xfrm>
              <a:off x="3293364" y="8979407"/>
              <a:ext cx="11701780" cy="86995"/>
            </a:xfrm>
            <a:custGeom>
              <a:avLst/>
              <a:gdLst/>
              <a:ahLst/>
              <a:cxnLst/>
              <a:rect l="l" t="t" r="r" b="b"/>
              <a:pathLst>
                <a:path w="11701780" h="86995">
                  <a:moveTo>
                    <a:pt x="0" y="86867"/>
                  </a:moveTo>
                  <a:lnTo>
                    <a:pt x="11701272" y="86867"/>
                  </a:lnTo>
                  <a:lnTo>
                    <a:pt x="11701272" y="0"/>
                  </a:lnTo>
                  <a:lnTo>
                    <a:pt x="0" y="0"/>
                  </a:lnTo>
                  <a:lnTo>
                    <a:pt x="0" y="86867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293364" y="9066274"/>
              <a:ext cx="11701780" cy="1221105"/>
            </a:xfrm>
            <a:custGeom>
              <a:avLst/>
              <a:gdLst/>
              <a:ahLst/>
              <a:cxnLst/>
              <a:rect l="l" t="t" r="r" b="b"/>
              <a:pathLst>
                <a:path w="11701780" h="1221104">
                  <a:moveTo>
                    <a:pt x="11701272" y="0"/>
                  </a:moveTo>
                  <a:lnTo>
                    <a:pt x="0" y="0"/>
                  </a:lnTo>
                  <a:lnTo>
                    <a:pt x="0" y="1220724"/>
                  </a:lnTo>
                  <a:lnTo>
                    <a:pt x="11701272" y="1220724"/>
                  </a:lnTo>
                  <a:lnTo>
                    <a:pt x="11701272" y="0"/>
                  </a:lnTo>
                  <a:close/>
                </a:path>
              </a:pathLst>
            </a:custGeom>
            <a:solidFill>
              <a:srgbClr val="1F1F1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20640" y="9403384"/>
              <a:ext cx="798576" cy="54894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19928" y="9403384"/>
              <a:ext cx="3018408" cy="54894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06054" y="9403384"/>
              <a:ext cx="310896" cy="54894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461502" y="9403384"/>
              <a:ext cx="4790440" cy="54894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012546" y="9403384"/>
              <a:ext cx="310896" cy="548944"/>
            </a:xfrm>
            <a:prstGeom prst="rect">
              <a:avLst/>
            </a:prstGeom>
          </p:spPr>
        </p:pic>
      </p:grp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6954520" cy="10287000"/>
            <a:chOff x="0" y="0"/>
            <a:chExt cx="6954520" cy="10287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6954011" cy="10287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68829" y="2898013"/>
              <a:ext cx="2257424" cy="82295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102107" cy="32004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5759"/>
              <a:ext cx="118262" cy="64008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957439" y="4379976"/>
            <a:ext cx="8059420" cy="54863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298306" y="5125923"/>
            <a:ext cx="163195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solidFill>
                  <a:srgbClr val="2A9FBB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27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743822" y="5042611"/>
            <a:ext cx="3839972" cy="548944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4400" y="5380101"/>
            <a:ext cx="16459200" cy="5715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89715" y="4108958"/>
            <a:ext cx="5804027" cy="914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693" y="243916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0" y="6827050"/>
                </a:lnTo>
              </a:path>
            </a:pathLst>
          </a:custGeom>
          <a:ln w="508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6626097" y="794588"/>
            <a:ext cx="5405120" cy="854075"/>
            <a:chOff x="6626097" y="794588"/>
            <a:chExt cx="5405120" cy="85407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626097" y="794588"/>
              <a:ext cx="1216152" cy="8537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34173" y="794588"/>
              <a:ext cx="4796535" cy="853744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98993" y="4732654"/>
            <a:ext cx="2931286" cy="5181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98993" y="5593715"/>
            <a:ext cx="5884290" cy="5181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698993" y="6454724"/>
            <a:ext cx="5000879" cy="51846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915891" y="4337555"/>
            <a:ext cx="3916200" cy="3018505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6346190"/>
          </a:xfrm>
          <a:custGeom>
            <a:avLst/>
            <a:gdLst/>
            <a:ahLst/>
            <a:cxnLst/>
            <a:rect l="l" t="t" r="r" b="b"/>
            <a:pathLst>
              <a:path w="18288000" h="6346190">
                <a:moveTo>
                  <a:pt x="0" y="6345936"/>
                </a:moveTo>
                <a:lnTo>
                  <a:pt x="18288000" y="6345936"/>
                </a:lnTo>
                <a:lnTo>
                  <a:pt x="18288000" y="0"/>
                </a:lnTo>
                <a:lnTo>
                  <a:pt x="0" y="0"/>
                </a:lnTo>
                <a:lnTo>
                  <a:pt x="0" y="6345936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6345935"/>
            <a:ext cx="18288000" cy="3941445"/>
            <a:chOff x="0" y="6345935"/>
            <a:chExt cx="18288000" cy="3941445"/>
          </a:xfrm>
        </p:grpSpPr>
        <p:sp>
          <p:nvSpPr>
            <p:cNvPr id="4" name="object 4"/>
            <p:cNvSpPr/>
            <p:nvPr/>
          </p:nvSpPr>
          <p:spPr>
            <a:xfrm>
              <a:off x="0" y="6345935"/>
              <a:ext cx="18288000" cy="3941445"/>
            </a:xfrm>
            <a:custGeom>
              <a:avLst/>
              <a:gdLst/>
              <a:ahLst/>
              <a:cxnLst/>
              <a:rect l="l" t="t" r="r" b="b"/>
              <a:pathLst>
                <a:path w="18288000" h="3941445">
                  <a:moveTo>
                    <a:pt x="18288000" y="0"/>
                  </a:moveTo>
                  <a:lnTo>
                    <a:pt x="0" y="0"/>
                  </a:lnTo>
                  <a:lnTo>
                    <a:pt x="0" y="3941064"/>
                  </a:lnTo>
                  <a:lnTo>
                    <a:pt x="18288000" y="3941064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93776" y="6766813"/>
              <a:ext cx="5765800" cy="6705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7680" y="7717535"/>
              <a:ext cx="2533015" cy="45720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81076" y="3779646"/>
            <a:ext cx="4664075" cy="2175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32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displayName</a:t>
            </a:r>
            <a:r>
              <a:rPr sz="3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700"/>
              </a:spcBef>
            </a:pPr>
            <a:r>
              <a:rPr sz="3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32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currentRepetition</a:t>
            </a:r>
            <a:r>
              <a:rPr sz="3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705"/>
              </a:spcBef>
            </a:pPr>
            <a:r>
              <a:rPr sz="3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32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totalRepetitions</a:t>
            </a:r>
            <a:r>
              <a:rPr sz="3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6346190"/>
          </a:xfrm>
          <a:custGeom>
            <a:avLst/>
            <a:gdLst/>
            <a:ahLst/>
            <a:cxnLst/>
            <a:rect l="l" t="t" r="r" b="b"/>
            <a:pathLst>
              <a:path w="18288000" h="6346190">
                <a:moveTo>
                  <a:pt x="0" y="6345936"/>
                </a:moveTo>
                <a:lnTo>
                  <a:pt x="18288000" y="6345936"/>
                </a:lnTo>
                <a:lnTo>
                  <a:pt x="18288000" y="0"/>
                </a:lnTo>
                <a:lnTo>
                  <a:pt x="0" y="0"/>
                </a:lnTo>
                <a:lnTo>
                  <a:pt x="0" y="6345936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6345935"/>
            <a:ext cx="18288000" cy="3941445"/>
            <a:chOff x="0" y="6345935"/>
            <a:chExt cx="18288000" cy="3941445"/>
          </a:xfrm>
        </p:grpSpPr>
        <p:sp>
          <p:nvSpPr>
            <p:cNvPr id="4" name="object 4"/>
            <p:cNvSpPr/>
            <p:nvPr/>
          </p:nvSpPr>
          <p:spPr>
            <a:xfrm>
              <a:off x="0" y="6345935"/>
              <a:ext cx="18288000" cy="3941445"/>
            </a:xfrm>
            <a:custGeom>
              <a:avLst/>
              <a:gdLst/>
              <a:ahLst/>
              <a:cxnLst/>
              <a:rect l="l" t="t" r="r" b="b"/>
              <a:pathLst>
                <a:path w="18288000" h="3941445">
                  <a:moveTo>
                    <a:pt x="18288000" y="0"/>
                  </a:moveTo>
                  <a:lnTo>
                    <a:pt x="0" y="0"/>
                  </a:lnTo>
                  <a:lnTo>
                    <a:pt x="0" y="3941064"/>
                  </a:lnTo>
                  <a:lnTo>
                    <a:pt x="18288000" y="3941064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93776" y="6766813"/>
              <a:ext cx="5765800" cy="6705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7680" y="7717535"/>
              <a:ext cx="3650361" cy="45720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81076" y="1448574"/>
            <a:ext cx="16889095" cy="4506595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32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RepeatedTest</a:t>
            </a:r>
            <a:r>
              <a:rPr sz="3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.LONG_DISPLAY_NAME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ts val="5040"/>
              </a:lnSpc>
              <a:spcBef>
                <a:spcPts val="365"/>
              </a:spcBef>
            </a:pPr>
            <a:r>
              <a:rPr sz="3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32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displayName</a:t>
            </a:r>
            <a:r>
              <a:rPr sz="3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3200" spc="6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::</a:t>
            </a:r>
            <a:r>
              <a:rPr sz="32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repetition</a:t>
            </a:r>
            <a:r>
              <a:rPr sz="3200" spc="6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32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currentRepetition</a:t>
            </a:r>
            <a:r>
              <a:rPr sz="3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3200" spc="5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of {</a:t>
            </a:r>
            <a:r>
              <a:rPr sz="32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totalRepetitions</a:t>
            </a:r>
            <a:r>
              <a:rPr sz="3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 </a:t>
            </a:r>
            <a:r>
              <a:rPr sz="3200" spc="-190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Ex:</a:t>
            </a:r>
            <a:r>
              <a:rPr sz="3200" spc="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My</a:t>
            </a:r>
            <a:r>
              <a:rPr sz="32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Test</a:t>
            </a:r>
            <a:r>
              <a:rPr sz="3200" spc="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::</a:t>
            </a:r>
            <a:r>
              <a:rPr sz="32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repetition</a:t>
            </a:r>
            <a:r>
              <a:rPr sz="3200" spc="4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1 of </a:t>
            </a:r>
            <a:r>
              <a:rPr sz="32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10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1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2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RepeatedTest</a:t>
            </a:r>
            <a:r>
              <a:rPr sz="3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.SHORT_DISPLAY_NAME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2700" marR="4161155">
              <a:lnSpc>
                <a:spcPts val="5040"/>
              </a:lnSpc>
              <a:spcBef>
                <a:spcPts val="165"/>
              </a:spcBef>
            </a:pPr>
            <a:r>
              <a:rPr sz="3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repetition</a:t>
            </a:r>
            <a:r>
              <a:rPr sz="3200" spc="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32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currentRepetition</a:t>
            </a:r>
            <a:r>
              <a:rPr sz="3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3200" spc="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of</a:t>
            </a:r>
            <a:r>
              <a:rPr sz="32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32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totalRepetitions</a:t>
            </a:r>
            <a:r>
              <a:rPr sz="3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 </a:t>
            </a:r>
            <a:r>
              <a:rPr sz="3200" spc="-190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Ex:</a:t>
            </a:r>
            <a:r>
              <a:rPr sz="3200" spc="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repetition</a:t>
            </a:r>
            <a:r>
              <a:rPr sz="3200" spc="4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3200" spc="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of</a:t>
            </a:r>
            <a:r>
              <a:rPr sz="3200" spc="-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10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45935"/>
            <a:ext cx="18288000" cy="3941445"/>
            <a:chOff x="0" y="6345935"/>
            <a:chExt cx="18288000" cy="394144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93776" y="6766813"/>
              <a:ext cx="3803269" cy="67056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79061" y="6766813"/>
              <a:ext cx="2506472" cy="6705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7680" y="7717535"/>
              <a:ext cx="664464" cy="4572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9911" y="7717535"/>
              <a:ext cx="2716276" cy="4572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27146" y="7717535"/>
              <a:ext cx="684784" cy="4572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40734" y="7717535"/>
              <a:ext cx="2315083" cy="4572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45378" y="7717535"/>
              <a:ext cx="1472056" cy="4572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33539" y="7717535"/>
              <a:ext cx="1999869" cy="457200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81076" y="4609922"/>
            <a:ext cx="6619240" cy="1344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EF5A28"/>
                </a:solidFill>
              </a:rPr>
              <a:t>int</a:t>
            </a:r>
            <a:r>
              <a:rPr spc="-65" dirty="0">
                <a:solidFill>
                  <a:srgbClr val="EF5A28"/>
                </a:solidFill>
              </a:rPr>
              <a:t> </a:t>
            </a:r>
            <a:r>
              <a:rPr dirty="0"/>
              <a:t>getCurrentRepetition();</a:t>
            </a:r>
            <a:endParaRPr dirty="0"/>
          </a:p>
          <a:p>
            <a:pPr marL="12700">
              <a:lnSpc>
                <a:spcPct val="100000"/>
              </a:lnSpc>
              <a:spcBef>
                <a:spcPts val="2700"/>
              </a:spcBef>
            </a:pPr>
            <a:r>
              <a:rPr spc="-5" dirty="0">
                <a:solidFill>
                  <a:srgbClr val="EF5A28"/>
                </a:solidFill>
              </a:rPr>
              <a:t>int</a:t>
            </a:r>
            <a:r>
              <a:rPr spc="30" dirty="0">
                <a:solidFill>
                  <a:srgbClr val="EF5A28"/>
                </a:solidFill>
              </a:rPr>
              <a:t> </a:t>
            </a:r>
            <a:r>
              <a:rPr spc="-5" dirty="0"/>
              <a:t>getTotalRepetitions();</a:t>
            </a:r>
            <a:endParaRPr spc="-5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6954520" cy="10287000"/>
            <a:chOff x="0" y="0"/>
            <a:chExt cx="6954520" cy="10287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6954011" cy="10287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68829" y="2898013"/>
              <a:ext cx="2257424" cy="82295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102107" cy="32004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5759"/>
              <a:ext cx="118262" cy="64008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957439" y="3717035"/>
            <a:ext cx="3633597" cy="54864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298306" y="4463288"/>
            <a:ext cx="163195" cy="1763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solidFill>
                  <a:srgbClr val="2A9FBB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27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980"/>
              </a:spcBef>
            </a:pPr>
            <a:r>
              <a:rPr sz="2700" dirty="0">
                <a:solidFill>
                  <a:srgbClr val="2A9FBB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27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980"/>
              </a:spcBef>
            </a:pPr>
            <a:r>
              <a:rPr sz="2700" dirty="0">
                <a:solidFill>
                  <a:srgbClr val="2A9FBB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27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743822" y="4379976"/>
            <a:ext cx="3655695" cy="548640"/>
            <a:chOff x="8743822" y="4379976"/>
            <a:chExt cx="3655695" cy="548640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43822" y="4379976"/>
              <a:ext cx="798576" cy="54863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43110" y="4379976"/>
              <a:ext cx="3256153" cy="548639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743822" y="5042611"/>
            <a:ext cx="4891913" cy="548944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8743822" y="5706109"/>
            <a:ext cx="5415280" cy="548640"/>
            <a:chOff x="8743822" y="5706109"/>
            <a:chExt cx="5415280" cy="548640"/>
          </a:xfrm>
        </p:grpSpPr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743822" y="5706109"/>
              <a:ext cx="3337940" cy="54863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981052" y="5706109"/>
              <a:ext cx="2177923" cy="548639"/>
            </a:xfrm>
            <a:prstGeom prst="rect">
              <a:avLst/>
            </a:prstGeom>
          </p:spPr>
        </p:pic>
      </p:grp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4011" cy="10287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7439" y="1590802"/>
            <a:ext cx="3279139" cy="54864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57439" y="2482037"/>
            <a:ext cx="4226433" cy="5489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57439" y="3374135"/>
            <a:ext cx="3666362" cy="54864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957439" y="4265676"/>
            <a:ext cx="2488056" cy="54863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957439" y="5157470"/>
            <a:ext cx="3384804" cy="54863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957439" y="6049009"/>
            <a:ext cx="3031108" cy="54863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957439" y="6940625"/>
            <a:ext cx="8059420" cy="54894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957439" y="7832470"/>
            <a:ext cx="3633597" cy="54863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201291" y="2967482"/>
            <a:ext cx="2913887" cy="731520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4400" y="5380101"/>
            <a:ext cx="16459200" cy="5715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75898" y="4108958"/>
            <a:ext cx="6623049" cy="914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706879" y="3012948"/>
            <a:ext cx="4717542" cy="100583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6879" y="4390593"/>
            <a:ext cx="8421243" cy="51846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464809" y="794588"/>
            <a:ext cx="7692898" cy="85374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72335" y="7039991"/>
            <a:ext cx="3356864" cy="5181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569063" y="7039991"/>
            <a:ext cx="4165219" cy="5181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24979" y="7039991"/>
            <a:ext cx="3852036" cy="5181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390643" y="3507738"/>
            <a:ext cx="2702933" cy="269378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019619" y="3508602"/>
            <a:ext cx="2239352" cy="269193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469570" y="3491926"/>
            <a:ext cx="2137842" cy="2727665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761" y="2448305"/>
            <a:ext cx="0" cy="6960870"/>
          </a:xfrm>
          <a:custGeom>
            <a:avLst/>
            <a:gdLst/>
            <a:ahLst/>
            <a:cxnLst/>
            <a:rect l="l" t="t" r="r" b="b"/>
            <a:pathLst>
              <a:path h="6960870">
                <a:moveTo>
                  <a:pt x="0" y="0"/>
                </a:moveTo>
                <a:lnTo>
                  <a:pt x="0" y="6960870"/>
                </a:lnTo>
              </a:path>
            </a:pathLst>
          </a:custGeom>
          <a:ln w="508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734558" y="794588"/>
            <a:ext cx="7143369" cy="8537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49901" y="2492959"/>
            <a:ext cx="3835146" cy="5184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42025" y="3350386"/>
            <a:ext cx="2839974" cy="48768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68160" y="4132198"/>
            <a:ext cx="2504820" cy="48767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639554" y="2492959"/>
            <a:ext cx="3239897" cy="51846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642602" y="3350386"/>
            <a:ext cx="2331847" cy="48768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642602" y="4132198"/>
            <a:ext cx="1993011" cy="487679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693" y="243916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0" y="6827050"/>
                </a:lnTo>
              </a:path>
            </a:pathLst>
          </a:custGeom>
          <a:ln w="508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056121" y="794588"/>
            <a:ext cx="6502146" cy="8537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98993" y="5163058"/>
            <a:ext cx="4456938" cy="5181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98993" y="6024371"/>
            <a:ext cx="2004949" cy="5181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95235" y="4167326"/>
            <a:ext cx="3356794" cy="3358244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2195</Words>
  <Application>WPS Presentation</Application>
  <PresentationFormat>On-screen Show (4:3)</PresentationFormat>
  <Paragraphs>189</Paragraphs>
  <Slides>49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8" baseType="lpstr">
      <vt:lpstr>Arial</vt:lpstr>
      <vt:lpstr>SimSun</vt:lpstr>
      <vt:lpstr>Wingdings</vt:lpstr>
      <vt:lpstr>Courier New</vt:lpstr>
      <vt:lpstr>Microsoft YaHei</vt:lpstr>
      <vt:lpstr>Arial Unicode MS</vt:lpstr>
      <vt:lpstr>Calibri</vt:lpstr>
      <vt:lpstr>Segoe UI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assumingThat(BooleanSupplier assumptionSupplier, Executable executable)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int getTotalRepetitions();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 Grafelman</dc:creator>
  <cp:lastModifiedBy>Steve Sam</cp:lastModifiedBy>
  <cp:revision>1</cp:revision>
  <dcterms:created xsi:type="dcterms:W3CDTF">2022-10-25T16:28:44Z</dcterms:created>
  <dcterms:modified xsi:type="dcterms:W3CDTF">2022-10-25T16:28:45Z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2021-06-07T05:30:00Z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2022-10-24T05:30:00Z</vt:filetime>
  </property>
  <property fmtid="{D5CDD505-2E9C-101B-9397-08002B2CF9AE}" pid="5" name="ICV">
    <vt:lpwstr>299F7B1BC786436BA519ADFD63B72756</vt:lpwstr>
  </property>
  <property fmtid="{D5CDD505-2E9C-101B-9397-08002B2CF9AE}" pid="6" name="KSOProductBuildVer">
    <vt:lpwstr>1033-11.2.0.11341</vt:lpwstr>
  </property>
</Properties>
</file>