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17.png"/><Relationship Id="rId1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5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1" Type="http://schemas.openxmlformats.org/officeDocument/2006/relationships/image" Target="../media/image17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4.png"/><Relationship Id="rId12" Type="http://schemas.openxmlformats.org/officeDocument/2006/relationships/image" Target="../media/image96.png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7" Type="http://schemas.openxmlformats.org/officeDocument/2006/relationships/slideLayout" Target="../slideLayouts/slideLayout5.xml"/><Relationship Id="rId36" Type="http://schemas.openxmlformats.org/officeDocument/2006/relationships/image" Target="../media/image132.png"/><Relationship Id="rId35" Type="http://schemas.openxmlformats.org/officeDocument/2006/relationships/image" Target="../media/image131.png"/><Relationship Id="rId34" Type="http://schemas.openxmlformats.org/officeDocument/2006/relationships/image" Target="../media/image130.png"/><Relationship Id="rId33" Type="http://schemas.openxmlformats.org/officeDocument/2006/relationships/image" Target="../media/image129.png"/><Relationship Id="rId32" Type="http://schemas.openxmlformats.org/officeDocument/2006/relationships/image" Target="../media/image128.png"/><Relationship Id="rId31" Type="http://schemas.openxmlformats.org/officeDocument/2006/relationships/image" Target="../media/image127.png"/><Relationship Id="rId30" Type="http://schemas.openxmlformats.org/officeDocument/2006/relationships/image" Target="../media/image126.png"/><Relationship Id="rId3" Type="http://schemas.openxmlformats.org/officeDocument/2006/relationships/image" Target="../media/image99.png"/><Relationship Id="rId29" Type="http://schemas.openxmlformats.org/officeDocument/2006/relationships/image" Target="../media/image125.png"/><Relationship Id="rId28" Type="http://schemas.openxmlformats.org/officeDocument/2006/relationships/image" Target="../media/image124.png"/><Relationship Id="rId27" Type="http://schemas.openxmlformats.org/officeDocument/2006/relationships/image" Target="../media/image123.png"/><Relationship Id="rId26" Type="http://schemas.openxmlformats.org/officeDocument/2006/relationships/image" Target="../media/image122.png"/><Relationship Id="rId25" Type="http://schemas.openxmlformats.org/officeDocument/2006/relationships/image" Target="../media/image121.png"/><Relationship Id="rId24" Type="http://schemas.openxmlformats.org/officeDocument/2006/relationships/image" Target="../media/image120.png"/><Relationship Id="rId23" Type="http://schemas.openxmlformats.org/officeDocument/2006/relationships/image" Target="../media/image119.png"/><Relationship Id="rId22" Type="http://schemas.openxmlformats.org/officeDocument/2006/relationships/image" Target="../media/image118.png"/><Relationship Id="rId21" Type="http://schemas.openxmlformats.org/officeDocument/2006/relationships/image" Target="../media/image117.png"/><Relationship Id="rId20" Type="http://schemas.openxmlformats.org/officeDocument/2006/relationships/image" Target="../media/image116.png"/><Relationship Id="rId2" Type="http://schemas.openxmlformats.org/officeDocument/2006/relationships/image" Target="../media/image98.png"/><Relationship Id="rId19" Type="http://schemas.openxmlformats.org/officeDocument/2006/relationships/image" Target="../media/image115.png"/><Relationship Id="rId18" Type="http://schemas.openxmlformats.org/officeDocument/2006/relationships/image" Target="../media/image114.png"/><Relationship Id="rId17" Type="http://schemas.openxmlformats.org/officeDocument/2006/relationships/image" Target="../media/image113.png"/><Relationship Id="rId16" Type="http://schemas.openxmlformats.org/officeDocument/2006/relationships/image" Target="../media/image112.png"/><Relationship Id="rId15" Type="http://schemas.openxmlformats.org/officeDocument/2006/relationships/image" Target="../media/image111.png"/><Relationship Id="rId14" Type="http://schemas.openxmlformats.org/officeDocument/2006/relationships/image" Target="../media/image110.png"/><Relationship Id="rId13" Type="http://schemas.openxmlformats.org/officeDocument/2006/relationships/image" Target="../media/image109.png"/><Relationship Id="rId12" Type="http://schemas.openxmlformats.org/officeDocument/2006/relationships/image" Target="../media/image108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png"/><Relationship Id="rId8" Type="http://schemas.openxmlformats.org/officeDocument/2006/relationships/image" Target="../media/image150.png"/><Relationship Id="rId7" Type="http://schemas.openxmlformats.org/officeDocument/2006/relationships/image" Target="../media/image54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2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4.png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4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5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91.png"/><Relationship Id="rId23" Type="http://schemas.openxmlformats.org/officeDocument/2006/relationships/image" Target="../media/image190.png"/><Relationship Id="rId22" Type="http://schemas.openxmlformats.org/officeDocument/2006/relationships/image" Target="../media/image189.png"/><Relationship Id="rId21" Type="http://schemas.openxmlformats.org/officeDocument/2006/relationships/image" Target="../media/image188.png"/><Relationship Id="rId20" Type="http://schemas.openxmlformats.org/officeDocument/2006/relationships/image" Target="../media/image187.png"/><Relationship Id="rId2" Type="http://schemas.openxmlformats.org/officeDocument/2006/relationships/image" Target="../media/image171.png"/><Relationship Id="rId19" Type="http://schemas.openxmlformats.org/officeDocument/2006/relationships/image" Target="../media/image186.png"/><Relationship Id="rId18" Type="http://schemas.openxmlformats.org/officeDocument/2006/relationships/image" Target="../media/image185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7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79.png"/><Relationship Id="rId10" Type="http://schemas.openxmlformats.org/officeDocument/2006/relationships/image" Target="../media/image178.png"/><Relationship Id="rId1" Type="http://schemas.openxmlformats.org/officeDocument/2006/relationships/image" Target="../media/image15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5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png"/><Relationship Id="rId8" Type="http://schemas.openxmlformats.org/officeDocument/2006/relationships/image" Target="../media/image206.png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12.png"/><Relationship Id="rId15" Type="http://schemas.openxmlformats.org/officeDocument/2006/relationships/image" Target="../media/image211.png"/><Relationship Id="rId14" Type="http://schemas.openxmlformats.org/officeDocument/2006/relationships/image" Target="../media/image210.png"/><Relationship Id="rId13" Type="http://schemas.openxmlformats.org/officeDocument/2006/relationships/image" Target="../media/image209.png"/><Relationship Id="rId12" Type="http://schemas.openxmlformats.org/officeDocument/2006/relationships/image" Target="../media/image198.png"/><Relationship Id="rId11" Type="http://schemas.openxmlformats.org/officeDocument/2006/relationships/image" Target="../media/image197.png"/><Relationship Id="rId10" Type="http://schemas.openxmlformats.org/officeDocument/2006/relationships/image" Target="../media/image208.png"/><Relationship Id="rId1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218.png"/><Relationship Id="rId7" Type="http://schemas.openxmlformats.org/officeDocument/2006/relationships/image" Target="../media/image161.png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3" Type="http://schemas.openxmlformats.org/officeDocument/2006/relationships/image" Target="../media/image17.png"/><Relationship Id="rId2" Type="http://schemas.openxmlformats.org/officeDocument/2006/relationships/image" Target="../media/image21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5.png"/><Relationship Id="rId14" Type="http://schemas.openxmlformats.org/officeDocument/2006/relationships/image" Target="../media/image224.png"/><Relationship Id="rId13" Type="http://schemas.openxmlformats.org/officeDocument/2006/relationships/image" Target="../media/image223.png"/><Relationship Id="rId12" Type="http://schemas.openxmlformats.org/officeDocument/2006/relationships/image" Target="../media/image222.png"/><Relationship Id="rId11" Type="http://schemas.openxmlformats.org/officeDocument/2006/relationships/image" Target="../media/image221.png"/><Relationship Id="rId10" Type="http://schemas.openxmlformats.org/officeDocument/2006/relationships/image" Target="../media/image220.png"/><Relationship Id="rId1" Type="http://schemas.openxmlformats.org/officeDocument/2006/relationships/image" Target="../media/image213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5" Type="http://schemas.openxmlformats.org/officeDocument/2006/relationships/image" Target="../media/image76.png"/><Relationship Id="rId4" Type="http://schemas.openxmlformats.org/officeDocument/2006/relationships/image" Target="../media/image229.png"/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image" Target="../media/image2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2.png"/><Relationship Id="rId1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4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png"/><Relationship Id="rId8" Type="http://schemas.openxmlformats.org/officeDocument/2006/relationships/image" Target="../media/image246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9.png"/><Relationship Id="rId10" Type="http://schemas.openxmlformats.org/officeDocument/2006/relationships/image" Target="../media/image248.png"/><Relationship Id="rId1" Type="http://schemas.openxmlformats.org/officeDocument/2006/relationships/image" Target="../media/image2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6.png"/><Relationship Id="rId6" Type="http://schemas.openxmlformats.org/officeDocument/2006/relationships/image" Target="../media/image255.png"/><Relationship Id="rId5" Type="http://schemas.openxmlformats.org/officeDocument/2006/relationships/image" Target="../media/image254.png"/><Relationship Id="rId4" Type="http://schemas.openxmlformats.org/officeDocument/2006/relationships/image" Target="../media/image253.png"/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6.png"/><Relationship Id="rId6" Type="http://schemas.openxmlformats.org/officeDocument/2006/relationships/image" Target="../media/image255.png"/><Relationship Id="rId5" Type="http://schemas.openxmlformats.org/officeDocument/2006/relationships/image" Target="../media/image257.png"/><Relationship Id="rId4" Type="http://schemas.openxmlformats.org/officeDocument/2006/relationships/image" Target="../media/image253.png"/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9.png"/><Relationship Id="rId2" Type="http://schemas.openxmlformats.org/officeDocument/2006/relationships/image" Target="../media/image145.png"/><Relationship Id="rId1" Type="http://schemas.openxmlformats.org/officeDocument/2006/relationships/image" Target="../media/image2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62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png"/><Relationship Id="rId8" Type="http://schemas.openxmlformats.org/officeDocument/2006/relationships/image" Target="../media/image266.png"/><Relationship Id="rId7" Type="http://schemas.openxmlformats.org/officeDocument/2006/relationships/image" Target="../media/image265.png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280.png"/><Relationship Id="rId22" Type="http://schemas.openxmlformats.org/officeDocument/2006/relationships/image" Target="../media/image279.png"/><Relationship Id="rId21" Type="http://schemas.openxmlformats.org/officeDocument/2006/relationships/image" Target="../media/image278.png"/><Relationship Id="rId20" Type="http://schemas.openxmlformats.org/officeDocument/2006/relationships/image" Target="../media/image277.png"/><Relationship Id="rId2" Type="http://schemas.openxmlformats.org/officeDocument/2006/relationships/image" Target="../media/image5.png"/><Relationship Id="rId19" Type="http://schemas.openxmlformats.org/officeDocument/2006/relationships/image" Target="../media/image276.png"/><Relationship Id="rId18" Type="http://schemas.openxmlformats.org/officeDocument/2006/relationships/image" Target="../media/image275.png"/><Relationship Id="rId17" Type="http://schemas.openxmlformats.org/officeDocument/2006/relationships/image" Target="../media/image274.png"/><Relationship Id="rId16" Type="http://schemas.openxmlformats.org/officeDocument/2006/relationships/image" Target="../media/image273.png"/><Relationship Id="rId15" Type="http://schemas.openxmlformats.org/officeDocument/2006/relationships/image" Target="../media/image272.png"/><Relationship Id="rId14" Type="http://schemas.openxmlformats.org/officeDocument/2006/relationships/image" Target="../media/image271.png"/><Relationship Id="rId13" Type="http://schemas.openxmlformats.org/officeDocument/2006/relationships/image" Target="../media/image9.png"/><Relationship Id="rId12" Type="http://schemas.openxmlformats.org/officeDocument/2006/relationships/image" Target="../media/image270.png"/><Relationship Id="rId11" Type="http://schemas.openxmlformats.org/officeDocument/2006/relationships/image" Target="../media/image269.png"/><Relationship Id="rId10" Type="http://schemas.openxmlformats.org/officeDocument/2006/relationships/image" Target="../media/image268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0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96238" y="2197607"/>
            <a:ext cx="9003665" cy="2072639"/>
            <a:chOff x="1396238" y="2197607"/>
            <a:chExt cx="9003665" cy="207263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238" y="2197607"/>
              <a:ext cx="9003410" cy="1036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238" y="3233623"/>
              <a:ext cx="8154796" cy="103662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3447" y="4778070"/>
            <a:ext cx="5379466" cy="731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505834"/>
            <a:ext cx="2938779" cy="5181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98993" y="4366895"/>
            <a:ext cx="3902075" cy="518159"/>
            <a:chOff x="7698993" y="4366895"/>
            <a:chExt cx="3902075" cy="51815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4366895"/>
              <a:ext cx="1776222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9109" y="4366895"/>
              <a:ext cx="2211831" cy="5181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4999050"/>
            <a:ext cx="3328797" cy="5184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44433" y="4671282"/>
            <a:ext cx="603250" cy="2085339"/>
          </a:xfrm>
          <a:prstGeom prst="rect">
            <a:avLst/>
          </a:prstGeom>
        </p:spPr>
        <p:txBody>
          <a:bodyPr vert="horz" wrap="square" lIns="0" tIns="310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755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7609" y="5632069"/>
            <a:ext cx="4040378" cy="518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7609" y="6264528"/>
            <a:ext cx="2871597" cy="5181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37789" y="4778070"/>
            <a:ext cx="3805936" cy="731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138295"/>
            <a:ext cx="293877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999050"/>
            <a:ext cx="2524632" cy="5184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44433" y="5602604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632069"/>
            <a:ext cx="4341622" cy="5181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47034" y="3635375"/>
            <a:ext cx="11809730" cy="3018155"/>
            <a:chOff x="3447034" y="3635375"/>
            <a:chExt cx="11809730" cy="3018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47034" y="3635375"/>
              <a:ext cx="1432560" cy="1005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314" y="3635375"/>
              <a:ext cx="4845176" cy="1005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716" y="3635375"/>
              <a:ext cx="2813050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0882" y="3635375"/>
              <a:ext cx="4135501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5050" y="4640910"/>
              <a:ext cx="11537696" cy="1006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0324" y="5647308"/>
              <a:ext cx="7397241" cy="100583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717035"/>
            <a:ext cx="3364864" cy="548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463288"/>
            <a:ext cx="1631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379976"/>
            <a:ext cx="218986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042611"/>
            <a:ext cx="3046095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5706109"/>
            <a:ext cx="428650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303" y="4108958"/>
            <a:ext cx="719226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54014" y="794588"/>
            <a:ext cx="6717157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961254"/>
            <a:ext cx="4414520" cy="518159"/>
            <a:chOff x="7698993" y="4961254"/>
            <a:chExt cx="441452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961254"/>
              <a:ext cx="752855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5421" y="4961254"/>
              <a:ext cx="4037710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5449341"/>
            <a:ext cx="198120" cy="1290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593715"/>
            <a:ext cx="3858386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6226175"/>
            <a:ext cx="5786373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926" y="3943525"/>
            <a:ext cx="3873337" cy="38077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9758" y="794588"/>
            <a:ext cx="7799705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5945" y="3177794"/>
            <a:ext cx="9753600" cy="1036319"/>
            <a:chOff x="7695945" y="3177794"/>
            <a:chExt cx="9753600" cy="10363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3177794"/>
              <a:ext cx="9750298" cy="518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5945" y="3695954"/>
              <a:ext cx="1963166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4298644"/>
            <a:ext cx="198120" cy="284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9950" y="4328109"/>
            <a:ext cx="8773160" cy="1037590"/>
            <a:chOff x="8489950" y="4328109"/>
            <a:chExt cx="8773160" cy="10375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9950" y="4328109"/>
              <a:ext cx="8772652" cy="518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4846954"/>
              <a:ext cx="2916554" cy="5181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89950" y="5479415"/>
            <a:ext cx="7299325" cy="1036319"/>
            <a:chOff x="8489950" y="5479415"/>
            <a:chExt cx="7299325" cy="103631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9950" y="5479415"/>
              <a:ext cx="729881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9950" y="5997575"/>
              <a:ext cx="3043174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489950" y="6629730"/>
            <a:ext cx="8606790" cy="1036955"/>
            <a:chOff x="8489950" y="6629730"/>
            <a:chExt cx="8606790" cy="10369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6629730"/>
              <a:ext cx="8081644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50" y="7148449"/>
              <a:ext cx="4100576" cy="5181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5464" y="7148449"/>
              <a:ext cx="4620768" cy="5181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89150" y="4174454"/>
            <a:ext cx="2170334" cy="334536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142233" y="4412564"/>
            <a:ext cx="3315970" cy="1463675"/>
            <a:chOff x="3142233" y="4412564"/>
            <a:chExt cx="331597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36237" y="4412564"/>
              <a:ext cx="2503169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233" y="5144389"/>
              <a:ext cx="3315843" cy="7315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61054"/>
            <a:ext cx="7914640" cy="518159"/>
            <a:chOff x="7698993" y="3361054"/>
            <a:chExt cx="791464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61054"/>
              <a:ext cx="4192524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4423" y="3361054"/>
              <a:ext cx="3839210" cy="518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695945" y="3879215"/>
            <a:ext cx="9343390" cy="518159"/>
            <a:chOff x="7695945" y="3879215"/>
            <a:chExt cx="9343390" cy="51815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5945" y="3879215"/>
              <a:ext cx="3790950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3883" y="3879215"/>
              <a:ext cx="4037710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8438" y="3879215"/>
              <a:ext cx="1850898" cy="518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44433" y="448221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4511675"/>
            <a:ext cx="8811895" cy="1036319"/>
            <a:chOff x="8489950" y="4511675"/>
            <a:chExt cx="8811895" cy="103631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4511675"/>
              <a:ext cx="8811894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50" y="5029530"/>
              <a:ext cx="5851144" cy="5184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695945" y="5891148"/>
            <a:ext cx="6617334" cy="1036319"/>
            <a:chOff x="7695945" y="5891148"/>
            <a:chExt cx="6617334" cy="1036319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8993" y="5891148"/>
              <a:ext cx="6116828" cy="518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5945" y="6409308"/>
              <a:ext cx="752855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72373" y="6409308"/>
              <a:ext cx="3929379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70435" y="6409308"/>
              <a:ext cx="2442464" cy="5181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76473" y="4412564"/>
            <a:ext cx="3816350" cy="1463675"/>
            <a:chOff x="2776473" y="4412564"/>
            <a:chExt cx="381635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11981" y="4412564"/>
              <a:ext cx="3180461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6473" y="5144389"/>
              <a:ext cx="3654552" cy="73152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2469210"/>
            <a:ext cx="4352290" cy="5184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307251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3101975"/>
            <a:ext cx="7893050" cy="5181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489950" y="3620134"/>
            <a:ext cx="8930640" cy="1036319"/>
            <a:chOff x="8489950" y="3620134"/>
            <a:chExt cx="8930640" cy="103631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3620134"/>
              <a:ext cx="8930513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9950" y="4138294"/>
              <a:ext cx="3753738" cy="5181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4999050"/>
            <a:ext cx="5906642" cy="5184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44433" y="5602604"/>
            <a:ext cx="198120" cy="169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5632069"/>
            <a:ext cx="7896859" cy="1036319"/>
            <a:chOff x="8489950" y="5632069"/>
            <a:chExt cx="7896859" cy="103631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5632069"/>
              <a:ext cx="3331336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99164" y="5632069"/>
              <a:ext cx="4787264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950" y="6150229"/>
              <a:ext cx="2157476" cy="5181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489950" y="6782689"/>
            <a:ext cx="7426959" cy="1036319"/>
            <a:chOff x="8489950" y="6782689"/>
            <a:chExt cx="7426959" cy="1036319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6782689"/>
              <a:ext cx="4279138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4523" y="6782689"/>
              <a:ext cx="3341878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950" y="7300544"/>
              <a:ext cx="2442463" cy="51846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32505" y="4412564"/>
            <a:ext cx="3493770" cy="1463675"/>
            <a:chOff x="3032505" y="4412564"/>
            <a:chExt cx="349377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9454" y="4412564"/>
              <a:ext cx="2766441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505" y="5144389"/>
              <a:ext cx="3403473" cy="7315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5945" y="904621"/>
            <a:ext cx="8656955" cy="1343025"/>
            <a:chOff x="7695945" y="904621"/>
            <a:chExt cx="8656955" cy="1343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5945" y="904621"/>
              <a:ext cx="3737482" cy="472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9949" y="1396568"/>
              <a:ext cx="7862697" cy="472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49" y="1774520"/>
              <a:ext cx="1665097" cy="4727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95945" y="2496057"/>
            <a:ext cx="9264015" cy="5544820"/>
            <a:chOff x="7695945" y="2496057"/>
            <a:chExt cx="9264015" cy="5544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5945" y="2496057"/>
              <a:ext cx="1033272" cy="472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7005" y="2496057"/>
              <a:ext cx="335279" cy="472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4645" y="2496057"/>
              <a:ext cx="2311780" cy="472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49" y="2988309"/>
              <a:ext cx="5246497" cy="4724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17609" y="3480561"/>
              <a:ext cx="1704213" cy="472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7609" y="3972509"/>
              <a:ext cx="2119249" cy="472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4783" y="3972509"/>
              <a:ext cx="685800" cy="472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7683" y="3972509"/>
              <a:ext cx="2801747" cy="4727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3911" y="3972509"/>
              <a:ext cx="182880" cy="4727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4351019"/>
              <a:ext cx="685800" cy="472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60509" y="4351019"/>
              <a:ext cx="3679444" cy="472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5483" y="4351019"/>
              <a:ext cx="182879" cy="472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0555" y="4351019"/>
              <a:ext cx="685800" cy="472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73455" y="4351019"/>
              <a:ext cx="2399411" cy="472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74950" y="4351019"/>
              <a:ext cx="1484757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17609" y="4728972"/>
              <a:ext cx="3501898" cy="472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9949" y="5221223"/>
              <a:ext cx="6409690" cy="472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17609" y="5713475"/>
              <a:ext cx="2870834" cy="472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17609" y="6205422"/>
              <a:ext cx="1256385" cy="4727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4597" y="6205422"/>
              <a:ext cx="2802128" cy="472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51079" y="6205422"/>
              <a:ext cx="715264" cy="472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87527" y="6205422"/>
              <a:ext cx="2390902" cy="4727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161005" y="6205422"/>
              <a:ext cx="1155700" cy="472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6583933"/>
              <a:ext cx="685800" cy="472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60509" y="6583933"/>
              <a:ext cx="2064511" cy="472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89949" y="7076186"/>
              <a:ext cx="6167755" cy="472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17609" y="7568437"/>
              <a:ext cx="2635377" cy="47243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044433" y="1368628"/>
            <a:ext cx="592455" cy="714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41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1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31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1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20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17609" y="8060690"/>
            <a:ext cx="6827520" cy="1228725"/>
            <a:chOff x="8817609" y="8060690"/>
            <a:chExt cx="6827520" cy="1228725"/>
          </a:xfrm>
        </p:grpSpPr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817609" y="8060690"/>
              <a:ext cx="2119249" cy="4724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4783" y="8060690"/>
              <a:ext cx="685800" cy="4724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187683" y="8060690"/>
              <a:ext cx="2801747" cy="4724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73911" y="8060690"/>
              <a:ext cx="182880" cy="47244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7609" y="8438337"/>
              <a:ext cx="685800" cy="4727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160509" y="8438337"/>
              <a:ext cx="3679444" cy="4727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35483" y="8438337"/>
              <a:ext cx="182879" cy="4727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0555" y="8438337"/>
              <a:ext cx="685800" cy="4727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173455" y="8438337"/>
              <a:ext cx="2379471" cy="47274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354553" y="8438337"/>
              <a:ext cx="290321" cy="4727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8816949"/>
              <a:ext cx="685800" cy="472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60509" y="8816949"/>
              <a:ext cx="2390902" cy="4724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436095" y="8816949"/>
              <a:ext cx="1369822" cy="4724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77571" y="8816949"/>
              <a:ext cx="2064512" cy="47244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608198"/>
            <a:ext cx="3364864" cy="5486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43822" y="3271139"/>
            <a:ext cx="3187700" cy="548640"/>
            <a:chOff x="8743822" y="3271139"/>
            <a:chExt cx="3187700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822" y="3271139"/>
              <a:ext cx="798576" cy="548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110" y="3271139"/>
              <a:ext cx="2788412" cy="5486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3822" y="3933774"/>
            <a:ext cx="20085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4825872"/>
            <a:ext cx="4606035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8306" y="3126232"/>
            <a:ext cx="208915" cy="423227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9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488813"/>
            <a:ext cx="1545717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6151448"/>
            <a:ext cx="4231386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6815073"/>
            <a:ext cx="4922392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4633" y="794588"/>
            <a:ext cx="4486402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0602" y="4732654"/>
            <a:ext cx="5373370" cy="518159"/>
            <a:chOff x="7610602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602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4286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0602" y="5593715"/>
            <a:ext cx="6652895" cy="518159"/>
            <a:chOff x="7610602" y="5593715"/>
            <a:chExt cx="665289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698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972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376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8972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3376" y="5593715"/>
              <a:ext cx="172999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10602" y="6454724"/>
            <a:ext cx="2826385" cy="518795"/>
            <a:chOff x="7610602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0602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5582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0865" y="4052247"/>
            <a:ext cx="3609150" cy="360915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76580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717535"/>
              <a:ext cx="356489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2694" y="7717535"/>
              <a:ext cx="2528061" cy="457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076" y="1811781"/>
            <a:ext cx="551243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displayName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arguments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argumentsWithNames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385439"/>
            <a:ext cx="4606035" cy="548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131945"/>
            <a:ext cx="163195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048633"/>
            <a:ext cx="1545717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4711572"/>
            <a:ext cx="2189861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5374513"/>
            <a:ext cx="4891913" cy="5486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6037148"/>
            <a:ext cx="7632954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031" y="4108958"/>
            <a:ext cx="673836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00418" y="794588"/>
            <a:ext cx="4833747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4147184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688085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9180321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81" y="4177360"/>
            <a:ext cx="3862076" cy="333935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57857" y="4732350"/>
            <a:ext cx="4821555" cy="823594"/>
            <a:chOff x="1657857" y="4732350"/>
            <a:chExt cx="482155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57857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597" y="4732350"/>
              <a:ext cx="4234815" cy="8232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3505834"/>
            <a:ext cx="3150361" cy="5181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3994306"/>
            <a:ext cx="198120" cy="192278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4138295"/>
            <a:ext cx="3311652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4770450"/>
            <a:ext cx="3173476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5403469"/>
            <a:ext cx="2216150" cy="518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6264528"/>
            <a:ext cx="6339332" cy="5181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86230" y="4732350"/>
            <a:ext cx="4935855" cy="823594"/>
            <a:chOff x="1586230" y="4732350"/>
            <a:chExt cx="493585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6230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2970" y="4732350"/>
              <a:ext cx="4348860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91534"/>
            <a:ext cx="4039235" cy="518159"/>
            <a:chOff x="7698993" y="3391534"/>
            <a:chExt cx="4039235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91534"/>
              <a:ext cx="2798318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7413" y="3391534"/>
              <a:ext cx="1440560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4252595"/>
            <a:ext cx="4503292" cy="518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44433" y="4740102"/>
            <a:ext cx="198120" cy="12915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4884750"/>
            <a:ext cx="1600200" cy="5184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517769"/>
            <a:ext cx="1442084" cy="518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8993" y="6378828"/>
            <a:ext cx="6339332" cy="5181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50671" y="4732350"/>
            <a:ext cx="5558790" cy="823594"/>
            <a:chOff x="950671" y="4732350"/>
            <a:chExt cx="5558790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0671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462" y="4732350"/>
              <a:ext cx="4971542" cy="8232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918336"/>
            <a:ext cx="6243065" cy="518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1779777"/>
            <a:ext cx="6977125" cy="518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2412238"/>
            <a:ext cx="7317613" cy="518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3044698"/>
            <a:ext cx="7206234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3905453"/>
            <a:ext cx="7294371" cy="5184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2267864"/>
            <a:ext cx="198120" cy="27844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89950" y="4538471"/>
            <a:ext cx="8883650" cy="1036319"/>
            <a:chOff x="8489950" y="4538471"/>
            <a:chExt cx="8883650" cy="103631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4538471"/>
              <a:ext cx="3732657" cy="518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15215" y="4538471"/>
              <a:ext cx="1776222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4079" y="4538471"/>
              <a:ext cx="3779392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5056631"/>
              <a:ext cx="4024757" cy="5181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98993" y="5917387"/>
            <a:ext cx="4118355" cy="518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9950" y="6550406"/>
            <a:ext cx="3125597" cy="5181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044433" y="6223106"/>
            <a:ext cx="603250" cy="2624455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75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17609" y="7182866"/>
            <a:ext cx="7739380" cy="1036319"/>
            <a:chOff x="8817609" y="7182866"/>
            <a:chExt cx="7739380" cy="1036319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7609" y="7182866"/>
              <a:ext cx="4284090" cy="518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7701026"/>
              <a:ext cx="752855" cy="518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94037" y="7701026"/>
              <a:ext cx="2845054" cy="5181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0143" y="7701026"/>
              <a:ext cx="295655" cy="518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67971" y="7701026"/>
              <a:ext cx="4519422" cy="518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61333" y="7701026"/>
              <a:ext cx="295655" cy="5181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489950" y="8333181"/>
            <a:ext cx="8173720" cy="1037590"/>
            <a:chOff x="8489950" y="8333181"/>
            <a:chExt cx="8173720" cy="1037590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9950" y="8333181"/>
              <a:ext cx="516128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59967" y="8333181"/>
              <a:ext cx="3203194" cy="518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9950" y="8852001"/>
              <a:ext cx="1877441" cy="518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58729" y="8852001"/>
              <a:ext cx="3059049" cy="5181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37820" y="8852001"/>
              <a:ext cx="3082671" cy="5181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214117" y="4732350"/>
            <a:ext cx="4282440" cy="823594"/>
            <a:chOff x="2214117" y="4732350"/>
            <a:chExt cx="4282440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14117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0857" y="4732350"/>
              <a:ext cx="3695192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91534"/>
            <a:ext cx="1932939" cy="518159"/>
            <a:chOff x="7698993" y="3391534"/>
            <a:chExt cx="1932939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91534"/>
              <a:ext cx="1876298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2617" y="3391534"/>
              <a:ext cx="368807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7021" y="3391534"/>
            <a:ext cx="5067808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4252595"/>
            <a:ext cx="2349119" cy="5181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4740102"/>
            <a:ext cx="198120" cy="12915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4884750"/>
            <a:ext cx="2018411" cy="5184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5517769"/>
            <a:ext cx="3249929" cy="518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98993" y="6378828"/>
            <a:ext cx="8660257" cy="5181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8791" y="4732350"/>
            <a:ext cx="5315585" cy="823594"/>
            <a:chOff x="1148791" y="4732350"/>
            <a:chExt cx="531558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791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581" y="4732350"/>
              <a:ext cx="4728718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1006094"/>
            <a:ext cx="5154295" cy="518159"/>
            <a:chOff x="7698993" y="1006094"/>
            <a:chExt cx="5154295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1006094"/>
              <a:ext cx="3191382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0859" y="1006094"/>
              <a:ext cx="2162429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2831" y="1006094"/>
            <a:ext cx="3999229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1867154"/>
            <a:ext cx="4595367" cy="5181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2354534"/>
            <a:ext cx="198120" cy="38220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2499309"/>
            <a:ext cx="1009497" cy="5184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3132454"/>
            <a:ext cx="2245359" cy="5181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3764915"/>
            <a:ext cx="2167128" cy="5181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4397375"/>
            <a:ext cx="2949575" cy="5181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89950" y="5029530"/>
            <a:ext cx="2018411" cy="5184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9950" y="5662548"/>
            <a:ext cx="3249929" cy="5181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98993" y="6523608"/>
            <a:ext cx="7203440" cy="5181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695945" y="7384363"/>
            <a:ext cx="9766300" cy="1037590"/>
            <a:chOff x="7695945" y="7384363"/>
            <a:chExt cx="9766300" cy="103759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8993" y="7384363"/>
              <a:ext cx="9762998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95945" y="7903209"/>
              <a:ext cx="2218944" cy="51815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98993" y="8764219"/>
            <a:ext cx="8956675" cy="518159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451" y="4108958"/>
            <a:ext cx="526249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71930" y="4320870"/>
            <a:ext cx="5144135" cy="1646555"/>
            <a:chOff x="1471930" y="4320870"/>
            <a:chExt cx="5144135" cy="16465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71930" y="4320870"/>
              <a:ext cx="5143754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106" y="5144389"/>
              <a:ext cx="2839339" cy="8229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132454"/>
            <a:ext cx="2852420" cy="518159"/>
            <a:chOff x="7698993" y="3132454"/>
            <a:chExt cx="285242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132454"/>
              <a:ext cx="752855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5421" y="3132454"/>
              <a:ext cx="2475992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3764915"/>
            <a:ext cx="4796536" cy="5181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98993" y="4625924"/>
            <a:ext cx="3392804" cy="518795"/>
            <a:chOff x="7698993" y="4625924"/>
            <a:chExt cx="3392804" cy="5187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4625924"/>
              <a:ext cx="752855" cy="518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5421" y="4625924"/>
              <a:ext cx="3016250" cy="5184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44433" y="3735451"/>
            <a:ext cx="1981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5258689"/>
            <a:ext cx="8642350" cy="1036319"/>
            <a:chOff x="8489950" y="5258689"/>
            <a:chExt cx="8642350" cy="103631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9950" y="5258689"/>
              <a:ext cx="3311652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6783" y="5258689"/>
              <a:ext cx="324611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23191" y="5258689"/>
              <a:ext cx="2588132" cy="518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38732" y="5258689"/>
              <a:ext cx="322783" cy="518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53870" y="5258689"/>
              <a:ext cx="2542286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14545" y="5258689"/>
              <a:ext cx="317753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950" y="5776849"/>
              <a:ext cx="2759202" cy="518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52048" y="5776849"/>
              <a:ext cx="2526030" cy="5181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698993" y="6637908"/>
            <a:ext cx="5000625" cy="518159"/>
            <a:chOff x="7698993" y="6637908"/>
            <a:chExt cx="5000625" cy="518159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6637908"/>
              <a:ext cx="752855" cy="5181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5421" y="6637908"/>
              <a:ext cx="4623689" cy="51815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2505" y="4778070"/>
            <a:ext cx="5761355" cy="732155"/>
            <a:chOff x="692505" y="4778070"/>
            <a:chExt cx="5761355" cy="732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2505" y="4778070"/>
              <a:ext cx="1042416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713" y="4778070"/>
              <a:ext cx="5239639" cy="7318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454652"/>
            <a:ext cx="4234307" cy="5181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98993" y="5315711"/>
            <a:ext cx="9223375" cy="518159"/>
            <a:chOff x="7698993" y="5315711"/>
            <a:chExt cx="922337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315711"/>
              <a:ext cx="1920240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5873" y="5315711"/>
              <a:ext cx="4192524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9779" y="5315711"/>
              <a:ext cx="3442334" cy="5181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7072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6766813"/>
              <a:ext cx="4805553" cy="6705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1811781"/>
            <a:ext cx="1375600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ArgumentsProvider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210435" marR="5080" indent="-1099185">
              <a:lnSpc>
                <a:spcPct val="163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&lt;?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provideArguments(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ExtensionContext</a:t>
            </a:r>
            <a:r>
              <a:rPr sz="36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context)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40626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6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4286504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0415" y="4108958"/>
            <a:ext cx="785329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54442" y="794588"/>
            <a:ext cx="294728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4" name="object 4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5564" y="5543676"/>
              <a:ext cx="841248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188" y="5543676"/>
              <a:ext cx="2753741" cy="5791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8" name="object 8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1563" y="5543676"/>
              <a:ext cx="841248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186" y="5543676"/>
              <a:ext cx="3164205" cy="5791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12" name="object 12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8155" y="5543676"/>
              <a:ext cx="841248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8779" y="5543676"/>
              <a:ext cx="3550284" cy="57912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0317" y="794588"/>
            <a:ext cx="6409182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379292"/>
            <a:ext cx="2055241" cy="518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3868063"/>
            <a:ext cx="198120" cy="4453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012438"/>
            <a:ext cx="8605773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4644897"/>
            <a:ext cx="1461134" cy="5181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489950" y="5277307"/>
            <a:ext cx="3631565" cy="518795"/>
            <a:chOff x="8489950" y="5277307"/>
            <a:chExt cx="3631565" cy="5187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5277307"/>
              <a:ext cx="2030349" cy="518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1526" y="5277307"/>
              <a:ext cx="1689862" cy="5184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910071"/>
            <a:ext cx="1158240" cy="5181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6542531"/>
            <a:ext cx="2139696" cy="5181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7174992"/>
            <a:ext cx="1584198" cy="518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7807147"/>
            <a:ext cx="2525141" cy="5184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71440" y="4262389"/>
            <a:ext cx="3406478" cy="31686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88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19" h="7458709">
                <a:moveTo>
                  <a:pt x="8961120" y="841260"/>
                </a:moveTo>
                <a:lnTo>
                  <a:pt x="6600444" y="841260"/>
                </a:lnTo>
                <a:lnTo>
                  <a:pt x="6600444" y="0"/>
                </a:lnTo>
                <a:lnTo>
                  <a:pt x="0" y="0"/>
                </a:lnTo>
                <a:lnTo>
                  <a:pt x="0" y="841260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4126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23180" y="670305"/>
            <a:ext cx="2196211" cy="8534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05702" y="670305"/>
            <a:ext cx="7510780" cy="853440"/>
            <a:chOff x="6505702" y="670305"/>
            <a:chExt cx="7510780" cy="8534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702" y="670305"/>
              <a:ext cx="560831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118" y="670305"/>
              <a:ext cx="971550" cy="853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3818" y="670305"/>
              <a:ext cx="560831" cy="853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4234" y="670305"/>
              <a:ext cx="6301993" cy="85344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7281" y="1627885"/>
            <a:ext cx="3150107" cy="4876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1076" y="4033799"/>
            <a:ext cx="5742305" cy="361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53000"/>
              </a:lnSpc>
              <a:spcBef>
                <a:spcPts val="9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@ParameterizedTest </a:t>
            </a:r>
            <a:r>
              <a:rPr sz="2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@ValueSource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(strings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"Latte"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testProduct(Product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" y="3141852"/>
            <a:ext cx="2154682" cy="4267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75901" y="4067326"/>
            <a:ext cx="4060190" cy="194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43000"/>
              </a:lnSpc>
              <a:spcBef>
                <a:spcPts val="90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price;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0344" y="6608826"/>
            <a:ext cx="103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7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5901" y="7567421"/>
            <a:ext cx="776478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890">
              <a:lnSpc>
                <a:spcPts val="2510"/>
              </a:lnSpc>
              <a:spcBef>
                <a:spcPts val="95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200" spc="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042285">
              <a:lnSpc>
                <a:spcPts val="2510"/>
              </a:lnSpc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factoryMethod(String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140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2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Product(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-1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0.0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2505" y="3150742"/>
            <a:ext cx="2283332" cy="42672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88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19" h="7458709">
                <a:moveTo>
                  <a:pt x="8961120" y="841260"/>
                </a:moveTo>
                <a:lnTo>
                  <a:pt x="6600444" y="841260"/>
                </a:lnTo>
                <a:lnTo>
                  <a:pt x="6600444" y="0"/>
                </a:lnTo>
                <a:lnTo>
                  <a:pt x="0" y="0"/>
                </a:lnTo>
                <a:lnTo>
                  <a:pt x="0" y="841260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4126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623180" y="670305"/>
            <a:ext cx="9393555" cy="853440"/>
            <a:chOff x="4623180" y="670305"/>
            <a:chExt cx="9393555" cy="8534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23180" y="670305"/>
              <a:ext cx="2196211" cy="853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701" y="670305"/>
              <a:ext cx="560831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117" y="670305"/>
              <a:ext cx="971550" cy="853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3817" y="670305"/>
              <a:ext cx="560831" cy="853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4233" y="670305"/>
              <a:ext cx="6301993" cy="85344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8469" y="1627885"/>
            <a:ext cx="2419350" cy="4876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1076" y="4033799"/>
            <a:ext cx="5742305" cy="361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53000"/>
              </a:lnSpc>
              <a:spcBef>
                <a:spcPts val="9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@ParameterizedTest </a:t>
            </a:r>
            <a:r>
              <a:rPr sz="2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@ValueSource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(strings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"Latte"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testProduct(Product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" y="3141852"/>
            <a:ext cx="2154682" cy="4267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88601" y="3954693"/>
            <a:ext cx="4046220" cy="1811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190" marR="5080" indent="-504825">
              <a:lnSpc>
                <a:spcPct val="133000"/>
              </a:lnSpc>
              <a:spcBef>
                <a:spcPts val="105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price;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93044" y="6296990"/>
            <a:ext cx="1019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93044" y="7080275"/>
            <a:ext cx="505904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marR="5080" indent="-504825">
              <a:lnSpc>
                <a:spcPct val="133000"/>
              </a:lnSpc>
              <a:spcBef>
                <a:spcPts val="10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.id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-1;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04190" marR="1687195">
              <a:lnSpc>
                <a:spcPct val="133000"/>
              </a:lnSpc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.price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0.0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8601" y="9420555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2505" y="3150742"/>
            <a:ext cx="2283332" cy="42672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92125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717535"/>
              <a:ext cx="2529078" cy="457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2703703"/>
            <a:ext cx="15843250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484755" marR="5080" indent="-1647825">
              <a:lnSpc>
                <a:spcPct val="163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-8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ParameterContex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context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4300854"/>
            <a:ext cx="1073086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973951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287525"/>
            <a:ext cx="16894810" cy="466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200" spc="6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SimpleArgumentConverter</a:t>
            </a:r>
            <a:r>
              <a:rPr sz="32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200" spc="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  <a:spcBef>
                <a:spcPts val="270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protected</a:t>
            </a:r>
            <a:r>
              <a:rPr sz="3200" spc="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200" spc="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324850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&lt;?&gt;</a:t>
            </a:r>
            <a:r>
              <a:rPr sz="3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targetType)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613525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48475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271725"/>
            <a:ext cx="1694370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TypedArgumentConverter&lt;S,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T&gt;</a:t>
            </a:r>
            <a:r>
              <a:rPr sz="3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2705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protected</a:t>
            </a:r>
            <a:r>
              <a:rPr sz="3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184900">
              <a:lnSpc>
                <a:spcPct val="100000"/>
              </a:lnSpc>
              <a:spcBef>
                <a:spcPts val="270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0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27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000" spc="-6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4260596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1007617"/>
            <a:ext cx="3364864" cy="5486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43822" y="1670253"/>
            <a:ext cx="3187700" cy="549275"/>
            <a:chOff x="8743822" y="1670253"/>
            <a:chExt cx="318770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822" y="1670253"/>
              <a:ext cx="79857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110" y="1670253"/>
              <a:ext cx="2788412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3822" y="2333879"/>
            <a:ext cx="7340092" cy="5486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743822" y="2996819"/>
            <a:ext cx="8150225" cy="1097280"/>
            <a:chOff x="8743822" y="2996819"/>
            <a:chExt cx="8150225" cy="10972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2996819"/>
              <a:ext cx="2673350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432" y="2996819"/>
              <a:ext cx="1880742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3260" y="2996819"/>
              <a:ext cx="4010406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22" y="3545154"/>
              <a:ext cx="5025771" cy="5489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743822" y="4208653"/>
            <a:ext cx="8129270" cy="548640"/>
            <a:chOff x="8743822" y="4208653"/>
            <a:chExt cx="8129270" cy="5486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822" y="4208653"/>
              <a:ext cx="4286504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96976" y="4208653"/>
              <a:ext cx="1162430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26997" y="4208653"/>
              <a:ext cx="3045840" cy="5486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57439" y="5100192"/>
            <a:ext cx="4606035" cy="5486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98306" y="1524567"/>
            <a:ext cx="208915" cy="74339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9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43822" y="5763209"/>
            <a:ext cx="6664706" cy="54894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743822" y="6426453"/>
            <a:ext cx="7498080" cy="548640"/>
            <a:chOff x="8743822" y="6426453"/>
            <a:chExt cx="7498080" cy="54864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3822" y="6426453"/>
              <a:ext cx="3135883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18340" y="6426453"/>
              <a:ext cx="1172260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95225" y="6426453"/>
              <a:ext cx="390144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90296" y="6426453"/>
              <a:ext cx="1620139" cy="548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07997" y="6426453"/>
              <a:ext cx="390144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403069" y="6426453"/>
              <a:ext cx="1838452" cy="54863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43822" y="7089393"/>
            <a:ext cx="3828288" cy="5486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43822" y="7752333"/>
            <a:ext cx="4891913" cy="5486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43822" y="8414969"/>
            <a:ext cx="4399153" cy="54894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49818" y="3225419"/>
            <a:ext cx="7506334" cy="1097280"/>
            <a:chOff x="7949818" y="3225419"/>
            <a:chExt cx="7506334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7438" y="3225419"/>
              <a:ext cx="7498207" cy="548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818" y="3773754"/>
              <a:ext cx="5372227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98306" y="4406265"/>
            <a:ext cx="208279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3822" y="4437253"/>
            <a:ext cx="6724650" cy="1097280"/>
            <a:chOff x="8743822" y="4437253"/>
            <a:chExt cx="6724650" cy="1097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822" y="4437253"/>
              <a:ext cx="6724269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822" y="4985893"/>
              <a:ext cx="2409190" cy="548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743822" y="5648833"/>
            <a:ext cx="8047355" cy="1097280"/>
            <a:chOff x="8743822" y="5648833"/>
            <a:chExt cx="8047355" cy="10972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5648833"/>
              <a:ext cx="8046846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822" y="6197168"/>
              <a:ext cx="3805554" cy="5489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898775"/>
            <a:ext cx="11281410" cy="603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createTestData();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: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574797"/>
            <a:ext cx="15130780" cy="667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@RepeatedTest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RepetitionInfo</a:t>
            </a:r>
            <a:r>
              <a:rPr sz="3600" spc="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repetitionInfo)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934210" marR="1926590" indent="-13735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list.get(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repetitionInfo.getCurrentRepetition()</a:t>
            </a:r>
            <a:r>
              <a:rPr sz="36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5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2318" y="794588"/>
            <a:ext cx="4914137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846954"/>
            <a:ext cx="3006725" cy="518159"/>
            <a:chOff x="7698993" y="4846954"/>
            <a:chExt cx="3006725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846954"/>
              <a:ext cx="752855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5421" y="4846954"/>
              <a:ext cx="2630170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544995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479415"/>
            <a:ext cx="3391027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340475"/>
            <a:ext cx="6017259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3020" y="4087355"/>
            <a:ext cx="3683934" cy="35193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54442" y="794588"/>
            <a:ext cx="294728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4" name="object 4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8213" y="4100144"/>
              <a:ext cx="1881124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31235"/>
            <a:ext cx="4989830" cy="2685415"/>
            <a:chOff x="1257300" y="3031235"/>
            <a:chExt cx="4989830" cy="2685415"/>
          </a:xfrm>
        </p:grpSpPr>
        <p:sp>
          <p:nvSpPr>
            <p:cNvPr id="7" name="object 7"/>
            <p:cNvSpPr/>
            <p:nvPr/>
          </p:nvSpPr>
          <p:spPr>
            <a:xfrm>
              <a:off x="1257300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583" y="4100144"/>
              <a:ext cx="2462657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10" name="object 10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8191" y="4100144"/>
              <a:ext cx="1819402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752088" y="6170676"/>
            <a:ext cx="4989830" cy="2685415"/>
            <a:chOff x="3752088" y="6170676"/>
            <a:chExt cx="4989830" cy="2685415"/>
          </a:xfrm>
        </p:grpSpPr>
        <p:sp>
          <p:nvSpPr>
            <p:cNvPr id="13" name="object 13"/>
            <p:cNvSpPr/>
            <p:nvPr/>
          </p:nvSpPr>
          <p:spPr>
            <a:xfrm>
              <a:off x="3752088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5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5" y="2685288"/>
                  </a:lnTo>
                  <a:lnTo>
                    <a:pt x="498957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4842" y="7239635"/>
              <a:ext cx="1803272" cy="54863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144000" y="6170676"/>
            <a:ext cx="4989830" cy="2685415"/>
            <a:chOff x="9144000" y="6170676"/>
            <a:chExt cx="4989830" cy="2685415"/>
          </a:xfrm>
        </p:grpSpPr>
        <p:sp>
          <p:nvSpPr>
            <p:cNvPr id="16" name="object 16"/>
            <p:cNvSpPr/>
            <p:nvPr/>
          </p:nvSpPr>
          <p:spPr>
            <a:xfrm>
              <a:off x="91440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67033" y="7239635"/>
              <a:ext cx="1373377" cy="548639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54853" y="794588"/>
            <a:ext cx="8531225" cy="854075"/>
            <a:chOff x="5054853" y="794588"/>
            <a:chExt cx="853122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4853" y="794588"/>
              <a:ext cx="4886579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4832" y="794588"/>
              <a:ext cx="3881247" cy="8537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901185" y="2782570"/>
            <a:ext cx="10485755" cy="5748020"/>
            <a:chOff x="3901185" y="2782570"/>
            <a:chExt cx="10485755" cy="5748020"/>
          </a:xfrm>
        </p:grpSpPr>
        <p:sp>
          <p:nvSpPr>
            <p:cNvPr id="6" name="object 6"/>
            <p:cNvSpPr/>
            <p:nvPr/>
          </p:nvSpPr>
          <p:spPr>
            <a:xfrm>
              <a:off x="6278117" y="5159502"/>
              <a:ext cx="5733415" cy="995044"/>
            </a:xfrm>
            <a:custGeom>
              <a:avLst/>
              <a:gdLst/>
              <a:ahLst/>
              <a:cxnLst/>
              <a:rect l="l" t="t" r="r" b="b"/>
              <a:pathLst>
                <a:path w="5733415" h="995045">
                  <a:moveTo>
                    <a:pt x="2866643" y="0"/>
                  </a:moveTo>
                  <a:lnTo>
                    <a:pt x="2866643" y="497586"/>
                  </a:lnTo>
                  <a:lnTo>
                    <a:pt x="5733415" y="497586"/>
                  </a:lnTo>
                  <a:lnTo>
                    <a:pt x="5733415" y="995045"/>
                  </a:lnTo>
                </a:path>
                <a:path w="5733415" h="995045">
                  <a:moveTo>
                    <a:pt x="2866771" y="0"/>
                  </a:moveTo>
                  <a:lnTo>
                    <a:pt x="2866771" y="497586"/>
                  </a:lnTo>
                  <a:lnTo>
                    <a:pt x="0" y="497586"/>
                  </a:lnTo>
                  <a:lnTo>
                    <a:pt x="0" y="995045"/>
                  </a:lnTo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4179" y="2788920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39" y="0"/>
                  </a:moveTo>
                  <a:lnTo>
                    <a:pt x="0" y="0"/>
                  </a:lnTo>
                  <a:lnTo>
                    <a:pt x="0" y="2369819"/>
                  </a:lnTo>
                  <a:lnTo>
                    <a:pt x="4739639" y="2369819"/>
                  </a:lnTo>
                  <a:lnTo>
                    <a:pt x="473963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4179" y="2788920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19"/>
                  </a:moveTo>
                  <a:lnTo>
                    <a:pt x="4739639" y="2369819"/>
                  </a:lnTo>
                  <a:lnTo>
                    <a:pt x="4739639" y="0"/>
                  </a:lnTo>
                  <a:lnTo>
                    <a:pt x="0" y="0"/>
                  </a:lnTo>
                  <a:lnTo>
                    <a:pt x="0" y="236981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989" y="3706622"/>
              <a:ext cx="2947670" cy="487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07535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40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739640" y="2369820"/>
                  </a:lnTo>
                  <a:lnTo>
                    <a:pt x="47396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07535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20"/>
                  </a:moveTo>
                  <a:lnTo>
                    <a:pt x="4739640" y="2369820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353" y="7071360"/>
              <a:ext cx="3812032" cy="4876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40823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39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739639" y="2369820"/>
                  </a:lnTo>
                  <a:lnTo>
                    <a:pt x="47396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40823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20"/>
                  </a:moveTo>
                  <a:lnTo>
                    <a:pt x="4739639" y="2369820"/>
                  </a:lnTo>
                  <a:lnTo>
                    <a:pt x="4739639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0742" y="7071360"/>
              <a:ext cx="2708656" cy="48768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On-screen Show (4:3)</PresentationFormat>
  <Paragraphs>280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SimSun</vt:lpstr>
      <vt:lpstr>Wingdings</vt:lpstr>
      <vt:lpstr>Segoe UI</vt:lpstr>
      <vt:lpstr>Courier New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</cp:revision>
  <dcterms:created xsi:type="dcterms:W3CDTF">2022-10-26T15:26:42Z</dcterms:created>
  <dcterms:modified xsi:type="dcterms:W3CDTF">2022-10-26T15:26:43Z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2022-10-24T05:30:00Z</vt:filetime>
  </property>
  <property fmtid="{D5CDD505-2E9C-101B-9397-08002B2CF9AE}" pid="5" name="ICV">
    <vt:lpwstr>B5D3ECB2F92A4377BADC05551C34EFAC</vt:lpwstr>
  </property>
  <property fmtid="{D5CDD505-2E9C-101B-9397-08002B2CF9AE}" pid="6" name="KSOProductBuildVer">
    <vt:lpwstr>1033-11.2.0.11341</vt:lpwstr>
  </property>
</Properties>
</file>