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5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4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74.png"/><Relationship Id="rId1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2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png"/><Relationship Id="rId8" Type="http://schemas.openxmlformats.org/officeDocument/2006/relationships/image" Target="../media/image100.png"/><Relationship Id="rId7" Type="http://schemas.openxmlformats.org/officeDocument/2006/relationships/image" Target="../media/image99.png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53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03.png"/><Relationship Id="rId10" Type="http://schemas.openxmlformats.org/officeDocument/2006/relationships/image" Target="../media/image102.png"/><Relationship Id="rId1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6.png"/><Relationship Id="rId6" Type="http://schemas.openxmlformats.org/officeDocument/2006/relationships/image" Target="../media/image105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7.png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png"/><Relationship Id="rId8" Type="http://schemas.openxmlformats.org/officeDocument/2006/relationships/image" Target="../media/image114.png"/><Relationship Id="rId7" Type="http://schemas.openxmlformats.org/officeDocument/2006/relationships/image" Target="../media/image113.png"/><Relationship Id="rId6" Type="http://schemas.openxmlformats.org/officeDocument/2006/relationships/image" Target="../media/image112.png"/><Relationship Id="rId5" Type="http://schemas.openxmlformats.org/officeDocument/2006/relationships/image" Target="../media/image53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22.png"/><Relationship Id="rId15" Type="http://schemas.openxmlformats.org/officeDocument/2006/relationships/image" Target="../media/image121.png"/><Relationship Id="rId14" Type="http://schemas.openxmlformats.org/officeDocument/2006/relationships/image" Target="../media/image120.png"/><Relationship Id="rId13" Type="http://schemas.openxmlformats.org/officeDocument/2006/relationships/image" Target="../media/image119.png"/><Relationship Id="rId12" Type="http://schemas.openxmlformats.org/officeDocument/2006/relationships/image" Target="../media/image118.png"/><Relationship Id="rId11" Type="http://schemas.openxmlformats.org/officeDocument/2006/relationships/image" Target="../media/image117.png"/><Relationship Id="rId10" Type="http://schemas.openxmlformats.org/officeDocument/2006/relationships/image" Target="../media/image116.png"/><Relationship Id="rId1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png"/><Relationship Id="rId8" Type="http://schemas.openxmlformats.org/officeDocument/2006/relationships/image" Target="../media/image5.png"/><Relationship Id="rId7" Type="http://schemas.openxmlformats.org/officeDocument/2006/relationships/image" Target="../media/image130.png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3" Type="http://schemas.openxmlformats.org/officeDocument/2006/relationships/image" Target="../media/image126.png"/><Relationship Id="rId2" Type="http://schemas.openxmlformats.org/officeDocument/2006/relationships/image" Target="../media/image4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135.png"/><Relationship Id="rId17" Type="http://schemas.openxmlformats.org/officeDocument/2006/relationships/image" Target="../media/image10.png"/><Relationship Id="rId16" Type="http://schemas.openxmlformats.org/officeDocument/2006/relationships/image" Target="../media/image134.png"/><Relationship Id="rId15" Type="http://schemas.openxmlformats.org/officeDocument/2006/relationships/image" Target="../media/image133.png"/><Relationship Id="rId14" Type="http://schemas.openxmlformats.org/officeDocument/2006/relationships/image" Target="../media/image132.png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8.png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238" y="3233623"/>
            <a:ext cx="6585965" cy="103662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92826" y="794588"/>
            <a:ext cx="7424928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4125" y="2834894"/>
            <a:ext cx="2874136" cy="5181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5461" y="3467353"/>
            <a:ext cx="3032505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4125" y="4328109"/>
            <a:ext cx="3784473" cy="518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08238" y="4961254"/>
            <a:ext cx="4326001" cy="518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04125" y="5822315"/>
            <a:ext cx="3025140" cy="5181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395461" y="6454724"/>
            <a:ext cx="7327265" cy="518795"/>
            <a:chOff x="8395461" y="6454724"/>
            <a:chExt cx="7327265" cy="5187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95461" y="6454724"/>
              <a:ext cx="4826761" cy="5184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35355" y="6454724"/>
              <a:ext cx="2587371" cy="51846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949565" y="3437890"/>
            <a:ext cx="603885" cy="5406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7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7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755"/>
              </a:spcBef>
            </a:pPr>
            <a:r>
              <a:rPr sz="255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55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255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55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920"/>
              </a:spcBef>
            </a:pPr>
            <a:r>
              <a:rPr sz="255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5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23121" y="7087489"/>
            <a:ext cx="4324350" cy="518159"/>
            <a:chOff x="8723121" y="7087489"/>
            <a:chExt cx="4324350" cy="518159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23121" y="7087489"/>
              <a:ext cx="1634998" cy="518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85577" y="7087489"/>
              <a:ext cx="368807" cy="518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69981" y="7087489"/>
              <a:ext cx="2777362" cy="5181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23121" y="7719948"/>
            <a:ext cx="8256143" cy="51815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23121" y="8352408"/>
            <a:ext cx="9564878" cy="51815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96155" y="4000774"/>
            <a:ext cx="3955880" cy="3692282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379976"/>
            <a:ext cx="6126480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8306" y="5125923"/>
            <a:ext cx="1631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3822" y="5042611"/>
            <a:ext cx="4307586" cy="548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6610" y="4108958"/>
            <a:ext cx="7004685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37834" y="794588"/>
            <a:ext cx="6539102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3264992"/>
            <a:ext cx="5982334" cy="5184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9950" y="3898138"/>
            <a:ext cx="3151758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4530597"/>
            <a:ext cx="1868804" cy="518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9950" y="5163058"/>
            <a:ext cx="2891281" cy="5181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6024371"/>
            <a:ext cx="4100576" cy="5181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044433" y="3753763"/>
            <a:ext cx="198120" cy="46818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7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9950" y="6656831"/>
            <a:ext cx="7034276" cy="5181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89950" y="7289292"/>
            <a:ext cx="5755259" cy="5181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89950" y="7921447"/>
            <a:ext cx="6767194" cy="5184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20693" y="4221260"/>
            <a:ext cx="2109057" cy="3252032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004181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828546"/>
            <a:ext cx="14688185" cy="4126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3200" spc="10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supportsParameter(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ParameterContext</a:t>
            </a:r>
            <a:r>
              <a:rPr sz="3200" spc="1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parameterContext,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967865" marR="5080" indent="4401185">
              <a:lnSpc>
                <a:spcPct val="100000"/>
              </a:lnSpc>
            </a:pPr>
            <a:r>
              <a:rPr sz="32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ExtensionContext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extensionContext) </a:t>
            </a:r>
            <a:r>
              <a:rPr sz="3200" spc="-19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3200" spc="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ParameterResolutionException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3200" spc="7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resolveParameter(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ParameterContext</a:t>
            </a:r>
            <a:r>
              <a:rPr sz="3200" spc="114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parameterContext,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967865" marR="494030" indent="3912235">
              <a:lnSpc>
                <a:spcPct val="100000"/>
              </a:lnSpc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ExtensionContext</a:t>
            </a:r>
            <a:r>
              <a:rPr sz="3200" spc="9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extensionContext) </a:t>
            </a:r>
            <a:r>
              <a:rPr sz="3200" spc="-19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3200" spc="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ParameterResolutionException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8664" y="794588"/>
            <a:ext cx="14599792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25356" y="3064764"/>
            <a:ext cx="7705725" cy="2537460"/>
            <a:chOff x="9325356" y="3064764"/>
            <a:chExt cx="7705725" cy="2537460"/>
          </a:xfrm>
        </p:grpSpPr>
        <p:sp>
          <p:nvSpPr>
            <p:cNvPr id="4" name="object 4"/>
            <p:cNvSpPr/>
            <p:nvPr/>
          </p:nvSpPr>
          <p:spPr>
            <a:xfrm>
              <a:off x="9325356" y="3064764"/>
              <a:ext cx="7705725" cy="2537460"/>
            </a:xfrm>
            <a:custGeom>
              <a:avLst/>
              <a:gdLst/>
              <a:ahLst/>
              <a:cxnLst/>
              <a:rect l="l" t="t" r="r" b="b"/>
              <a:pathLst>
                <a:path w="7705725" h="2537460">
                  <a:moveTo>
                    <a:pt x="7705344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705344" y="2537460"/>
                  </a:lnTo>
                  <a:lnTo>
                    <a:pt x="7705344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00637" y="4059301"/>
              <a:ext cx="3201669" cy="54863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57300" y="3064764"/>
            <a:ext cx="7705725" cy="2537460"/>
            <a:chOff x="1257300" y="3064764"/>
            <a:chExt cx="7705725" cy="2537460"/>
          </a:xfrm>
        </p:grpSpPr>
        <p:sp>
          <p:nvSpPr>
            <p:cNvPr id="7" name="object 7"/>
            <p:cNvSpPr/>
            <p:nvPr/>
          </p:nvSpPr>
          <p:spPr>
            <a:xfrm>
              <a:off x="1257300" y="3064764"/>
              <a:ext cx="7705725" cy="2537460"/>
            </a:xfrm>
            <a:custGeom>
              <a:avLst/>
              <a:gdLst/>
              <a:ahLst/>
              <a:cxnLst/>
              <a:rect l="l" t="t" r="r" b="b"/>
              <a:pathLst>
                <a:path w="7705725" h="2537460">
                  <a:moveTo>
                    <a:pt x="7705344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705344" y="2537460"/>
                  </a:lnTo>
                  <a:lnTo>
                    <a:pt x="770534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2239" y="4059301"/>
              <a:ext cx="1578228" cy="54863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9325356" y="5989320"/>
            <a:ext cx="7705725" cy="2537460"/>
            <a:chOff x="9325356" y="5989320"/>
            <a:chExt cx="7705725" cy="2537460"/>
          </a:xfrm>
        </p:grpSpPr>
        <p:sp>
          <p:nvSpPr>
            <p:cNvPr id="10" name="object 10"/>
            <p:cNvSpPr/>
            <p:nvPr/>
          </p:nvSpPr>
          <p:spPr>
            <a:xfrm>
              <a:off x="9325356" y="5989320"/>
              <a:ext cx="7705725" cy="2537460"/>
            </a:xfrm>
            <a:custGeom>
              <a:avLst/>
              <a:gdLst/>
              <a:ahLst/>
              <a:cxnLst/>
              <a:rect l="l" t="t" r="r" b="b"/>
              <a:pathLst>
                <a:path w="7705725" h="2537459">
                  <a:moveTo>
                    <a:pt x="7705344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705344" y="2537460"/>
                  </a:lnTo>
                  <a:lnTo>
                    <a:pt x="770534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49405" y="6984238"/>
              <a:ext cx="3096006" cy="5486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257300" y="5989320"/>
            <a:ext cx="7705725" cy="2537460"/>
            <a:chOff x="1257300" y="5989320"/>
            <a:chExt cx="7705725" cy="2537460"/>
          </a:xfrm>
        </p:grpSpPr>
        <p:sp>
          <p:nvSpPr>
            <p:cNvPr id="13" name="object 13"/>
            <p:cNvSpPr/>
            <p:nvPr/>
          </p:nvSpPr>
          <p:spPr>
            <a:xfrm>
              <a:off x="1257300" y="5989320"/>
              <a:ext cx="7705725" cy="2537460"/>
            </a:xfrm>
            <a:custGeom>
              <a:avLst/>
              <a:gdLst/>
              <a:ahLst/>
              <a:cxnLst/>
              <a:rect l="l" t="t" r="r" b="b"/>
              <a:pathLst>
                <a:path w="7705725" h="2537459">
                  <a:moveTo>
                    <a:pt x="7705344" y="0"/>
                  </a:moveTo>
                  <a:lnTo>
                    <a:pt x="0" y="0"/>
                  </a:lnTo>
                  <a:lnTo>
                    <a:pt x="0" y="2537460"/>
                  </a:lnTo>
                  <a:lnTo>
                    <a:pt x="7705344" y="2537460"/>
                  </a:lnTo>
                  <a:lnTo>
                    <a:pt x="7705344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9214" y="6984238"/>
              <a:ext cx="4238117" cy="548639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957439" y="4711572"/>
            <a:ext cx="6582409" cy="548640"/>
            <a:chOff x="7957439" y="4711572"/>
            <a:chExt cx="6582409" cy="54864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7439" y="4711572"/>
              <a:ext cx="4349114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80697" y="4711572"/>
              <a:ext cx="2359151" cy="548639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055731" y="4108958"/>
            <a:ext cx="6441440" cy="914400"/>
            <a:chOff x="11055731" y="4108958"/>
            <a:chExt cx="644144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55731" y="4108958"/>
              <a:ext cx="2189225" cy="914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7061" y="4108958"/>
              <a:ext cx="600456" cy="914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07289" y="4108958"/>
              <a:ext cx="4389500" cy="91440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310629" y="670305"/>
            <a:ext cx="6009640" cy="853440"/>
            <a:chOff x="6310629" y="670305"/>
            <a:chExt cx="6009640" cy="853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10629" y="670305"/>
              <a:ext cx="2044064" cy="8534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5881" y="670305"/>
              <a:ext cx="560831" cy="8534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6297" y="670305"/>
              <a:ext cx="4093463" cy="85344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4651375"/>
            <a:ext cx="7165340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testRewardProgram()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310629" y="670305"/>
            <a:ext cx="6009640" cy="853440"/>
            <a:chOff x="6310629" y="670305"/>
            <a:chExt cx="6009640" cy="853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10629" y="670305"/>
              <a:ext cx="2044064" cy="8534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5881" y="670305"/>
              <a:ext cx="560831" cy="8534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6297" y="670305"/>
              <a:ext cx="4093463" cy="85344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4651375"/>
            <a:ext cx="7165340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@TestWithErrorHandler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testRewardProgram()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2928239"/>
            <a:ext cx="3839591" cy="5486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439" y="3819474"/>
            <a:ext cx="4477639" cy="548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957439" y="4711572"/>
            <a:ext cx="4108450" cy="548640"/>
            <a:chOff x="7957439" y="4711572"/>
            <a:chExt cx="4108450" cy="5486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7439" y="4711572"/>
              <a:ext cx="1379220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60815" y="4711572"/>
              <a:ext cx="390144" cy="548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5887" y="4711572"/>
              <a:ext cx="2810002" cy="54863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57439" y="5603113"/>
            <a:ext cx="3215512" cy="5486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57439" y="6495034"/>
            <a:ext cx="4295902" cy="5486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16530" y="2967482"/>
            <a:ext cx="2834132" cy="73152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310629" y="670305"/>
            <a:ext cx="6009640" cy="853440"/>
            <a:chOff x="6310629" y="670305"/>
            <a:chExt cx="6009640" cy="853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10629" y="670305"/>
              <a:ext cx="2044064" cy="8534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5881" y="670305"/>
              <a:ext cx="560831" cy="8534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6297" y="670305"/>
              <a:ext cx="4093463" cy="853440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395477" y="6410705"/>
            <a:ext cx="17473295" cy="0"/>
          </a:xfrm>
          <a:custGeom>
            <a:avLst/>
            <a:gdLst/>
            <a:ahLst/>
            <a:cxnLst/>
            <a:rect l="l" t="t" r="r" b="b"/>
            <a:pathLst>
              <a:path w="17473295">
                <a:moveTo>
                  <a:pt x="0" y="0"/>
                </a:moveTo>
                <a:lnTo>
                  <a:pt x="17473295" y="0"/>
                </a:lnTo>
              </a:path>
            </a:pathLst>
          </a:custGeom>
          <a:ln w="38100">
            <a:solidFill>
              <a:srgbClr val="E4E4E4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3476" y="2218689"/>
            <a:ext cx="1292860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@Target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({ElementType.</a:t>
            </a:r>
            <a:r>
              <a:rPr sz="3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 ElementType.</a:t>
            </a:r>
            <a:r>
              <a:rPr sz="3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METHOD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@Retention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(RetentionPolicy.</a:t>
            </a:r>
            <a:r>
              <a:rPr sz="36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RUNTIME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501" y="3795521"/>
            <a:ext cx="1546860" cy="597535"/>
          </a:xfrm>
          <a:prstGeom prst="rect">
            <a:avLst/>
          </a:prstGeom>
          <a:solidFill>
            <a:srgbClr val="171717"/>
          </a:solidFill>
          <a:ln w="38100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420">
              <a:lnSpc>
                <a:spcPts val="4245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501" y="4501134"/>
            <a:ext cx="10314940" cy="599440"/>
          </a:xfrm>
          <a:prstGeom prst="rect">
            <a:avLst/>
          </a:prstGeom>
          <a:solidFill>
            <a:srgbClr val="171717"/>
          </a:solidFill>
          <a:ln w="38100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420">
              <a:lnSpc>
                <a:spcPts val="421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@ExtendWith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({ExceptionHandler.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})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076" y="5175630"/>
            <a:ext cx="12262485" cy="419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@interface</a:t>
            </a:r>
            <a:r>
              <a:rPr sz="3600" spc="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TestWithErrorHandler()</a:t>
            </a:r>
            <a:r>
              <a:rPr sz="3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4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49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@TestWithErrorHandler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testRewardProgram()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957439" y="4711572"/>
            <a:ext cx="4108450" cy="548640"/>
            <a:chOff x="7957439" y="4711572"/>
            <a:chExt cx="4108450" cy="54864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7439" y="4711572"/>
              <a:ext cx="1379220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60815" y="4711572"/>
              <a:ext cx="390144" cy="5486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55887" y="4711572"/>
              <a:ext cx="2810002" cy="548639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9231" y="4108958"/>
            <a:ext cx="5106542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93921" y="4640910"/>
            <a:ext cx="11276457" cy="10061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90918" y="794588"/>
            <a:ext cx="4423410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3467353"/>
            <a:ext cx="1322197" cy="518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44433" y="4070350"/>
            <a:ext cx="1981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89950" y="4099814"/>
            <a:ext cx="4267200" cy="518159"/>
            <a:chOff x="8489950" y="4099814"/>
            <a:chExt cx="4267200" cy="51815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9950" y="4099814"/>
              <a:ext cx="1005840" cy="518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4330" y="4099814"/>
              <a:ext cx="368807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8733" y="4099814"/>
              <a:ext cx="3327908" cy="5181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4961254"/>
            <a:ext cx="2660269" cy="5181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98993" y="5822315"/>
            <a:ext cx="2206371" cy="5181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044433" y="6310147"/>
            <a:ext cx="198120" cy="192341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89950" y="6454724"/>
            <a:ext cx="2902838" cy="5184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89950" y="7087489"/>
            <a:ext cx="2370836" cy="5181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89950" y="7719948"/>
            <a:ext cx="2716276" cy="5181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24651" y="4237278"/>
            <a:ext cx="3101029" cy="3219885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6141085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2949067"/>
            <a:ext cx="17132935" cy="300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32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get(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3200" spc="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key)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0000"/>
              </a:lnSpc>
              <a:spcBef>
                <a:spcPts val="5"/>
              </a:spcBef>
            </a:pP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32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3200" spc="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getOrComputeIfAbsent(</a:t>
            </a:r>
            <a:r>
              <a:rPr sz="32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3200" spc="6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key,</a:t>
            </a:r>
            <a:r>
              <a:rPr sz="32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32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defaultCreator) </a:t>
            </a:r>
            <a:r>
              <a:rPr sz="3200" spc="-19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put(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3200" spc="5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key,</a:t>
            </a:r>
            <a:r>
              <a:rPr sz="32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3200" spc="3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value)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32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remove(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3200" spc="4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key)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048633"/>
            <a:ext cx="6126480" cy="5486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8306" y="4794884"/>
            <a:ext cx="16256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3822" y="4711572"/>
            <a:ext cx="1399413" cy="5486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3822" y="5374513"/>
            <a:ext cx="4572127" cy="548639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0075" y="4108958"/>
            <a:ext cx="6745731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619758" y="4320870"/>
            <a:ext cx="4853940" cy="1646555"/>
            <a:chOff x="1619758" y="4320870"/>
            <a:chExt cx="4853940" cy="16465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19758" y="4320870"/>
              <a:ext cx="4853432" cy="823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1566" y="5144389"/>
              <a:ext cx="3327780" cy="8229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2758389"/>
            <a:ext cx="9326117" cy="5184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489950" y="3391534"/>
            <a:ext cx="3967479" cy="518159"/>
            <a:chOff x="8489950" y="3391534"/>
            <a:chExt cx="3967479" cy="5181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9950" y="3391534"/>
              <a:ext cx="1113536" cy="5181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25102" y="3391534"/>
              <a:ext cx="368807" cy="5181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09505" y="3391534"/>
              <a:ext cx="2947543" cy="51815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9950" y="4023995"/>
            <a:ext cx="2548508" cy="5181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044433" y="3247161"/>
            <a:ext cx="603250" cy="253428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1750"/>
              </a:spcBef>
            </a:pPr>
            <a:r>
              <a:rPr sz="255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55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1920"/>
              </a:spcBef>
            </a:pPr>
            <a:r>
              <a:rPr sz="255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5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17609" y="4656404"/>
            <a:ext cx="3003550" cy="5184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17609" y="5289169"/>
            <a:ext cx="3992499" cy="51816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7698993" y="6150228"/>
            <a:ext cx="4632960" cy="518159"/>
            <a:chOff x="7698993" y="6150228"/>
            <a:chExt cx="4632960" cy="518159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8993" y="6150228"/>
              <a:ext cx="752855" cy="518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75421" y="6150228"/>
              <a:ext cx="1941956" cy="518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88981" y="6150228"/>
              <a:ext cx="2442845" cy="5181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698993" y="7011365"/>
            <a:ext cx="8214995" cy="518795"/>
            <a:chOff x="7698993" y="7011365"/>
            <a:chExt cx="8214995" cy="51879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98993" y="7011365"/>
              <a:ext cx="2182749" cy="5184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63429" y="7011365"/>
              <a:ext cx="3487928" cy="5184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083539" y="7011365"/>
              <a:ext cx="711200" cy="5184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16939" y="7011365"/>
              <a:ext cx="2296921" cy="518464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082029" y="670305"/>
            <a:ext cx="6511925" cy="853440"/>
            <a:chOff x="6082029" y="670305"/>
            <a:chExt cx="6511925" cy="853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82029" y="670305"/>
              <a:ext cx="1216152" cy="8534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0105" y="670305"/>
              <a:ext cx="3022219" cy="8534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3664" y="670305"/>
              <a:ext cx="3089782" cy="85344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3997578"/>
            <a:ext cx="15918180" cy="3836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5490" marR="5080" indent="-733425">
              <a:lnSpc>
                <a:spcPts val="6540"/>
              </a:lnSpc>
              <a:spcBef>
                <a:spcPts val="665"/>
              </a:spcBef>
            </a:pPr>
            <a:r>
              <a:rPr sz="32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200" spc="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writeItemsToFile(</a:t>
            </a:r>
            <a:r>
              <a:rPr sz="32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@TempDir</a:t>
            </a:r>
            <a:r>
              <a:rPr sz="3200" spc="6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File</a:t>
            </a:r>
            <a:r>
              <a:rPr sz="32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tempDir)</a:t>
            </a:r>
            <a:r>
              <a:rPr sz="32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3200" spc="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IOException</a:t>
            </a:r>
            <a:r>
              <a:rPr sz="32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3200" spc="-19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File</a:t>
            </a:r>
            <a:r>
              <a:rPr sz="32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tempFile</a:t>
            </a:r>
            <a:r>
              <a:rPr sz="32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2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200" spc="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File</a:t>
            </a:r>
            <a:r>
              <a:rPr sz="32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(tempDir,</a:t>
            </a:r>
            <a:r>
              <a:rPr sz="32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"temp.txt"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ct val="100000"/>
              </a:lnSpc>
              <a:spcBef>
                <a:spcPts val="2035"/>
              </a:spcBef>
            </a:pPr>
            <a:r>
              <a:rPr sz="3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-5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9694" y="4108958"/>
            <a:ext cx="5951347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635254"/>
            <a:ext cx="3839591" cy="5486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98306" y="1155954"/>
            <a:ext cx="208279" cy="23406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3822" y="1244853"/>
            <a:ext cx="4748403" cy="5486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253465" y="1213866"/>
            <a:ext cx="565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F5A28"/>
                </a:solidFill>
                <a:latin typeface="Cambria Math" panose="02040503050406030204"/>
                <a:cs typeface="Cambria Math" panose="02040503050406030204"/>
              </a:rPr>
              <a:t>⟶</a:t>
            </a:r>
            <a:endParaRPr sz="3600">
              <a:latin typeface="Cambria Math" panose="02040503050406030204"/>
              <a:cs typeface="Cambria Math" panose="0204050305040603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26058" y="1244853"/>
            <a:ext cx="3123311" cy="54864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743822" y="1851405"/>
            <a:ext cx="8051800" cy="1042669"/>
            <a:chOff x="8743822" y="1851405"/>
            <a:chExt cx="8051800" cy="1042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3822" y="1851405"/>
              <a:ext cx="5121909" cy="5486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3822" y="2345131"/>
              <a:ext cx="8051546" cy="5489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3822" y="2953511"/>
            <a:ext cx="4307586" cy="54864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57439" y="3790188"/>
            <a:ext cx="4477639" cy="54863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298306" y="4367276"/>
            <a:ext cx="2082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43822" y="4398264"/>
            <a:ext cx="4349115" cy="54863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7957439" y="5235194"/>
            <a:ext cx="4108450" cy="548640"/>
            <a:chOff x="7957439" y="5235194"/>
            <a:chExt cx="4108450" cy="548640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57439" y="5235194"/>
              <a:ext cx="1379220" cy="5486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60815" y="5235194"/>
              <a:ext cx="390144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55887" y="5235194"/>
              <a:ext cx="2810002" cy="54863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57439" y="6071870"/>
            <a:ext cx="3215512" cy="54863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298306" y="6589865"/>
            <a:ext cx="208915" cy="184975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43822" y="6679945"/>
            <a:ext cx="5436234" cy="5486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743822" y="7287717"/>
            <a:ext cx="5170932" cy="54894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743822" y="7896479"/>
            <a:ext cx="4847844" cy="54864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864475" y="8733129"/>
            <a:ext cx="4295902" cy="54864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201291" y="2967482"/>
            <a:ext cx="2913887" cy="731520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6879" y="4435170"/>
            <a:ext cx="14799056" cy="10061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879" y="5854319"/>
            <a:ext cx="4901819" cy="5181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33133" y="794588"/>
            <a:ext cx="5547868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734178"/>
            <a:ext cx="3697224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3380" y="4734178"/>
            <a:ext cx="2243708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5595239"/>
            <a:ext cx="4477638" cy="5181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78031" y="4704715"/>
            <a:ext cx="1306830" cy="1404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Cambria Math" panose="02040503050406030204"/>
                <a:cs typeface="Cambria Math" panose="02040503050406030204"/>
              </a:rPr>
              <a:t>⟶</a:t>
            </a:r>
            <a:endParaRPr sz="3400">
              <a:latin typeface="Cambria Math" panose="02040503050406030204"/>
              <a:cs typeface="Cambria Math" panose="02040503050406030204"/>
            </a:endParaRPr>
          </a:p>
          <a:p>
            <a:pPr marL="784860">
              <a:lnSpc>
                <a:spcPct val="100000"/>
              </a:lnSpc>
              <a:spcBef>
                <a:spcPts val="2700"/>
              </a:spcBef>
            </a:pPr>
            <a:r>
              <a:rPr sz="3400" spc="-5" dirty="0">
                <a:solidFill>
                  <a:srgbClr val="EF5A28"/>
                </a:solidFill>
                <a:latin typeface="Cambria Math" panose="02040503050406030204"/>
                <a:cs typeface="Cambria Math" panose="02040503050406030204"/>
              </a:rPr>
              <a:t>⟶</a:t>
            </a:r>
            <a:endParaRPr sz="3400">
              <a:latin typeface="Cambria Math" panose="02040503050406030204"/>
              <a:cs typeface="Cambria Math" panose="02040503050406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76047" y="5595239"/>
            <a:ext cx="2946400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6454724"/>
            <a:ext cx="7234428" cy="5184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81116" y="4465842"/>
            <a:ext cx="3987671" cy="276232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3145" y="2237994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3145" y="4203953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3145" y="6172961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3145" y="8141969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24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73697" y="794588"/>
            <a:ext cx="5698109" cy="8537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936" y="2715767"/>
            <a:ext cx="4142359" cy="4876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2936" y="4681982"/>
            <a:ext cx="5451347" cy="4876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2936" y="6651370"/>
            <a:ext cx="6493510" cy="4876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2936" y="8620353"/>
            <a:ext cx="2662047" cy="4879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38570" y="2469734"/>
            <a:ext cx="978223" cy="97822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66856" y="4463981"/>
            <a:ext cx="950606" cy="95060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66856" y="6432989"/>
            <a:ext cx="950606" cy="95060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66856" y="8403485"/>
            <a:ext cx="950606" cy="94915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3145" y="2237994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73145" y="4203953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3145" y="6172961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19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3145" y="8141969"/>
            <a:ext cx="0" cy="1465580"/>
          </a:xfrm>
          <a:custGeom>
            <a:avLst/>
            <a:gdLst/>
            <a:ahLst/>
            <a:cxnLst/>
            <a:rect l="l" t="t" r="r" b="b"/>
            <a:pathLst>
              <a:path h="1465579">
                <a:moveTo>
                  <a:pt x="0" y="0"/>
                </a:moveTo>
                <a:lnTo>
                  <a:pt x="0" y="146524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73697" y="794588"/>
            <a:ext cx="5698109" cy="8537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936" y="2715767"/>
            <a:ext cx="4433951" cy="4876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2936" y="4681982"/>
            <a:ext cx="8031607" cy="4876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2936" y="6651370"/>
            <a:ext cx="3863340" cy="4876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2936" y="8620353"/>
            <a:ext cx="6436105" cy="4879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38570" y="2469734"/>
            <a:ext cx="978223" cy="97822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66856" y="4463981"/>
            <a:ext cx="950606" cy="95060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66856" y="6432989"/>
            <a:ext cx="950606" cy="95060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66856" y="8403485"/>
            <a:ext cx="950606" cy="94915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17993" y="794588"/>
            <a:ext cx="3985513" cy="8537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759" y="3241294"/>
            <a:ext cx="4065396" cy="4876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641" y="2995514"/>
            <a:ext cx="979676" cy="9782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29273" y="794588"/>
            <a:ext cx="6346571" cy="8537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040759" y="3241294"/>
            <a:ext cx="7104380" cy="487680"/>
            <a:chOff x="4040759" y="3241294"/>
            <a:chExt cx="7104380" cy="487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0759" y="3241294"/>
              <a:ext cx="3626231" cy="487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3645" y="3241294"/>
              <a:ext cx="418337" cy="4876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2537" y="3241294"/>
              <a:ext cx="3292221" cy="48767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040759" y="5696965"/>
            <a:ext cx="8086090" cy="487680"/>
            <a:chOff x="4040759" y="5696965"/>
            <a:chExt cx="8086090" cy="48768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0759" y="5696965"/>
              <a:ext cx="4124960" cy="4876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53705" y="5696965"/>
              <a:ext cx="420624" cy="4876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34121" y="5696965"/>
              <a:ext cx="3792347" cy="48767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040759" y="8099170"/>
            <a:ext cx="11676380" cy="487680"/>
            <a:chOff x="4040759" y="8099170"/>
            <a:chExt cx="11676380" cy="48768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0759" y="8099170"/>
              <a:ext cx="5914644" cy="4876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53930" y="8099170"/>
              <a:ext cx="418337" cy="48768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32822" y="8099170"/>
              <a:ext cx="5583808" cy="48768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26641" y="2995514"/>
            <a:ext cx="979676" cy="97822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26641" y="5450678"/>
            <a:ext cx="979676" cy="97822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26641" y="7852537"/>
            <a:ext cx="979676" cy="979676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WPS Presentation</Application>
  <PresentationFormat>On-screen Show (4:3)</PresentationFormat>
  <Paragraphs>148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SimSun</vt:lpstr>
      <vt:lpstr>Wingdings</vt:lpstr>
      <vt:lpstr>Cambria Math</vt:lpstr>
      <vt:lpstr>Segoe UI</vt:lpstr>
      <vt:lpstr>Microsoft YaHei</vt:lpstr>
      <vt:lpstr>Arial Unicode MS</vt:lpstr>
      <vt:lpstr>Calibri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1</cp:revision>
  <dcterms:created xsi:type="dcterms:W3CDTF">2022-10-26T17:48:44Z</dcterms:created>
  <dcterms:modified xsi:type="dcterms:W3CDTF">2022-10-26T17:48:45Z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2021-06-06T05:30:00Z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2022-10-26T05:30:00Z</vt:filetime>
  </property>
  <property fmtid="{D5CDD505-2E9C-101B-9397-08002B2CF9AE}" pid="5" name="ICV">
    <vt:lpwstr>0FD50870D5D04DB79C724962BF4613A3</vt:lpwstr>
  </property>
  <property fmtid="{D5CDD505-2E9C-101B-9397-08002B2CF9AE}" pid="6" name="KSOProductBuildVer">
    <vt:lpwstr>1033-11.2.0.11341</vt:lpwstr>
  </property>
</Properties>
</file>