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45935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0" y="0"/>
                </a:moveTo>
                <a:lnTo>
                  <a:pt x="0" y="0"/>
                </a:lnTo>
                <a:lnTo>
                  <a:pt x="0" y="3941064"/>
                </a:lnTo>
                <a:lnTo>
                  <a:pt x="18288000" y="3941064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76" y="6766813"/>
            <a:ext cx="6771385" cy="6705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1076" y="4486478"/>
            <a:ext cx="1732584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2.png"/><Relationship Id="rId2" Type="http://schemas.openxmlformats.org/officeDocument/2006/relationships/image" Target="../media/image26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3.png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75.png"/><Relationship Id="rId2" Type="http://schemas.openxmlformats.org/officeDocument/2006/relationships/image" Target="../media/image57.png"/><Relationship Id="rId19" Type="http://schemas.openxmlformats.org/officeDocument/2006/relationships/image" Target="../media/image74.png"/><Relationship Id="rId18" Type="http://schemas.openxmlformats.org/officeDocument/2006/relationships/image" Target="../media/image73.png"/><Relationship Id="rId17" Type="http://schemas.openxmlformats.org/officeDocument/2006/relationships/image" Target="../media/image72.png"/><Relationship Id="rId16" Type="http://schemas.openxmlformats.org/officeDocument/2006/relationships/image" Target="../media/image71.png"/><Relationship Id="rId15" Type="http://schemas.openxmlformats.org/officeDocument/2006/relationships/image" Target="../media/image70.png"/><Relationship Id="rId14" Type="http://schemas.openxmlformats.org/officeDocument/2006/relationships/image" Target="../media/image69.png"/><Relationship Id="rId13" Type="http://schemas.openxmlformats.org/officeDocument/2006/relationships/image" Target="../media/image68.png"/><Relationship Id="rId12" Type="http://schemas.openxmlformats.org/officeDocument/2006/relationships/image" Target="../media/image67.png"/><Relationship Id="rId11" Type="http://schemas.openxmlformats.org/officeDocument/2006/relationships/image" Target="../media/image66.png"/><Relationship Id="rId10" Type="http://schemas.openxmlformats.org/officeDocument/2006/relationships/image" Target="../media/image65.png"/><Relationship Id="rId1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8.png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84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238" y="3233623"/>
            <a:ext cx="7590154" cy="103662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79369" y="670305"/>
            <a:ext cx="12456667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2069972"/>
            <a:ext cx="13285469" cy="32581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&lt;build&gt;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65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&lt;plugins&gt;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635"/>
              </a:spcBef>
            </a:pP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&lt;plugin&gt;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64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maven-surefire-plugin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65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2.22.0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63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&lt;configuration&gt;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76" y="7458316"/>
            <a:ext cx="6426835" cy="21793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743200" algn="ctr">
              <a:lnSpc>
                <a:spcPct val="100000"/>
              </a:lnSpc>
              <a:spcBef>
                <a:spcPts val="73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&lt;/configuration&gt;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R="675640" algn="ctr">
              <a:lnSpc>
                <a:spcPct val="100000"/>
              </a:lnSpc>
              <a:spcBef>
                <a:spcPts val="640"/>
              </a:spcBef>
            </a:pP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&lt;/plugin&gt;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R="2278380" algn="ctr">
              <a:lnSpc>
                <a:spcPct val="100000"/>
              </a:lnSpc>
              <a:spcBef>
                <a:spcPts val="63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&lt;/plugins&gt;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R="4564380" algn="ctr">
              <a:lnSpc>
                <a:spcPct val="100000"/>
              </a:lnSpc>
              <a:spcBef>
                <a:spcPts val="65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&lt;/build&gt;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79369" y="670305"/>
            <a:ext cx="12456667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2069972"/>
            <a:ext cx="13285469" cy="75672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&lt;build&gt;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65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&lt;plugins&gt;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635"/>
              </a:spcBef>
            </a:pP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&lt;plugin&gt;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64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maven-surefire-plugin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65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2.22.0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63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&lt;configuration&gt;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3670300">
              <a:lnSpc>
                <a:spcPct val="100000"/>
              </a:lnSpc>
              <a:spcBef>
                <a:spcPts val="63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&lt;includes&gt;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584700">
              <a:lnSpc>
                <a:spcPct val="100000"/>
              </a:lnSpc>
              <a:spcBef>
                <a:spcPts val="65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&lt;include&gt;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**/Test*.java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&lt;/include&gt;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584700">
              <a:lnSpc>
                <a:spcPct val="100000"/>
              </a:lnSpc>
              <a:spcBef>
                <a:spcPts val="63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&lt;include&gt;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**/package/*.*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&lt;/include&gt;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3670300">
              <a:lnSpc>
                <a:spcPct val="100000"/>
              </a:lnSpc>
              <a:spcBef>
                <a:spcPts val="63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&lt;/includes&gt;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65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&lt;/configuration&gt;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635"/>
              </a:spcBef>
            </a:pP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&lt;/plugin&gt;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64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&lt;/plugins&gt;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&lt;/build&gt;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79369" y="670305"/>
            <a:ext cx="12456667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03517" y="3814698"/>
            <a:ext cx="4664075" cy="420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"**/Test*.java"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 marR="5080" algn="ctr">
              <a:lnSpc>
                <a:spcPct val="252000"/>
              </a:lnSpc>
            </a:pPr>
            <a:r>
              <a:rPr sz="32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"**/*Test.java" </a:t>
            </a:r>
            <a:r>
              <a:rPr sz="32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"**/*Tests.java" </a:t>
            </a:r>
            <a:r>
              <a:rPr sz="32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"**/*TestCase.java"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49845" y="3713226"/>
            <a:ext cx="3945890" cy="1998345"/>
          </a:xfrm>
          <a:custGeom>
            <a:avLst/>
            <a:gdLst/>
            <a:ahLst/>
            <a:cxnLst/>
            <a:rect l="l" t="t" r="r" b="b"/>
            <a:pathLst>
              <a:path w="3945890" h="1998345">
                <a:moveTo>
                  <a:pt x="0" y="1997964"/>
                </a:moveTo>
                <a:lnTo>
                  <a:pt x="3945636" y="1997964"/>
                </a:lnTo>
                <a:lnTo>
                  <a:pt x="3945636" y="0"/>
                </a:lnTo>
                <a:lnTo>
                  <a:pt x="0" y="0"/>
                </a:lnTo>
                <a:lnTo>
                  <a:pt x="0" y="1997964"/>
                </a:lnTo>
                <a:close/>
              </a:path>
            </a:pathLst>
          </a:custGeom>
          <a:ln w="3810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49845" y="6191250"/>
            <a:ext cx="3945890" cy="820419"/>
          </a:xfrm>
          <a:custGeom>
            <a:avLst/>
            <a:gdLst/>
            <a:ahLst/>
            <a:cxnLst/>
            <a:rect l="l" t="t" r="r" b="b"/>
            <a:pathLst>
              <a:path w="3945890" h="820420">
                <a:moveTo>
                  <a:pt x="0" y="819912"/>
                </a:moveTo>
                <a:lnTo>
                  <a:pt x="3945636" y="819912"/>
                </a:lnTo>
                <a:lnTo>
                  <a:pt x="3945636" y="0"/>
                </a:lnTo>
                <a:lnTo>
                  <a:pt x="0" y="0"/>
                </a:lnTo>
                <a:lnTo>
                  <a:pt x="0" y="819912"/>
                </a:lnTo>
                <a:close/>
              </a:path>
            </a:pathLst>
          </a:custGeom>
          <a:ln w="3810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42938" y="7395209"/>
            <a:ext cx="4718685" cy="820419"/>
          </a:xfrm>
          <a:custGeom>
            <a:avLst/>
            <a:gdLst/>
            <a:ahLst/>
            <a:cxnLst/>
            <a:rect l="l" t="t" r="r" b="b"/>
            <a:pathLst>
              <a:path w="4718684" h="820420">
                <a:moveTo>
                  <a:pt x="0" y="819912"/>
                </a:moveTo>
                <a:lnTo>
                  <a:pt x="4718304" y="819912"/>
                </a:lnTo>
                <a:lnTo>
                  <a:pt x="4718304" y="0"/>
                </a:lnTo>
                <a:lnTo>
                  <a:pt x="0" y="0"/>
                </a:lnTo>
                <a:lnTo>
                  <a:pt x="0" y="819912"/>
                </a:lnTo>
                <a:close/>
              </a:path>
            </a:pathLst>
          </a:custGeom>
          <a:ln w="3810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79369" y="670305"/>
            <a:ext cx="12456667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2069972"/>
            <a:ext cx="13285469" cy="75672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&lt;build&gt;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65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&lt;plugins&gt;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635"/>
              </a:spcBef>
            </a:pP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&lt;plugin&gt;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64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maven-surefire-plugin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65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2.22.0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63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&lt;configuration&gt;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3670300">
              <a:lnSpc>
                <a:spcPct val="100000"/>
              </a:lnSpc>
              <a:spcBef>
                <a:spcPts val="63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&lt;includes&gt;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584700">
              <a:lnSpc>
                <a:spcPct val="100000"/>
              </a:lnSpc>
              <a:spcBef>
                <a:spcPts val="65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&lt;include&gt;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**/Test*.java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&lt;/include&gt;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584700">
              <a:lnSpc>
                <a:spcPct val="100000"/>
              </a:lnSpc>
              <a:spcBef>
                <a:spcPts val="63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&lt;include&gt;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**/package/*.*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&lt;/include&gt;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3670300">
              <a:lnSpc>
                <a:spcPct val="100000"/>
              </a:lnSpc>
              <a:spcBef>
                <a:spcPts val="63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&lt;/includes&gt;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65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&lt;/configuration&gt;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635"/>
              </a:spcBef>
            </a:pP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&lt;/plugin&gt;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64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&lt;/plugins&gt;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&lt;/build&gt;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79369" y="670305"/>
            <a:ext cx="12456667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2069972"/>
            <a:ext cx="13285469" cy="75672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&lt;build&gt;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65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&lt;plugins&gt;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635"/>
              </a:spcBef>
            </a:pP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&lt;plugin&gt;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64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maven-surefire-plugin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65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2.22.0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63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&lt;configuration&gt;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3670300">
              <a:lnSpc>
                <a:spcPct val="100000"/>
              </a:lnSpc>
              <a:spcBef>
                <a:spcPts val="63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&lt;excludes&gt;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584700">
              <a:lnSpc>
                <a:spcPct val="100000"/>
              </a:lnSpc>
              <a:spcBef>
                <a:spcPts val="65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&lt;exclude&gt;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**/Test*.java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&lt;/exclude&gt;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584700">
              <a:lnSpc>
                <a:spcPct val="100000"/>
              </a:lnSpc>
              <a:spcBef>
                <a:spcPts val="63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&lt;exclude&gt;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**/package/*.*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&lt;/exclude&gt;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3670300">
              <a:lnSpc>
                <a:spcPct val="100000"/>
              </a:lnSpc>
              <a:spcBef>
                <a:spcPts val="63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&lt;/excludes&gt;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65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&lt;/configuration&gt;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635"/>
              </a:spcBef>
            </a:pP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&lt;/plugin&gt;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64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&lt;/plugins&gt;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&lt;/build&gt;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79369" y="670305"/>
            <a:ext cx="12456667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2334259"/>
            <a:ext cx="13514069" cy="70383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&lt;build&gt;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&lt;plugins&gt;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995"/>
              </a:spcBef>
            </a:pP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&lt;plugin&gt;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99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maven-surefire-plugin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101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2.22.0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100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&lt;configuration&gt;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3670300">
              <a:lnSpc>
                <a:spcPct val="100000"/>
              </a:lnSpc>
              <a:spcBef>
                <a:spcPts val="99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&lt;groups&gt;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v1,</a:t>
            </a:r>
            <a:r>
              <a:rPr sz="3000" spc="-6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gift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&lt;/groups&gt;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3670300">
              <a:lnSpc>
                <a:spcPct val="100000"/>
              </a:lnSpc>
              <a:spcBef>
                <a:spcPts val="100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&lt;excludedGroups&gt;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conversion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&lt;/excludedGroups&gt;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100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&lt;/configuration&gt;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995"/>
              </a:spcBef>
            </a:pP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&lt;/plugin&gt;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&lt;/plugins&gt;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&lt;/build&gt;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79369" y="670305"/>
            <a:ext cx="12456667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2096882"/>
            <a:ext cx="16841470" cy="7519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&lt;build&gt;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2965">
              <a:lnSpc>
                <a:spcPct val="100000"/>
              </a:lnSpc>
              <a:spcBef>
                <a:spcPts val="32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&lt;plugins&gt;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45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&lt;plugin&gt;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565400">
              <a:lnSpc>
                <a:spcPct val="100000"/>
              </a:lnSpc>
              <a:spcBef>
                <a:spcPts val="32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maven-surefire-plugin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565400">
              <a:lnSpc>
                <a:spcPct val="100000"/>
              </a:lnSpc>
              <a:spcBef>
                <a:spcPts val="325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2.22.0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5654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&lt;configuration&gt;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41566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&lt;properties&gt;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267835">
              <a:lnSpc>
                <a:spcPct val="100000"/>
              </a:lnSpc>
              <a:spcBef>
                <a:spcPts val="325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&lt;configurationParameters&gt;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18100" marR="5080">
              <a:lnSpc>
                <a:spcPct val="110000"/>
              </a:lnSpc>
              <a:spcBef>
                <a:spcPts val="10"/>
              </a:spcBef>
            </a:pPr>
            <a:r>
              <a:rPr sz="2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junit.jupiter.extensions.autodetection.enabled=false </a:t>
            </a:r>
            <a:r>
              <a:rPr sz="2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junit.jupiter.testinstance.lifecycle.default=per_method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267835">
              <a:lnSpc>
                <a:spcPct val="100000"/>
              </a:lnSpc>
              <a:spcBef>
                <a:spcPts val="325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&lt;/configurationParameters&gt;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41566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&lt;/properties&gt;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565400">
              <a:lnSpc>
                <a:spcPct val="100000"/>
              </a:lnSpc>
              <a:spcBef>
                <a:spcPts val="32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&lt;/configuration&gt;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4500">
              <a:lnSpc>
                <a:spcPct val="100000"/>
              </a:lnSpc>
              <a:spcBef>
                <a:spcPts val="32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&lt;/plugin&gt;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2965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&lt;/plugins&gt;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&lt;/build&gt;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711572"/>
            <a:ext cx="5152771" cy="5486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9050" y="4108958"/>
            <a:ext cx="11109071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3750" y="670305"/>
            <a:ext cx="1825371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2946628"/>
            <a:ext cx="10293985" cy="57867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org.junit.jupiter.api.Tag;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 marR="6857365">
              <a:lnSpc>
                <a:spcPct val="131000"/>
              </a:lnSpc>
            </a:pP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@Tag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"v1"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@Tag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"reward</a:t>
            </a:r>
            <a:r>
              <a:rPr sz="32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90600" marR="5627370" indent="-978535">
              <a:lnSpc>
                <a:spcPct val="131000"/>
              </a:lnSpc>
              <a:spcBef>
                <a:spcPts val="5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TestRewards</a:t>
            </a:r>
            <a:r>
              <a:rPr sz="32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-19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 </a:t>
            </a:r>
            <a:r>
              <a:rPr sz="32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@Tag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"fast"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90600">
              <a:lnSpc>
                <a:spcPct val="100000"/>
              </a:lnSpc>
              <a:spcBef>
                <a:spcPts val="1200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testRewardProgram()</a:t>
            </a:r>
            <a:r>
              <a:rPr sz="32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3200" spc="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3200" spc="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*/</a:t>
            </a:r>
            <a:r>
              <a:rPr sz="3200" spc="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439" y="2928239"/>
            <a:ext cx="7011670" cy="5486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3873372"/>
            <a:ext cx="5853683" cy="548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7439" y="4764913"/>
            <a:ext cx="7051547" cy="5486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5656834"/>
            <a:ext cx="3573272" cy="5486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16530" y="2967482"/>
            <a:ext cx="2834132" cy="73152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43545" y="670305"/>
            <a:ext cx="3520821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2175902"/>
            <a:ext cx="9063355" cy="3225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@Tag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"error"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@ExtendWith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({ExceptionHandler.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 </a:t>
            </a:r>
            <a:r>
              <a:rPr sz="3200" spc="-19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3200" spc="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ErrorHandler</a:t>
            </a:r>
            <a:r>
              <a:rPr sz="32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1200"/>
              </a:spcBef>
            </a:pPr>
            <a:r>
              <a:rPr sz="32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-5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3494" y="6380226"/>
            <a:ext cx="17345025" cy="0"/>
          </a:xfrm>
          <a:custGeom>
            <a:avLst/>
            <a:gdLst/>
            <a:ahLst/>
            <a:cxnLst/>
            <a:rect l="l" t="t" r="r" b="b"/>
            <a:pathLst>
              <a:path w="17345025">
                <a:moveTo>
                  <a:pt x="0" y="0"/>
                </a:moveTo>
                <a:lnTo>
                  <a:pt x="17344898" y="0"/>
                </a:lnTo>
              </a:path>
            </a:pathLst>
          </a:custGeom>
          <a:ln w="38100">
            <a:solidFill>
              <a:srgbClr val="E4E4E4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1167" y="7108926"/>
            <a:ext cx="12005945" cy="194563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TestRewardProgram</a:t>
            </a:r>
            <a:r>
              <a:rPr sz="3200" spc="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200" spc="7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ErrorHandler</a:t>
            </a:r>
            <a:r>
              <a:rPr sz="3200" spc="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1200"/>
              </a:spcBef>
            </a:pPr>
            <a:r>
              <a:rPr sz="32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-5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310629" y="670305"/>
            <a:ext cx="6009640" cy="853440"/>
            <a:chOff x="6310629" y="670305"/>
            <a:chExt cx="6009640" cy="8534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10629" y="670305"/>
              <a:ext cx="2044064" cy="8534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5881" y="670305"/>
              <a:ext cx="560831" cy="8534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6297" y="670305"/>
              <a:ext cx="4093463" cy="85344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523494" y="6380226"/>
            <a:ext cx="17345025" cy="0"/>
          </a:xfrm>
          <a:custGeom>
            <a:avLst/>
            <a:gdLst/>
            <a:ahLst/>
            <a:cxnLst/>
            <a:rect l="l" t="t" r="r" b="b"/>
            <a:pathLst>
              <a:path w="17345025">
                <a:moveTo>
                  <a:pt x="0" y="0"/>
                </a:moveTo>
                <a:lnTo>
                  <a:pt x="17344898" y="0"/>
                </a:lnTo>
              </a:path>
            </a:pathLst>
          </a:custGeom>
          <a:ln w="38100">
            <a:solidFill>
              <a:srgbClr val="E4E4E4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1076" y="2146080"/>
            <a:ext cx="11511280" cy="722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@Target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({ElementType.TYPE,</a:t>
            </a:r>
            <a:r>
              <a:rPr sz="3200" spc="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ElementType.METHOD}) </a:t>
            </a:r>
            <a:r>
              <a:rPr sz="3200" spc="-19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@Retention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(RetentionPolicy.RUNTIME)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 marR="8319770">
              <a:lnSpc>
                <a:spcPct val="121000"/>
              </a:lnSpc>
              <a:spcBef>
                <a:spcPts val="5"/>
              </a:spcBef>
            </a:pP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 </a:t>
            </a:r>
            <a:r>
              <a:rPr sz="32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@Tag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"error"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@ExtendWith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({ExceptionHandler.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@interface</a:t>
            </a:r>
            <a:r>
              <a:rPr sz="3200" spc="6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TestWithErrorHandler()</a:t>
            </a:r>
            <a:r>
              <a:rPr sz="32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50">
              <a:latin typeface="Courier New" panose="02070309020205020404"/>
              <a:cs typeface="Courier New" panose="02070309020205020404"/>
            </a:endParaRPr>
          </a:p>
          <a:p>
            <a:pPr marL="132715">
              <a:lnSpc>
                <a:spcPct val="100000"/>
              </a:lnSpc>
            </a:pP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@TestWithErrorHandler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32715">
              <a:lnSpc>
                <a:spcPct val="100000"/>
              </a:lnSpc>
              <a:spcBef>
                <a:spcPts val="1200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testRewardProgram()</a:t>
            </a:r>
            <a:r>
              <a:rPr sz="32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  <a:spcBef>
                <a:spcPts val="1200"/>
              </a:spcBef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32715">
              <a:lnSpc>
                <a:spcPct val="100000"/>
              </a:lnSpc>
              <a:spcBef>
                <a:spcPts val="1200"/>
              </a:spcBef>
            </a:pP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792470" y="794588"/>
            <a:ext cx="7020559" cy="854075"/>
            <a:chOff x="5792470" y="794588"/>
            <a:chExt cx="7020559" cy="8540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92470" y="794588"/>
              <a:ext cx="2457196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2374" y="794588"/>
              <a:ext cx="4740529" cy="85374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3955034"/>
            <a:ext cx="6445504" cy="5181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698993" y="4816475"/>
            <a:ext cx="6793230" cy="518159"/>
            <a:chOff x="7698993" y="4816475"/>
            <a:chExt cx="6793230" cy="51815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8993" y="4816475"/>
              <a:ext cx="566927" cy="518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5233" y="4816475"/>
              <a:ext cx="1959482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24033" y="4816475"/>
              <a:ext cx="4568062" cy="5181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044433" y="5304561"/>
            <a:ext cx="198120" cy="192341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9950" y="5448934"/>
            <a:ext cx="2665856" cy="5181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89950" y="6081395"/>
            <a:ext cx="4813554" cy="5181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8489950" y="6713549"/>
            <a:ext cx="9142730" cy="1036955"/>
            <a:chOff x="8489950" y="6713549"/>
            <a:chExt cx="9142730" cy="103695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89950" y="6713549"/>
              <a:ext cx="4293615" cy="5184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93396" y="6713549"/>
              <a:ext cx="4939030" cy="5184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89950" y="7232268"/>
              <a:ext cx="2365629" cy="51815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25732" y="4125557"/>
            <a:ext cx="3099148" cy="3443612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03365" y="670305"/>
            <a:ext cx="6440424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2113279"/>
            <a:ext cx="16222980" cy="747585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&lt;build&gt;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56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&lt;plugins&gt;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2210435">
              <a:lnSpc>
                <a:spcPct val="1000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&lt;plugin&gt;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3308985">
              <a:lnSpc>
                <a:spcPct val="100000"/>
              </a:lnSpc>
              <a:spcBef>
                <a:spcPts val="56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maven-surefire-plugin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3308985">
              <a:lnSpc>
                <a:spcPct val="100000"/>
              </a:lnSpc>
              <a:spcBef>
                <a:spcPts val="57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2.22.0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3308985">
              <a:lnSpc>
                <a:spcPct val="100000"/>
              </a:lnSpc>
              <a:spcBef>
                <a:spcPts val="575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&lt;configuration&gt;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4406265">
              <a:lnSpc>
                <a:spcPct val="100000"/>
              </a:lnSpc>
              <a:spcBef>
                <a:spcPts val="565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&lt;groups&gt;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v1,</a:t>
            </a:r>
            <a:r>
              <a:rPr sz="36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gift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&lt;/groups&gt;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4406265">
              <a:lnSpc>
                <a:spcPct val="100000"/>
              </a:lnSpc>
              <a:spcBef>
                <a:spcPts val="56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&lt;excludedGroups&gt;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conversion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&lt;/excludedGroups&gt;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3308985">
              <a:lnSpc>
                <a:spcPct val="1000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&lt;/configuration&gt;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2210435">
              <a:lnSpc>
                <a:spcPct val="100000"/>
              </a:lnSpc>
              <a:spcBef>
                <a:spcPts val="565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&lt;/plugin&gt;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565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&lt;/plugins&gt;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&lt;/build&gt;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06285" y="794588"/>
            <a:ext cx="5415153" cy="8537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41650" y="3883278"/>
          <a:ext cx="12211050" cy="3533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  <a:gridCol w="6096000"/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502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502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502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7273" y="3935857"/>
            <a:ext cx="1640839" cy="4114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54740" y="3935857"/>
            <a:ext cx="2046986" cy="4114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43929" y="4438777"/>
            <a:ext cx="207263" cy="4114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94819" y="4438777"/>
            <a:ext cx="792479" cy="4114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84494" y="4942078"/>
            <a:ext cx="445008" cy="4114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870435" y="4942078"/>
            <a:ext cx="859535" cy="4114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25641" y="5444997"/>
            <a:ext cx="280415" cy="4114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995404" y="5444997"/>
            <a:ext cx="589788" cy="4114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34202" y="5947917"/>
            <a:ext cx="430784" cy="41147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0370819" y="5947917"/>
            <a:ext cx="3822065" cy="411480"/>
            <a:chOff x="10370819" y="5947917"/>
            <a:chExt cx="3822065" cy="41148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70819" y="5947917"/>
              <a:ext cx="638048" cy="4114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49355" y="5947917"/>
              <a:ext cx="594359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46535" y="5947917"/>
              <a:ext cx="3046095" cy="41147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687314" y="6450838"/>
            <a:ext cx="974090" cy="411480"/>
            <a:chOff x="5687314" y="6450838"/>
            <a:chExt cx="974090" cy="41148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87314" y="6450838"/>
              <a:ext cx="377951" cy="4114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6290" y="6450838"/>
              <a:ext cx="784860" cy="41147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659111" y="6450838"/>
            <a:ext cx="5221223" cy="41147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566917" y="6953453"/>
            <a:ext cx="1228090" cy="412115"/>
            <a:chOff x="5566917" y="6953453"/>
            <a:chExt cx="1228090" cy="412115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66917" y="6953453"/>
              <a:ext cx="414527" cy="4117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74181" y="6953453"/>
              <a:ext cx="1020470" cy="41178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9383268" y="6953453"/>
            <a:ext cx="5775960" cy="412115"/>
            <a:chOff x="9383268" y="6953453"/>
            <a:chExt cx="5775960" cy="412115"/>
          </a:xfrm>
        </p:grpSpPr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383268" y="6953453"/>
              <a:ext cx="1716658" cy="4117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43844" y="6953453"/>
              <a:ext cx="4214875" cy="411784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76" y="4486478"/>
            <a:ext cx="2771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3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&amp;</a:t>
            </a:r>
            <a:r>
              <a:rPr sz="3600" spc="-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!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gift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76" y="5378577"/>
            <a:ext cx="8539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gift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conversion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3600" spc="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&amp;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(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36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048633"/>
            <a:ext cx="1245870" cy="5486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98180" y="4794885"/>
            <a:ext cx="78740" cy="109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endParaRPr sz="2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43822" y="4764913"/>
            <a:ext cx="1737741" cy="54863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627" y="4108958"/>
            <a:ext cx="5797423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6879" y="3012948"/>
            <a:ext cx="6370320" cy="100583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06879" y="4390593"/>
            <a:ext cx="15201265" cy="1037590"/>
            <a:chOff x="1706879" y="4390593"/>
            <a:chExt cx="15201265" cy="1037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79" y="4390593"/>
              <a:ext cx="15200757" cy="5184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879" y="4909439"/>
              <a:ext cx="5180330" cy="518160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3717035"/>
            <a:ext cx="3656964" cy="5486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43822" y="4379976"/>
            <a:ext cx="2029078" cy="5486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98306" y="4463288"/>
            <a:ext cx="613410" cy="176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L="460375">
              <a:lnSpc>
                <a:spcPct val="100000"/>
              </a:lnSpc>
              <a:spcBef>
                <a:spcPts val="198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L="460375">
              <a:lnSpc>
                <a:spcPct val="100000"/>
              </a:lnSpc>
              <a:spcBef>
                <a:spcPts val="1980"/>
              </a:spcBef>
            </a:pPr>
            <a:endParaRPr sz="2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88831" y="5042611"/>
            <a:ext cx="1737741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8465" y="4108958"/>
            <a:ext cx="11224514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439" y="2928239"/>
            <a:ext cx="7011670" cy="5486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3797172"/>
            <a:ext cx="5853683" cy="548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7439" y="4688713"/>
            <a:ext cx="7051547" cy="5486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5580634"/>
            <a:ext cx="3573272" cy="5486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01291" y="2967482"/>
            <a:ext cx="2913887" cy="73152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18278" y="794588"/>
            <a:ext cx="8595360" cy="853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10602" y="4686934"/>
            <a:ext cx="6116955" cy="548640"/>
            <a:chOff x="7610602" y="4686934"/>
            <a:chExt cx="6116955" cy="5486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0602" y="4686934"/>
              <a:ext cx="2378836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158" y="4686934"/>
              <a:ext cx="3954398" cy="54863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610602" y="5578475"/>
            <a:ext cx="10163810" cy="548640"/>
            <a:chOff x="7610602" y="5578475"/>
            <a:chExt cx="10163810" cy="5486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0602" y="5578475"/>
              <a:ext cx="2614422" cy="548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38334" y="5578475"/>
              <a:ext cx="1172629" cy="5486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15472" y="5578475"/>
              <a:ext cx="390144" cy="548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10544" y="5578475"/>
              <a:ext cx="2060828" cy="548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42392" y="5578475"/>
              <a:ext cx="390144" cy="5486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37464" y="5578475"/>
              <a:ext cx="1944115" cy="5486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38502" y="5578475"/>
              <a:ext cx="390144" cy="5486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33573" y="5578475"/>
              <a:ext cx="2640330" cy="54863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610602" y="6469964"/>
            <a:ext cx="2887345" cy="549275"/>
            <a:chOff x="7610602" y="6469964"/>
            <a:chExt cx="2887345" cy="549275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10602" y="6469964"/>
              <a:ext cx="2057400" cy="5489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62262" y="6469964"/>
              <a:ext cx="1035100" cy="54894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19406" y="4100538"/>
            <a:ext cx="3512319" cy="3512319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2692781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3779646"/>
            <a:ext cx="12005310" cy="217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java</a:t>
            </a:r>
            <a:r>
              <a:rPr sz="3200" spc="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-jar</a:t>
            </a:r>
            <a:r>
              <a:rPr sz="3200" spc="5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junit-platform-console-standalone.jar</a:t>
            </a:r>
            <a:r>
              <a:rPr sz="3200" spc="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\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34440">
              <a:lnSpc>
                <a:spcPct val="100000"/>
              </a:lnSpc>
              <a:spcBef>
                <a:spcPts val="2700"/>
              </a:spcBef>
            </a:pP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--cp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${PATH_TO_COMPILED_CLASSES}</a:t>
            </a:r>
            <a:r>
              <a:rPr sz="3200" spc="6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\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34440">
              <a:lnSpc>
                <a:spcPct val="100000"/>
              </a:lnSpc>
              <a:spcBef>
                <a:spcPts val="2705"/>
              </a:spcBef>
            </a:pP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--scan-classpath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828544"/>
            <a:ext cx="18288000" cy="7458709"/>
            <a:chOff x="0" y="2828544"/>
            <a:chExt cx="18288000" cy="7458709"/>
          </a:xfrm>
        </p:grpSpPr>
        <p:sp>
          <p:nvSpPr>
            <p:cNvPr id="4" name="object 4"/>
            <p:cNvSpPr/>
            <p:nvPr/>
          </p:nvSpPr>
          <p:spPr>
            <a:xfrm>
              <a:off x="0" y="2828543"/>
              <a:ext cx="11777980" cy="7458709"/>
            </a:xfrm>
            <a:custGeom>
              <a:avLst/>
              <a:gdLst/>
              <a:ahLst/>
              <a:cxnLst/>
              <a:rect l="l" t="t" r="r" b="b"/>
              <a:pathLst>
                <a:path w="11777980" h="7458709">
                  <a:moveTo>
                    <a:pt x="11777472" y="850392"/>
                  </a:moveTo>
                  <a:lnTo>
                    <a:pt x="8083296" y="850392"/>
                  </a:lnTo>
                  <a:lnTo>
                    <a:pt x="8083296" y="0"/>
                  </a:lnTo>
                  <a:lnTo>
                    <a:pt x="0" y="0"/>
                  </a:lnTo>
                  <a:lnTo>
                    <a:pt x="0" y="850392"/>
                  </a:lnTo>
                  <a:lnTo>
                    <a:pt x="0" y="1069848"/>
                  </a:lnTo>
                  <a:lnTo>
                    <a:pt x="0" y="7458456"/>
                  </a:lnTo>
                  <a:lnTo>
                    <a:pt x="11777472" y="7458456"/>
                  </a:lnTo>
                  <a:lnTo>
                    <a:pt x="11777472" y="850392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777471" y="3678935"/>
              <a:ext cx="6510655" cy="6608445"/>
            </a:xfrm>
            <a:custGeom>
              <a:avLst/>
              <a:gdLst/>
              <a:ahLst/>
              <a:cxnLst/>
              <a:rect l="l" t="t" r="r" b="b"/>
              <a:pathLst>
                <a:path w="6510655" h="6608445">
                  <a:moveTo>
                    <a:pt x="6510528" y="0"/>
                  </a:moveTo>
                  <a:lnTo>
                    <a:pt x="0" y="0"/>
                  </a:lnTo>
                  <a:lnTo>
                    <a:pt x="0" y="6608064"/>
                  </a:lnTo>
                  <a:lnTo>
                    <a:pt x="6510528" y="6608064"/>
                  </a:lnTo>
                  <a:lnTo>
                    <a:pt x="6510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5402326" y="670305"/>
            <a:ext cx="7726045" cy="853440"/>
            <a:chOff x="5402326" y="670305"/>
            <a:chExt cx="7726045" cy="85344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02326" y="670305"/>
              <a:ext cx="6085332" cy="8534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9584" y="670305"/>
              <a:ext cx="560831" cy="8534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0" y="670305"/>
              <a:ext cx="1698371" cy="85344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81076" y="5633720"/>
            <a:ext cx="6177280" cy="2640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#</a:t>
            </a:r>
            <a:r>
              <a:rPr sz="2600" spc="-3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600" spc="-3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comment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--cp</a:t>
            </a:r>
            <a:r>
              <a:rPr sz="26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build/classes/java/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--include-classname</a:t>
            </a:r>
            <a:r>
              <a:rPr sz="26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".*Test.*"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--scan-classpath</a:t>
            </a:r>
            <a:r>
              <a:rPr sz="2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--details</a:t>
            </a:r>
            <a:r>
              <a:rPr sz="2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flat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7680" y="3137916"/>
            <a:ext cx="1424940" cy="426720"/>
            <a:chOff x="487680" y="3137916"/>
            <a:chExt cx="1424940" cy="4267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80" y="3137916"/>
              <a:ext cx="491489" cy="4267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" y="3137916"/>
              <a:ext cx="1097025" cy="42672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125959" y="4064634"/>
            <a:ext cx="542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java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-jar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junit-console.jar</a:t>
            </a:r>
            <a:r>
              <a:rPr sz="1800" spc="-6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@args.txt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25959" y="5298770"/>
            <a:ext cx="4328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java</a:t>
            </a:r>
            <a:r>
              <a:rPr sz="1800" spc="-4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-jar</a:t>
            </a:r>
            <a:r>
              <a:rPr sz="1800" spc="-3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junit-console.jar</a:t>
            </a:r>
            <a:r>
              <a:rPr sz="1800" spc="-6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\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25959" y="5916548"/>
            <a:ext cx="39198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--cp</a:t>
            </a:r>
            <a:r>
              <a:rPr sz="1800" spc="-4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build/classes/java/</a:t>
            </a:r>
            <a:r>
              <a:rPr sz="1800" spc="-5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\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25959" y="6533768"/>
            <a:ext cx="4738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--include-classname</a:t>
            </a:r>
            <a:r>
              <a:rPr sz="1800" spc="-5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".*Test.*"</a:t>
            </a:r>
            <a:r>
              <a:rPr sz="1800" spc="-4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\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25959" y="7150989"/>
            <a:ext cx="4604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--scan-classpath</a:t>
            </a:r>
            <a:r>
              <a:rPr sz="1800" spc="-6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--details</a:t>
            </a:r>
            <a:r>
              <a:rPr sz="1800" spc="-6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flat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711572"/>
            <a:ext cx="7011670" cy="5486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1857" y="4108958"/>
            <a:ext cx="9238615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79369" y="670305"/>
            <a:ext cx="12456667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3501805"/>
            <a:ext cx="13285469" cy="47028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&lt;build&gt;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01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&lt;plugins&gt;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995"/>
              </a:spcBef>
            </a:pP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&lt;plugin&gt;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99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maven-surefire-plugin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101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2.22.0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995"/>
              </a:spcBef>
            </a:pP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&lt;/plugin&gt;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995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&lt;/plugins&gt;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&lt;/build&gt;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2796</Words>
  <Application>WPS Presentation</Application>
  <PresentationFormat>On-screen Show (4:3)</PresentationFormat>
  <Paragraphs>231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SimSun</vt:lpstr>
      <vt:lpstr>Wingdings</vt:lpstr>
      <vt:lpstr>Courier New</vt:lpstr>
      <vt:lpstr>Wingdings</vt:lpstr>
      <vt:lpstr>Microsoft YaHei</vt:lpstr>
      <vt:lpstr>Arial Unicode MS</vt:lpstr>
      <vt:lpstr>Calibri</vt:lpstr>
      <vt:lpstr>Segoe UI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3</cp:revision>
  <dcterms:created xsi:type="dcterms:W3CDTF">2022-10-27T17:32:43Z</dcterms:created>
  <dcterms:modified xsi:type="dcterms:W3CDTF">2022-10-27T18:47:21Z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2021-06-06T05:30:00Z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2022-10-24T05:30:00Z</vt:filetime>
  </property>
  <property fmtid="{D5CDD505-2E9C-101B-9397-08002B2CF9AE}" pid="5" name="ICV">
    <vt:lpwstr>3B657C74D1B44A4CB697A7D639C7A3BF</vt:lpwstr>
  </property>
  <property fmtid="{D5CDD505-2E9C-101B-9397-08002B2CF9AE}" pid="6" name="KSOProductBuildVer">
    <vt:lpwstr>1033-11.2.0.11380</vt:lpwstr>
  </property>
</Properties>
</file>