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3"/>
    <p:sldId id="256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1582420"/>
            <a:ext cx="107848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Developing dynamic web pages using Servlets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4592"/>
          <a:stretch>
            <a:fillRect/>
          </a:stretch>
        </p:blipFill>
        <p:spPr>
          <a:xfrm>
            <a:off x="823595" y="628650"/>
            <a:ext cx="10544175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6515" y="1353185"/>
            <a:ext cx="85159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0" y="1253490"/>
            <a:ext cx="8524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8645" y="1524635"/>
            <a:ext cx="84747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 Algorithms and Data Structures - Part II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Sam</cp:lastModifiedBy>
  <cp:revision>3</cp:revision>
  <dcterms:created xsi:type="dcterms:W3CDTF">2022-09-28T15:44:00Z</dcterms:created>
  <dcterms:modified xsi:type="dcterms:W3CDTF">2022-10-03T16:41:38Z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