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6" r:id="rId4"/>
  </p:sldMasterIdLst>
  <p:notesMasterIdLst>
    <p:notesMasterId r:id="rId18"/>
  </p:notesMasterIdLst>
  <p:sldIdLst>
    <p:sldId id="256" r:id="rId5"/>
    <p:sldId id="257" r:id="rId6"/>
    <p:sldId id="282" r:id="rId7"/>
    <p:sldId id="270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4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289" y="4170171"/>
            <a:ext cx="1364742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2" y="2521745"/>
            <a:ext cx="7736680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2" y="3757613"/>
            <a:ext cx="7736680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814" y="390525"/>
            <a:ext cx="3960812" cy="836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76" y="390525"/>
            <a:ext cx="11652826" cy="836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4097"/>
          <p:cNvGrpSpPr/>
          <p:nvPr/>
        </p:nvGrpSpPr>
        <p:grpSpPr>
          <a:xfrm>
            <a:off x="0" y="3657600"/>
            <a:ext cx="18018126" cy="1578770"/>
            <a:chOff x="0" y="1536"/>
            <a:chExt cx="5675" cy="663"/>
          </a:xfrm>
        </p:grpSpPr>
        <p:grpSp>
          <p:nvGrpSpPr>
            <p:cNvPr id="4099" name="Group 409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s 409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1" name="Rectangles 410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grpSp>
          <p:nvGrpSpPr>
            <p:cNvPr id="4102" name="Group 410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s 410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4" name="Rectangles 410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sp>
          <p:nvSpPr>
            <p:cNvPr id="4105" name="Rectangles 410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6" name="Rectangles 410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7" name="Rectangles 410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</p:grpSp>
      <p:sp>
        <p:nvSpPr>
          <p:cNvPr id="4108" name="Title 4107"/>
          <p:cNvSpPr>
            <a:spLocks noGrp="1"/>
          </p:cNvSpPr>
          <p:nvPr>
            <p:ph type="ctrTitle"/>
          </p:nvPr>
        </p:nvSpPr>
        <p:spPr>
          <a:xfrm>
            <a:off x="1981200" y="2514600"/>
            <a:ext cx="15544800" cy="219313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9" name="Subtitle 4108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1pPr>
            <a:lvl2pPr marL="679450" lvl="1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2pPr>
            <a:lvl3pPr marL="1198245" lvl="2" indent="0" algn="ctr">
              <a:buClr>
                <a:srgbClr val="008000"/>
              </a:buClr>
              <a:buSzPct val="60000"/>
              <a:buFont typeface="Wingdings" panose="05000000000000000000" pitchFamily="2" charset="2"/>
              <a:buNone/>
              <a:defRPr sz="3000"/>
            </a:lvl3pPr>
            <a:lvl4pPr marL="179578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sz="3000"/>
            </a:lvl4pPr>
            <a:lvl5pPr marL="257175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3000"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4110" name="Date Placeholder 4109"/>
          <p:cNvSpPr>
            <a:spLocks noGrp="1"/>
          </p:cNvSpPr>
          <p:nvPr>
            <p:ph type="dt" sz="half" idx="2"/>
          </p:nvPr>
        </p:nvSpPr>
        <p:spPr>
          <a:xfrm>
            <a:off x="19812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1" name="Footer Placeholder 4110"/>
          <p:cNvSpPr>
            <a:spLocks noGrp="1"/>
          </p:cNvSpPr>
          <p:nvPr>
            <p:ph type="ftr" sz="quarter" idx="3"/>
          </p:nvPr>
        </p:nvSpPr>
        <p:spPr>
          <a:xfrm>
            <a:off x="6858000" y="9372600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112" name="Slide Number Placeholder 4111"/>
          <p:cNvSpPr>
            <a:spLocks noGrp="1"/>
          </p:cNvSpPr>
          <p:nvPr>
            <p:ph type="sldNum" sz="quarter" idx="4"/>
          </p:nvPr>
        </p:nvSpPr>
        <p:spPr>
          <a:xfrm>
            <a:off x="137160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76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2434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436" y="1489964"/>
            <a:ext cx="15521127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6086" y="3343147"/>
            <a:ext cx="12355827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s 3073"/>
          <p:cNvSpPr/>
          <p:nvPr/>
        </p:nvSpPr>
        <p:spPr>
          <a:xfrm>
            <a:off x="682626" y="923925"/>
            <a:ext cx="863600" cy="71199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s 3074"/>
          <p:cNvSpPr/>
          <p:nvPr/>
        </p:nvSpPr>
        <p:spPr>
          <a:xfrm>
            <a:off x="717550" y="1559720"/>
            <a:ext cx="828676" cy="71199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s 3075"/>
          <p:cNvSpPr/>
          <p:nvPr/>
        </p:nvSpPr>
        <p:spPr>
          <a:xfrm>
            <a:off x="393700" y="1354932"/>
            <a:ext cx="825500" cy="6334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7" name="Group 3076"/>
          <p:cNvGrpSpPr/>
          <p:nvPr/>
        </p:nvGrpSpPr>
        <p:grpSpPr>
          <a:xfrm>
            <a:off x="377826" y="552450"/>
            <a:ext cx="16452850" cy="1578770"/>
            <a:chOff x="199" y="392"/>
            <a:chExt cx="5182" cy="663"/>
          </a:xfrm>
        </p:grpSpPr>
        <p:sp>
          <p:nvSpPr>
            <p:cNvPr id="3078" name="Rectangles 3077"/>
            <p:cNvSpPr/>
            <p:nvPr/>
          </p:nvSpPr>
          <p:spPr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" name="Rectangles 3078"/>
            <p:cNvSpPr/>
            <p:nvPr/>
          </p:nvSpPr>
          <p:spPr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80" name="Title 3079"/>
          <p:cNvSpPr>
            <a:spLocks noGrp="1"/>
          </p:cNvSpPr>
          <p:nvPr>
            <p:ph type="title"/>
          </p:nvPr>
        </p:nvSpPr>
        <p:spPr>
          <a:xfrm>
            <a:off x="1222376" y="390525"/>
            <a:ext cx="15843250" cy="129778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3081" name="Text Placeholder 3080"/>
          <p:cNvSpPr>
            <a:spLocks noGrp="1"/>
          </p:cNvSpPr>
          <p:nvPr>
            <p:ph type="body" idx="1"/>
          </p:nvPr>
        </p:nvSpPr>
        <p:spPr>
          <a:xfrm>
            <a:off x="1222376" y="2057400"/>
            <a:ext cx="15843250" cy="669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3082" name="Date Placeholder 3081"/>
          <p:cNvSpPr>
            <a:spLocks noGrp="1"/>
          </p:cNvSpPr>
          <p:nvPr>
            <p:ph type="dt" sz="half" idx="2"/>
          </p:nvPr>
        </p:nvSpPr>
        <p:spPr>
          <a:xfrm>
            <a:off x="1222376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3" name="Footer Placeholder 3082"/>
          <p:cNvSpPr>
            <a:spLocks noGrp="1"/>
          </p:cNvSpPr>
          <p:nvPr>
            <p:ph type="ftr" sz="quarter" idx="3"/>
          </p:nvPr>
        </p:nvSpPr>
        <p:spPr>
          <a:xfrm>
            <a:off x="6696076" y="9248775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3084" name="Slide Number Placeholder 3083"/>
          <p:cNvSpPr>
            <a:spLocks noGrp="1"/>
          </p:cNvSpPr>
          <p:nvPr>
            <p:ph type="sldNum" sz="quarter" idx="4"/>
          </p:nvPr>
        </p:nvSpPr>
        <p:spPr>
          <a:xfrm>
            <a:off x="13608050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marL="0" lvl="0" indent="0" algn="ctr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0995" lvl="0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q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6795" lvl="1" indent="-34734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538605" lvl="2" indent="-33972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008000"/>
        </a:buClr>
        <a:buSzPct val="60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0745" lvl="3" indent="-35496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2745" lvl="4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771900" lvl="5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457700" lvl="6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143500" lvl="7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829300" lvl="8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371600" lvl="2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2057400" lvl="3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743200" lvl="4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3429000" lvl="5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4114800" lvl="6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4800600" lvl="7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5486400" lvl="8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85800">
        <a:defRPr>
          <a:latin typeface="+mn-lt"/>
          <a:ea typeface="+mn-ea"/>
          <a:cs typeface="+mn-cs"/>
        </a:defRPr>
      </a:lvl2pPr>
      <a:lvl3pPr marL="1371600">
        <a:defRPr>
          <a:latin typeface="+mn-lt"/>
          <a:ea typeface="+mn-ea"/>
          <a:cs typeface="+mn-cs"/>
        </a:defRPr>
      </a:lvl3pPr>
      <a:lvl4pPr marL="2057400">
        <a:defRPr>
          <a:latin typeface="+mn-lt"/>
          <a:ea typeface="+mn-ea"/>
          <a:cs typeface="+mn-cs"/>
        </a:defRPr>
      </a:lvl4pPr>
      <a:lvl5pPr marL="2743200">
        <a:defRPr>
          <a:latin typeface="+mn-lt"/>
          <a:ea typeface="+mn-ea"/>
          <a:cs typeface="+mn-cs"/>
        </a:defRPr>
      </a:lvl5pPr>
      <a:lvl6pPr marL="3429000">
        <a:defRPr>
          <a:latin typeface="+mn-lt"/>
          <a:ea typeface="+mn-ea"/>
          <a:cs typeface="+mn-cs"/>
        </a:defRPr>
      </a:lvl6pPr>
      <a:lvl7pPr marL="4114800">
        <a:defRPr>
          <a:latin typeface="+mn-lt"/>
          <a:ea typeface="+mn-ea"/>
          <a:cs typeface="+mn-cs"/>
        </a:defRPr>
      </a:lvl7pPr>
      <a:lvl8pPr marL="4800600">
        <a:defRPr>
          <a:latin typeface="+mn-lt"/>
          <a:ea typeface="+mn-ea"/>
          <a:cs typeface="+mn-cs"/>
        </a:defRPr>
      </a:lvl8pPr>
      <a:lvl9pPr marL="54864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85800">
        <a:defRPr>
          <a:latin typeface="+mn-lt"/>
          <a:ea typeface="+mn-ea"/>
          <a:cs typeface="+mn-cs"/>
        </a:defRPr>
      </a:lvl2pPr>
      <a:lvl3pPr marL="1371600">
        <a:defRPr>
          <a:latin typeface="+mn-lt"/>
          <a:ea typeface="+mn-ea"/>
          <a:cs typeface="+mn-cs"/>
        </a:defRPr>
      </a:lvl3pPr>
      <a:lvl4pPr marL="2057400">
        <a:defRPr>
          <a:latin typeface="+mn-lt"/>
          <a:ea typeface="+mn-ea"/>
          <a:cs typeface="+mn-cs"/>
        </a:defRPr>
      </a:lvl4pPr>
      <a:lvl5pPr marL="2743200">
        <a:defRPr>
          <a:latin typeface="+mn-lt"/>
          <a:ea typeface="+mn-ea"/>
          <a:cs typeface="+mn-cs"/>
        </a:defRPr>
      </a:lvl5pPr>
      <a:lvl6pPr marL="3429000">
        <a:defRPr>
          <a:latin typeface="+mn-lt"/>
          <a:ea typeface="+mn-ea"/>
          <a:cs typeface="+mn-cs"/>
        </a:defRPr>
      </a:lvl6pPr>
      <a:lvl7pPr marL="4114800">
        <a:defRPr>
          <a:latin typeface="+mn-lt"/>
          <a:ea typeface="+mn-ea"/>
          <a:cs typeface="+mn-cs"/>
        </a:defRPr>
      </a:lvl7pPr>
      <a:lvl8pPr marL="4800600">
        <a:defRPr>
          <a:latin typeface="+mn-lt"/>
          <a:ea typeface="+mn-ea"/>
          <a:cs typeface="+mn-cs"/>
        </a:defRPr>
      </a:lvl8pPr>
      <a:lvl9pPr marL="54864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371" y="3314954"/>
            <a:ext cx="15521127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Object Persistence using Hibernate</a:t>
            </a:r>
            <a:endParaRPr sz="6000" b="0" kern="12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Microsoft Sans Serif" panose="020B0604020202020204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1133475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Hibernate Mapping using XML</a:t>
            </a:r>
            <a:endParaRPr sz="4500" dirty="0">
              <a:solidFill>
                <a:srgbClr val="404040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0600" y="2933700"/>
            <a:ext cx="16280130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One-to-Many Using Join Table XML Mapping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3048000" y="2324100"/>
          <a:ext cx="12412345" cy="607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619750" imgH="1028700" progId="Paint.Picture">
                  <p:embed/>
                </p:oleObj>
              </mc:Choice>
              <mc:Fallback>
                <p:oleObj name="" r:id="rId1" imgW="5619750" imgH="10287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2324100"/>
                        <a:ext cx="12412345" cy="607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Many-to-Many XML Mapping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66085" y="3343275"/>
            <a:ext cx="15216505" cy="510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One-to-One With Primary Key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One-to-One With Foreign Key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One-to-Many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One-to-Many Using Join Table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Many-to-Many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Bidirectional Mapping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120" y="3107690"/>
            <a:ext cx="538162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lang="en-US" sz="3700" spc="1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71800" y="1790700"/>
            <a:ext cx="15216505" cy="623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the database and tables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 up Spring Tool Suite project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 Hibernate Model Classes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theHibernate Mapping Files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theHibernate Configuration File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Code a Test Program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086" y="3107943"/>
            <a:ext cx="452501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70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rPr>
              <a:t>Process Flow</a:t>
            </a:r>
            <a:endParaRPr lang="en-US" sz="3700">
              <a:solidFill>
                <a:schemeClr val="bg1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0800" y="2857500"/>
            <a:ext cx="12580620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800" y="4686300"/>
            <a:ext cx="1031176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One-to-One With Primary Key 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3695" y="3162300"/>
            <a:ext cx="12501245" cy="5254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800" y="4686300"/>
            <a:ext cx="1031176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One-to-One With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Foreign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Key 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5600" y="2628900"/>
            <a:ext cx="12633960" cy="5748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Many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im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WPS Presentation</Application>
  <PresentationFormat>On-screen Show (4:3)</PresentationFormat>
  <Paragraphs>88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Arial</vt:lpstr>
      <vt:lpstr>Times New Roman</vt:lpstr>
      <vt:lpstr>Microsoft Sans Serif</vt:lpstr>
      <vt:lpstr>Lucida Sans Unicode</vt:lpstr>
      <vt:lpstr>Courier New</vt:lpstr>
      <vt:lpstr>Calibri</vt:lpstr>
      <vt:lpstr>Microsoft YaHei</vt:lpstr>
      <vt:lpstr>Arial Unicode MS</vt:lpstr>
      <vt:lpstr>Leelawadee UI</vt:lpstr>
      <vt:lpstr>Office Theme</vt:lpstr>
      <vt:lpstr>Jim</vt:lpstr>
      <vt:lpstr>1_Office Theme</vt:lpstr>
      <vt:lpstr>Paint.Picture</vt:lpstr>
      <vt:lpstr> Object Persistence using Hibernate</vt:lpstr>
      <vt:lpstr>Hibernate Features Technologies and Databases supported by Hibernate Hibernate Architecture</vt:lpstr>
      <vt:lpstr>PowerPoint 演示文稿</vt:lpstr>
      <vt:lpstr>What Hibernate Does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Entity Relationship Diagram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Applications with JDBC in Java SE  Applications</dc:title>
  <dc:creator/>
  <cp:lastModifiedBy>Steve Sam</cp:lastModifiedBy>
  <cp:revision>10</cp:revision>
  <dcterms:created xsi:type="dcterms:W3CDTF">2022-10-06T15:32:00Z</dcterms:created>
  <dcterms:modified xsi:type="dcterms:W3CDTF">2022-10-11T20:45:25Z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2021-04-01T16:30:00Z</vt:filetime>
  </property>
  <property fmtid="{D5CDD505-2E9C-101B-9397-08002B2CF9AE}" pid="3" name="LastSaved">
    <vt:filetime>2022-10-06T16:30:00Z</vt:filetime>
  </property>
  <property fmtid="{D5CDD505-2E9C-101B-9397-08002B2CF9AE}" pid="4" name="ICV">
    <vt:lpwstr>CF45CCB12DE34018BFD9B4E1811110C1</vt:lpwstr>
  </property>
  <property fmtid="{D5CDD505-2E9C-101B-9397-08002B2CF9AE}" pid="5" name="KSOProductBuildVer">
    <vt:lpwstr>1033-11.2.0.11341</vt:lpwstr>
  </property>
</Properties>
</file>