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  <p:sldMasterId id="2147483666" r:id="rId4"/>
  </p:sldMasterIdLst>
  <p:notesMasterIdLst>
    <p:notesMasterId r:id="rId15"/>
  </p:notesMasterIdLst>
  <p:sldIdLst>
    <p:sldId id="256" r:id="rId5"/>
    <p:sldId id="257" r:id="rId6"/>
    <p:sldId id="271" r:id="rId7"/>
    <p:sldId id="282" r:id="rId8"/>
    <p:sldId id="285" r:id="rId9"/>
    <p:sldId id="286" r:id="rId10"/>
    <p:sldId id="287" r:id="rId11"/>
    <p:sldId id="290" r:id="rId12"/>
    <p:sldId id="288" r:id="rId13"/>
    <p:sldId id="289" r:id="rId14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20289" y="4170171"/>
            <a:ext cx="13647420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2" y="2521745"/>
            <a:ext cx="7736680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2" y="3757613"/>
            <a:ext cx="7736680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5800"/>
            <a:ext cx="5898356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086100"/>
            <a:ext cx="5898356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5800"/>
            <a:ext cx="5898356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086100"/>
            <a:ext cx="5898356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814" y="390525"/>
            <a:ext cx="3960812" cy="836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2376" y="390525"/>
            <a:ext cx="11652826" cy="836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3118" y="3074923"/>
            <a:ext cx="11581762" cy="235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226" y="5741923"/>
            <a:ext cx="16465547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Group 4097"/>
          <p:cNvGrpSpPr/>
          <p:nvPr/>
        </p:nvGrpSpPr>
        <p:grpSpPr>
          <a:xfrm>
            <a:off x="0" y="3657600"/>
            <a:ext cx="18018126" cy="1578770"/>
            <a:chOff x="0" y="1536"/>
            <a:chExt cx="5675" cy="663"/>
          </a:xfrm>
        </p:grpSpPr>
        <p:grpSp>
          <p:nvGrpSpPr>
            <p:cNvPr id="4099" name="Group 4098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s 4099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  <p:sp>
            <p:nvSpPr>
              <p:cNvPr id="4101" name="Rectangles 4100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</p:grpSp>
        <p:grpSp>
          <p:nvGrpSpPr>
            <p:cNvPr id="4102" name="Group 4101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s 4102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  <p:sp>
            <p:nvSpPr>
              <p:cNvPr id="4104" name="Rectangles 4103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</p:grpSp>
        <p:sp>
          <p:nvSpPr>
            <p:cNvPr id="4105" name="Rectangles 4104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4106" name="Rectangles 4105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4107" name="Rectangles 4106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</p:grpSp>
      <p:sp>
        <p:nvSpPr>
          <p:cNvPr id="4108" name="Title 4107"/>
          <p:cNvSpPr>
            <a:spLocks noGrp="1"/>
          </p:cNvSpPr>
          <p:nvPr>
            <p:ph type="ctrTitle"/>
          </p:nvPr>
        </p:nvSpPr>
        <p:spPr>
          <a:xfrm>
            <a:off x="1981200" y="2514600"/>
            <a:ext cx="15544800" cy="219313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4109" name="Subtitle 4108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>
              <a:buClr>
                <a:srgbClr val="333399"/>
              </a:buClr>
              <a:buSzPct val="60000"/>
              <a:buFont typeface="Wingdings" panose="05000000000000000000" pitchFamily="2" charset="2"/>
              <a:buNone/>
              <a:defRPr sz="3000"/>
            </a:lvl1pPr>
            <a:lvl2pPr marL="679450" lvl="1" indent="0" algn="ctr">
              <a:buClr>
                <a:srgbClr val="333399"/>
              </a:buClr>
              <a:buSzPct val="60000"/>
              <a:buFont typeface="Wingdings" panose="05000000000000000000" pitchFamily="2" charset="2"/>
              <a:buNone/>
              <a:defRPr sz="3000"/>
            </a:lvl2pPr>
            <a:lvl3pPr marL="1198245" lvl="2" indent="0" algn="ctr">
              <a:buClr>
                <a:srgbClr val="008000"/>
              </a:buClr>
              <a:buSzPct val="60000"/>
              <a:buFont typeface="Wingdings" panose="05000000000000000000" pitchFamily="2" charset="2"/>
              <a:buNone/>
              <a:defRPr sz="3000"/>
            </a:lvl3pPr>
            <a:lvl4pPr marL="179578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 sz="3000"/>
            </a:lvl4pPr>
            <a:lvl5pPr marL="257175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 sz="3000"/>
            </a:lvl5pPr>
          </a:lstStyle>
          <a:p>
            <a:pPr lvl="0"/>
            <a:r>
              <a:rPr dirty="0"/>
              <a:t>Click to edit Master subtitle style</a:t>
            </a:r>
            <a:endParaRPr dirty="0"/>
          </a:p>
        </p:txBody>
      </p:sp>
      <p:sp>
        <p:nvSpPr>
          <p:cNvPr id="4110" name="Date Placeholder 4109"/>
          <p:cNvSpPr>
            <a:spLocks noGrp="1"/>
          </p:cNvSpPr>
          <p:nvPr>
            <p:ph type="dt" sz="half" idx="2"/>
          </p:nvPr>
        </p:nvSpPr>
        <p:spPr>
          <a:xfrm>
            <a:off x="1981200" y="9372600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BB962C8B-B14F-4D97-AF65-F5344CB8AC3E}" type="datetime1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11" name="Footer Placeholder 4110"/>
          <p:cNvSpPr>
            <a:spLocks noGrp="1"/>
          </p:cNvSpPr>
          <p:nvPr>
            <p:ph type="ftr" sz="quarter" idx="3"/>
          </p:nvPr>
        </p:nvSpPr>
        <p:spPr>
          <a:xfrm>
            <a:off x="6858000" y="9372600"/>
            <a:ext cx="57912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112" name="Slide Number Placeholder 4111"/>
          <p:cNvSpPr>
            <a:spLocks noGrp="1"/>
          </p:cNvSpPr>
          <p:nvPr>
            <p:ph type="sldNum" sz="quarter" idx="4"/>
          </p:nvPr>
        </p:nvSpPr>
        <p:spPr>
          <a:xfrm>
            <a:off x="13716000" y="9372600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2564607"/>
            <a:ext cx="15773400" cy="4279106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6884195"/>
            <a:ext cx="15773400" cy="2250281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2376" y="2057400"/>
            <a:ext cx="7763192" cy="669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02434" y="2057400"/>
            <a:ext cx="7763192" cy="669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3436" y="1489964"/>
            <a:ext cx="15521127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6086" y="3343147"/>
            <a:ext cx="12355827" cy="468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s 3073"/>
          <p:cNvSpPr/>
          <p:nvPr/>
        </p:nvSpPr>
        <p:spPr>
          <a:xfrm>
            <a:off x="682626" y="923925"/>
            <a:ext cx="863600" cy="71199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s 3074"/>
          <p:cNvSpPr/>
          <p:nvPr/>
        </p:nvSpPr>
        <p:spPr>
          <a:xfrm>
            <a:off x="717550" y="1559720"/>
            <a:ext cx="828676" cy="711993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>
                  <a:alpha val="2000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Rectangles 3075"/>
          <p:cNvSpPr/>
          <p:nvPr/>
        </p:nvSpPr>
        <p:spPr>
          <a:xfrm>
            <a:off x="393700" y="1354932"/>
            <a:ext cx="825500" cy="6334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77" name="Group 3076"/>
          <p:cNvGrpSpPr/>
          <p:nvPr/>
        </p:nvGrpSpPr>
        <p:grpSpPr>
          <a:xfrm>
            <a:off x="377826" y="552450"/>
            <a:ext cx="16452850" cy="1578770"/>
            <a:chOff x="199" y="392"/>
            <a:chExt cx="5182" cy="663"/>
          </a:xfrm>
        </p:grpSpPr>
        <p:sp>
          <p:nvSpPr>
            <p:cNvPr id="3078" name="Rectangles 3077"/>
            <p:cNvSpPr/>
            <p:nvPr/>
          </p:nvSpPr>
          <p:spPr>
            <a:xfrm>
              <a:off x="400" y="392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 anchorCtr="0"/>
            <a:p>
              <a:pPr lvl="0" algn="ctr"/>
              <a:endParaRPr lang="th-TH" altLang="x-none" sz="36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9" name="Rectangles 3078"/>
            <p:cNvSpPr/>
            <p:nvPr/>
          </p:nvSpPr>
          <p:spPr>
            <a:xfrm>
              <a:off x="199" y="890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th-TH" altLang="x-none" sz="36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80" name="Title 3079"/>
          <p:cNvSpPr>
            <a:spLocks noGrp="1"/>
          </p:cNvSpPr>
          <p:nvPr>
            <p:ph type="title"/>
          </p:nvPr>
        </p:nvSpPr>
        <p:spPr>
          <a:xfrm>
            <a:off x="1222376" y="390525"/>
            <a:ext cx="15843250" cy="129778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3081" name="Text Placeholder 3080"/>
          <p:cNvSpPr>
            <a:spLocks noGrp="1"/>
          </p:cNvSpPr>
          <p:nvPr>
            <p:ph type="body" idx="1"/>
          </p:nvPr>
        </p:nvSpPr>
        <p:spPr>
          <a:xfrm>
            <a:off x="1222376" y="2057400"/>
            <a:ext cx="15843250" cy="6696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3082" name="Date Placeholder 3081"/>
          <p:cNvSpPr>
            <a:spLocks noGrp="1"/>
          </p:cNvSpPr>
          <p:nvPr>
            <p:ph type="dt" sz="half" idx="2"/>
          </p:nvPr>
        </p:nvSpPr>
        <p:spPr>
          <a:xfrm>
            <a:off x="1222376" y="9248775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83" name="Footer Placeholder 3082"/>
          <p:cNvSpPr>
            <a:spLocks noGrp="1"/>
          </p:cNvSpPr>
          <p:nvPr>
            <p:ph type="ftr" sz="quarter" idx="3"/>
          </p:nvPr>
        </p:nvSpPr>
        <p:spPr>
          <a:xfrm>
            <a:off x="6696076" y="9248775"/>
            <a:ext cx="57912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3084" name="Slide Number Placeholder 3083"/>
          <p:cNvSpPr>
            <a:spLocks noGrp="1"/>
          </p:cNvSpPr>
          <p:nvPr>
            <p:ph type="sldNum" sz="quarter" idx="4"/>
          </p:nvPr>
        </p:nvSpPr>
        <p:spPr>
          <a:xfrm>
            <a:off x="13608050" y="9248775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marL="0" lvl="0" indent="0" algn="ctr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5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0995" lvl="0" indent="-34099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q"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026795" lvl="1" indent="-34734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n"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538605" lvl="2" indent="-33972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008000"/>
        </a:buClr>
        <a:buSzPct val="60000"/>
        <a:buFont typeface="Wingdings" panose="05000000000000000000" pitchFamily="2" charset="2"/>
        <a:buChar char="n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150745" lvl="3" indent="-35496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2745" lvl="4" indent="-34099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771900" lvl="5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457700" lvl="6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5143500" lvl="7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829300" lvl="8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371600" lvl="2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2057400" lvl="3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743200" lvl="4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3429000" lvl="5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4114800" lvl="6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4800600" lvl="7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5486400" lvl="8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98055" y="754380"/>
            <a:ext cx="369189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1469" y="4157979"/>
            <a:ext cx="15085060" cy="2793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371" y="3314954"/>
            <a:ext cx="15521127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6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sz="6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Object Persistence using Hibernate</a:t>
            </a:r>
            <a:endParaRPr sz="6000" b="0" kern="12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Microsoft Sans Serif" panose="020B0604020202020204"/>
              <a:sym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7815" y="4786630"/>
            <a:ext cx="1460817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Collection Mapping </a:t>
            </a:r>
            <a:r>
              <a:rPr lang="en-US" sz="45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and Logging </a:t>
            </a:r>
            <a:r>
              <a:rPr sz="45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in Hibernate</a:t>
            </a:r>
            <a:endParaRPr sz="4500" dirty="0">
              <a:solidFill>
                <a:srgbClr val="404040"/>
              </a:solidFill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0" y="4686300"/>
            <a:ext cx="103632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Hibernate logging by Log4j using properties file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971800" y="2857500"/>
            <a:ext cx="15216505" cy="510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 Mapping in Hibernate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5561965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dirty="0"/>
              <a:t>Mapping List in Collection using XML file</a:t>
            </a:r>
            <a:endParaRPr dirty="0"/>
          </a:p>
          <a:p>
            <a:pPr marL="5561965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endParaRPr dirty="0"/>
          </a:p>
          <a:p>
            <a:pPr marL="5561965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dirty="0"/>
              <a:t>Mapping Bag in Collection using XML file</a:t>
            </a:r>
            <a:endParaRPr dirty="0"/>
          </a:p>
          <a:p>
            <a:pPr marL="5561965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endParaRPr dirty="0"/>
          </a:p>
          <a:p>
            <a:pPr marL="5561965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dirty="0"/>
              <a:t>Mapping Set in collection using XML file</a:t>
            </a:r>
            <a:endParaRPr dirty="0"/>
          </a:p>
          <a:p>
            <a:pPr marL="5561965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endParaRPr dirty="0"/>
          </a:p>
          <a:p>
            <a:pPr marL="5561965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dirty="0"/>
              <a:t>Mapping Map in collection using XML file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14120" y="3107690"/>
            <a:ext cx="5674995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37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US"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lang="en-US" sz="3700" spc="1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614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Hibernate </a:t>
            </a:r>
            <a:r>
              <a:rPr lang="en-US"/>
              <a:t>Collection Mapping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5210" y="2144395"/>
            <a:ext cx="6658610" cy="7972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4800" y="4686300"/>
            <a:ext cx="936180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Mapping List in Collection using XML file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endParaRPr lang="en-US"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4800" y="4686300"/>
            <a:ext cx="936180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Mapping </a:t>
            </a:r>
            <a:r>
              <a:rPr lang="en-US"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Bag </a:t>
            </a: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in Collection using XML file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endParaRPr lang="en-US"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4800" y="4686300"/>
            <a:ext cx="936180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Mapping </a:t>
            </a:r>
            <a:r>
              <a:rPr lang="en-US"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Set </a:t>
            </a: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in Collection using XML file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endParaRPr lang="en-US"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4800" y="4686300"/>
            <a:ext cx="936180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Mapping </a:t>
            </a:r>
            <a:r>
              <a:rPr lang="en-US"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Map </a:t>
            </a: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in Collection using XML file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endParaRPr lang="en-US"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614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Hibernate </a:t>
            </a:r>
            <a:r>
              <a:rPr lang="en-US"/>
              <a:t>Logging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2896235" y="1943100"/>
          <a:ext cx="12851130" cy="7482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448550" imgH="3533775" progId="Paint.Picture">
                  <p:embed/>
                </p:oleObj>
              </mc:Choice>
              <mc:Fallback>
                <p:oleObj name="" r:id="rId1" imgW="7448550" imgH="35337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6235" y="1943100"/>
                        <a:ext cx="12851130" cy="7482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4800" y="4686300"/>
            <a:ext cx="93618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 Hibernate logging by Log4j using xml file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im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WPS Presentation</Application>
  <PresentationFormat>On-screen Show (4:3)</PresentationFormat>
  <Paragraphs>68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SimSun</vt:lpstr>
      <vt:lpstr>Wingdings</vt:lpstr>
      <vt:lpstr>Arial</vt:lpstr>
      <vt:lpstr>Times New Roman</vt:lpstr>
      <vt:lpstr>Microsoft Sans Serif</vt:lpstr>
      <vt:lpstr>Lucida Sans Unicode</vt:lpstr>
      <vt:lpstr>Wingdings</vt:lpstr>
      <vt:lpstr>Calibri</vt:lpstr>
      <vt:lpstr>Microsoft YaHei</vt:lpstr>
      <vt:lpstr>Arial Unicode MS</vt:lpstr>
      <vt:lpstr>Leelawadee UI</vt:lpstr>
      <vt:lpstr>Office Theme</vt:lpstr>
      <vt:lpstr>Jim</vt:lpstr>
      <vt:lpstr>1_Office Theme</vt:lpstr>
      <vt:lpstr>Paint.Picture</vt:lpstr>
      <vt:lpstr> Object Persistence using Hibernate</vt:lpstr>
      <vt:lpstr>PowerPoint 演示文稿</vt:lpstr>
      <vt:lpstr>Hibernate Collection Mapping</vt:lpstr>
      <vt:lpstr>PowerPoint 演示文稿</vt:lpstr>
      <vt:lpstr>PowerPoint 演示文稿</vt:lpstr>
      <vt:lpstr>PowerPoint 演示文稿</vt:lpstr>
      <vt:lpstr>PowerPoint 演示文稿</vt:lpstr>
      <vt:lpstr>Hibernate Logging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Applications with JDBC in Java SE  Applications</dc:title>
  <dc:creator/>
  <cp:lastModifiedBy>steve</cp:lastModifiedBy>
  <cp:revision>9</cp:revision>
  <dcterms:created xsi:type="dcterms:W3CDTF">2022-10-06T15:32:00Z</dcterms:created>
  <dcterms:modified xsi:type="dcterms:W3CDTF">2022-10-10T17:52:59Z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2021-04-02T20:00:00Z</vt:filetime>
  </property>
  <property fmtid="{D5CDD505-2E9C-101B-9397-08002B2CF9AE}" pid="3" name="LastSaved">
    <vt:filetime>2022-10-07T20:00:00Z</vt:filetime>
  </property>
  <property fmtid="{D5CDD505-2E9C-101B-9397-08002B2CF9AE}" pid="4" name="ICV">
    <vt:lpwstr>CF45CCB12DE34018BFD9B4E1811110C1</vt:lpwstr>
  </property>
  <property fmtid="{D5CDD505-2E9C-101B-9397-08002B2CF9AE}" pid="5" name="KSOProductBuildVer">
    <vt:lpwstr>1033-11.2.0.11341</vt:lpwstr>
  </property>
</Properties>
</file>