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6265" y="1916949"/>
            <a:ext cx="893946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0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8000"/>
                </a:lnTo>
                <a:lnTo>
                  <a:pt x="6096000" y="6858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98995" y="1938528"/>
            <a:ext cx="4050029" cy="3865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2259" y="2152304"/>
            <a:ext cx="10647480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635" y="1426202"/>
            <a:ext cx="10814728" cy="3618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44005">
              <a:lnSpc>
                <a:spcPct val="100000"/>
              </a:lnSpc>
              <a:spcBef>
                <a:spcPts val="100"/>
              </a:spcBef>
            </a:pPr>
            <a:r>
              <a:rPr spc="240" dirty="0">
                <a:solidFill>
                  <a:srgbClr val="101010"/>
                </a:solidFill>
              </a:rPr>
              <a:t>J</a:t>
            </a:r>
            <a:r>
              <a:rPr spc="-270" dirty="0">
                <a:solidFill>
                  <a:srgbClr val="101010"/>
                </a:solidFill>
              </a:rPr>
              <a:t>S</a:t>
            </a:r>
            <a:r>
              <a:rPr spc="229" dirty="0">
                <a:solidFill>
                  <a:srgbClr val="101010"/>
                </a:solidFill>
              </a:rPr>
              <a:t>P</a:t>
            </a:r>
            <a:r>
              <a:rPr spc="-434" dirty="0">
                <a:solidFill>
                  <a:srgbClr val="101010"/>
                </a:solidFill>
              </a:rPr>
              <a:t> </a:t>
            </a:r>
            <a:r>
              <a:rPr spc="180" dirty="0">
                <a:solidFill>
                  <a:srgbClr val="101010"/>
                </a:solidFill>
              </a:rPr>
              <a:t>F</a:t>
            </a:r>
            <a:r>
              <a:rPr spc="-175" dirty="0">
                <a:solidFill>
                  <a:srgbClr val="101010"/>
                </a:solidFill>
              </a:rPr>
              <a:t>un</a:t>
            </a:r>
            <a:r>
              <a:rPr spc="-80" dirty="0">
                <a:solidFill>
                  <a:srgbClr val="101010"/>
                </a:solidFill>
              </a:rPr>
              <a:t>d</a:t>
            </a:r>
            <a:r>
              <a:rPr spc="-90" dirty="0">
                <a:solidFill>
                  <a:srgbClr val="101010"/>
                </a:solidFill>
              </a:rPr>
              <a:t>a</a:t>
            </a:r>
            <a:r>
              <a:rPr spc="-175" dirty="0">
                <a:solidFill>
                  <a:srgbClr val="101010"/>
                </a:solidFill>
              </a:rPr>
              <a:t>m</a:t>
            </a:r>
            <a:r>
              <a:rPr spc="-155" dirty="0">
                <a:solidFill>
                  <a:srgbClr val="101010"/>
                </a:solidFill>
              </a:rPr>
              <a:t>e</a:t>
            </a:r>
            <a:r>
              <a:rPr spc="-185" dirty="0">
                <a:solidFill>
                  <a:srgbClr val="101010"/>
                </a:solidFill>
              </a:rPr>
              <a:t>n</a:t>
            </a:r>
            <a:r>
              <a:rPr spc="-135" dirty="0">
                <a:solidFill>
                  <a:srgbClr val="101010"/>
                </a:solidFill>
              </a:rPr>
              <a:t>t</a:t>
            </a:r>
            <a:r>
              <a:rPr spc="-150" dirty="0">
                <a:solidFill>
                  <a:srgbClr val="101010"/>
                </a:solidFill>
              </a:rPr>
              <a:t>a</a:t>
            </a:r>
            <a:r>
              <a:rPr spc="-155" dirty="0">
                <a:solidFill>
                  <a:srgbClr val="101010"/>
                </a:solidFill>
              </a:rPr>
              <a:t>l</a:t>
            </a:r>
            <a:r>
              <a:rPr spc="-85" dirty="0">
                <a:solidFill>
                  <a:srgbClr val="101010"/>
                </a:solidFill>
              </a:rPr>
              <a:t>s</a:t>
            </a:r>
            <a:endParaRPr spc="-85" dirty="0">
              <a:solidFill>
                <a:srgbClr val="10101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57795" y="2152304"/>
            <a:ext cx="3349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De</a:t>
            </a:r>
            <a:r>
              <a:rPr spc="-60" dirty="0"/>
              <a:t>c</a:t>
            </a:r>
            <a:r>
              <a:rPr spc="-155" dirty="0"/>
              <a:t>l</a:t>
            </a:r>
            <a:r>
              <a:rPr spc="-200" dirty="0"/>
              <a:t>a</a:t>
            </a:r>
            <a:r>
              <a:rPr spc="-265" dirty="0"/>
              <a:t>r</a:t>
            </a:r>
            <a:r>
              <a:rPr spc="-210" dirty="0"/>
              <a:t>a</a:t>
            </a:r>
            <a:r>
              <a:rPr spc="-90" dirty="0"/>
              <a:t>t</a:t>
            </a:r>
            <a:r>
              <a:rPr spc="-155" dirty="0"/>
              <a:t>i</a:t>
            </a:r>
            <a:r>
              <a:rPr spc="-70" dirty="0"/>
              <a:t>o</a:t>
            </a:r>
            <a:r>
              <a:rPr spc="40" dirty="0"/>
              <a:t>n</a:t>
            </a:r>
            <a:r>
              <a:rPr spc="-459" dirty="0"/>
              <a:t> </a:t>
            </a:r>
            <a:r>
              <a:rPr spc="-459" dirty="0"/>
              <a:t>T</a:t>
            </a:r>
            <a:r>
              <a:rPr spc="-75" dirty="0"/>
              <a:t>ag</a:t>
            </a:r>
            <a:endParaRPr spc="-7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444" y="831842"/>
            <a:ext cx="1089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25" dirty="0">
                <a:solidFill>
                  <a:srgbClr val="F05A28"/>
                </a:solidFill>
              </a:rPr>
              <a:t>&lt;%</a:t>
            </a:r>
            <a:r>
              <a:rPr sz="2400" spc="-295" dirty="0">
                <a:solidFill>
                  <a:srgbClr val="FFFFFF"/>
                </a:solidFill>
              </a:rPr>
              <a:t>!</a:t>
            </a:r>
            <a:r>
              <a:rPr sz="2400" spc="-130" dirty="0">
                <a:solidFill>
                  <a:srgbClr val="FFFFFF"/>
                </a:solidFill>
              </a:rPr>
              <a:t> </a:t>
            </a:r>
            <a:r>
              <a:rPr sz="2400" spc="-525" dirty="0">
                <a:solidFill>
                  <a:srgbClr val="F05A28"/>
                </a:solidFill>
              </a:rPr>
              <a:t>%&gt;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88635" y="1426202"/>
            <a:ext cx="6358890" cy="3618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z="2400" spc="-5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&lt;%</a:t>
            </a:r>
            <a:r>
              <a:rPr sz="2400" spc="-2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!</a:t>
            </a:r>
            <a:r>
              <a:rPr sz="24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=</a:t>
            </a:r>
            <a:r>
              <a:rPr sz="2400" spc="-2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10</a:t>
            </a:r>
            <a:r>
              <a:rPr sz="24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;</a:t>
            </a:r>
            <a:r>
              <a:rPr sz="2400" spc="-5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%&gt;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5875">
              <a:lnSpc>
                <a:spcPct val="100000"/>
              </a:lnSpc>
              <a:spcBef>
                <a:spcPts val="1800"/>
              </a:spcBef>
            </a:pPr>
            <a:r>
              <a:rPr sz="2400" spc="-4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&lt;%</a:t>
            </a:r>
            <a:r>
              <a:rPr sz="2400" spc="-4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!</a:t>
            </a:r>
            <a:r>
              <a:rPr sz="24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static</a:t>
            </a:r>
            <a:r>
              <a:rPr sz="24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String</a:t>
            </a:r>
            <a:r>
              <a:rPr sz="24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department="</a:t>
            </a:r>
            <a:r>
              <a:rPr sz="2400" spc="-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SALES</a:t>
            </a:r>
            <a:r>
              <a:rPr sz="24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":</a:t>
            </a:r>
            <a:r>
              <a:rPr sz="2400" spc="-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%&gt;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5875">
              <a:lnSpc>
                <a:spcPct val="100000"/>
              </a:lnSpc>
              <a:spcBef>
                <a:spcPts val="1800"/>
              </a:spcBef>
            </a:pPr>
            <a:r>
              <a:rPr sz="2400" spc="-5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&lt;%</a:t>
            </a:r>
            <a:r>
              <a:rPr sz="2400" spc="-2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!</a:t>
            </a:r>
            <a:r>
              <a:rPr sz="24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onu</a:t>
            </a:r>
            <a:r>
              <a:rPr sz="2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4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al</a:t>
            </a:r>
            <a:r>
              <a:rPr sz="24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al</a:t>
            </a:r>
            <a:r>
              <a:rPr sz="24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ar</a:t>
            </a:r>
            <a:r>
              <a:rPr sz="2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4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)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5875">
              <a:lnSpc>
                <a:spcPct val="100000"/>
              </a:lnSpc>
              <a:spcBef>
                <a:spcPts val="1800"/>
              </a:spcBef>
            </a:pPr>
            <a:r>
              <a:rPr sz="2400" spc="-3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{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2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400" spc="-2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*</a:t>
            </a:r>
            <a:r>
              <a:rPr sz="2400" spc="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400" spc="-4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400" spc="-6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400" spc="1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400" spc="-4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;}</a:t>
            </a:r>
            <a:r>
              <a:rPr sz="24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400" spc="-5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%&gt;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36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Syntax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8415">
              <a:lnSpc>
                <a:spcPct val="100000"/>
              </a:lnSpc>
              <a:spcBef>
                <a:spcPts val="630"/>
              </a:spcBef>
            </a:pPr>
            <a:r>
              <a:rPr sz="2400" spc="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define</a:t>
            </a:r>
            <a:r>
              <a:rPr sz="24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Declaration</a:t>
            </a:r>
            <a:r>
              <a:rPr sz="24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Tag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26811" y="3115670"/>
            <a:ext cx="2462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Declaration</a:t>
            </a:r>
            <a:r>
              <a:rPr sz="2400" spc="-1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Tag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245110" y="1917065"/>
            <a:ext cx="437388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Assisted Practice</a:t>
            </a:r>
            <a:endParaRPr lang="en-US" sz="36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9405">
              <a:lnSpc>
                <a:spcPct val="100000"/>
              </a:lnSpc>
              <a:spcBef>
                <a:spcPts val="100"/>
              </a:spcBef>
            </a:pPr>
            <a:r>
              <a:rPr spc="-270" dirty="0"/>
              <a:t>S</a:t>
            </a:r>
            <a:r>
              <a:rPr spc="-60" dirty="0"/>
              <a:t>c</a:t>
            </a:r>
            <a:r>
              <a:rPr spc="-60" dirty="0"/>
              <a:t>r</a:t>
            </a:r>
            <a:r>
              <a:rPr spc="-155" dirty="0"/>
              <a:t>i</a:t>
            </a:r>
            <a:r>
              <a:rPr spc="-60" dirty="0"/>
              <a:t>pt</a:t>
            </a:r>
            <a:r>
              <a:rPr spc="-80" dirty="0"/>
              <a:t>l</a:t>
            </a:r>
            <a:r>
              <a:rPr spc="-135" dirty="0"/>
              <a:t>e</a:t>
            </a:r>
            <a:r>
              <a:rPr spc="35" dirty="0"/>
              <a:t>t</a:t>
            </a:r>
            <a:r>
              <a:rPr spc="-450" dirty="0"/>
              <a:t> </a:t>
            </a:r>
            <a:r>
              <a:rPr spc="-555" dirty="0"/>
              <a:t>T</a:t>
            </a:r>
            <a:r>
              <a:rPr spc="-90" dirty="0"/>
              <a:t>a</a:t>
            </a:r>
            <a:r>
              <a:rPr spc="145" dirty="0"/>
              <a:t>g</a:t>
            </a:r>
            <a:endParaRPr spc="14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3744" y="1847657"/>
            <a:ext cx="10101580" cy="1856739"/>
          </a:xfrm>
          <a:prstGeom prst="rect">
            <a:avLst/>
          </a:prstGeom>
        </p:spPr>
        <p:txBody>
          <a:bodyPr vert="horz" wrap="square" lIns="0" tIns="257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30"/>
              </a:spcBef>
            </a:pPr>
            <a:r>
              <a:rPr sz="4800" spc="-100" dirty="0">
                <a:solidFill>
                  <a:srgbClr val="9BC850"/>
                </a:solidFill>
              </a:rPr>
              <a:t>Sc</a:t>
            </a:r>
            <a:r>
              <a:rPr sz="4800" spc="-110" dirty="0">
                <a:solidFill>
                  <a:srgbClr val="9BC850"/>
                </a:solidFill>
              </a:rPr>
              <a:t>ri</a:t>
            </a:r>
            <a:r>
              <a:rPr sz="4800" spc="-90" dirty="0">
                <a:solidFill>
                  <a:srgbClr val="9BC850"/>
                </a:solidFill>
              </a:rPr>
              <a:t>p</a:t>
            </a:r>
            <a:r>
              <a:rPr sz="4800" spc="-60" dirty="0">
                <a:solidFill>
                  <a:srgbClr val="9BC850"/>
                </a:solidFill>
              </a:rPr>
              <a:t>t</a:t>
            </a:r>
            <a:r>
              <a:rPr sz="4800" spc="-140" dirty="0">
                <a:solidFill>
                  <a:srgbClr val="9BC850"/>
                </a:solidFill>
              </a:rPr>
              <a:t>l</a:t>
            </a:r>
            <a:r>
              <a:rPr sz="4800" spc="-170" dirty="0">
                <a:solidFill>
                  <a:srgbClr val="9BC850"/>
                </a:solidFill>
              </a:rPr>
              <a:t>e</a:t>
            </a:r>
            <a:r>
              <a:rPr sz="4800" spc="45" dirty="0">
                <a:solidFill>
                  <a:srgbClr val="9BC850"/>
                </a:solidFill>
              </a:rPr>
              <a:t>t</a:t>
            </a:r>
            <a:r>
              <a:rPr sz="4800" spc="-509" dirty="0">
                <a:solidFill>
                  <a:srgbClr val="9BC850"/>
                </a:solidFill>
              </a:rPr>
              <a:t> </a:t>
            </a:r>
            <a:r>
              <a:rPr sz="4800" spc="-575" dirty="0">
                <a:solidFill>
                  <a:srgbClr val="9BC850"/>
                </a:solidFill>
              </a:rPr>
              <a:t>T</a:t>
            </a:r>
            <a:r>
              <a:rPr sz="4800" spc="-210" dirty="0">
                <a:solidFill>
                  <a:srgbClr val="9BC850"/>
                </a:solidFill>
              </a:rPr>
              <a:t>a</a:t>
            </a:r>
            <a:r>
              <a:rPr sz="4800" spc="195" dirty="0">
                <a:solidFill>
                  <a:srgbClr val="9BC850"/>
                </a:solidFill>
              </a:rPr>
              <a:t>g</a:t>
            </a:r>
            <a:endParaRPr sz="4800"/>
          </a:p>
          <a:p>
            <a:pPr marL="12700" marR="5080">
              <a:lnSpc>
                <a:spcPct val="100000"/>
              </a:lnSpc>
              <a:spcBef>
                <a:spcPts val="965"/>
              </a:spcBef>
            </a:pPr>
            <a:r>
              <a:rPr sz="2400" spc="5" dirty="0"/>
              <a:t>Scripting</a:t>
            </a:r>
            <a:r>
              <a:rPr sz="2400" spc="-145" dirty="0"/>
              <a:t> </a:t>
            </a:r>
            <a:r>
              <a:rPr sz="2400" spc="-10" dirty="0"/>
              <a:t>Element</a:t>
            </a:r>
            <a:r>
              <a:rPr sz="2400" spc="-90" dirty="0"/>
              <a:t> </a:t>
            </a:r>
            <a:r>
              <a:rPr sz="2400" spc="15" dirty="0"/>
              <a:t>which</a:t>
            </a:r>
            <a:r>
              <a:rPr sz="2400" spc="-125" dirty="0"/>
              <a:t> </a:t>
            </a:r>
            <a:r>
              <a:rPr sz="2400" spc="-15" dirty="0"/>
              <a:t>allows</a:t>
            </a:r>
            <a:r>
              <a:rPr sz="2400" spc="-125" dirty="0"/>
              <a:t> </a:t>
            </a:r>
            <a:r>
              <a:rPr sz="2400" spc="-55" dirty="0"/>
              <a:t>us</a:t>
            </a:r>
            <a:r>
              <a:rPr sz="2400" spc="-110" dirty="0"/>
              <a:t> </a:t>
            </a:r>
            <a:r>
              <a:rPr sz="2400" spc="40" dirty="0"/>
              <a:t>to</a:t>
            </a:r>
            <a:r>
              <a:rPr sz="2400" spc="-110" dirty="0"/>
              <a:t> </a:t>
            </a:r>
            <a:r>
              <a:rPr sz="2400" spc="45" dirty="0"/>
              <a:t>add</a:t>
            </a:r>
            <a:r>
              <a:rPr sz="2400" spc="-140" dirty="0"/>
              <a:t> </a:t>
            </a:r>
            <a:r>
              <a:rPr sz="2400" spc="-45" dirty="0"/>
              <a:t>any</a:t>
            </a:r>
            <a:r>
              <a:rPr sz="2400" spc="-120" dirty="0"/>
              <a:t> </a:t>
            </a:r>
            <a:r>
              <a:rPr sz="2400" spc="-25" dirty="0"/>
              <a:t>variable</a:t>
            </a:r>
            <a:r>
              <a:rPr sz="2400" spc="-140" dirty="0"/>
              <a:t> </a:t>
            </a:r>
            <a:r>
              <a:rPr sz="2400" spc="-10" dirty="0"/>
              <a:t>declarations </a:t>
            </a:r>
            <a:r>
              <a:rPr sz="2400" spc="-830" dirty="0"/>
              <a:t> </a:t>
            </a:r>
            <a:r>
              <a:rPr sz="2400" dirty="0"/>
              <a:t>and</a:t>
            </a:r>
            <a:r>
              <a:rPr sz="2400" spc="-140" dirty="0"/>
              <a:t> </a:t>
            </a:r>
            <a:r>
              <a:rPr sz="2400" spc="-45" dirty="0"/>
              <a:t>any</a:t>
            </a:r>
            <a:r>
              <a:rPr sz="2400" spc="-130" dirty="0"/>
              <a:t> </a:t>
            </a:r>
            <a:r>
              <a:rPr sz="2400" spc="25" dirty="0"/>
              <a:t>computed</a:t>
            </a:r>
            <a:r>
              <a:rPr sz="2400" spc="-110" dirty="0"/>
              <a:t> </a:t>
            </a:r>
            <a:r>
              <a:rPr sz="2400" spc="50" dirty="0"/>
              <a:t>logic</a:t>
            </a:r>
            <a:r>
              <a:rPr sz="2400" spc="-140" dirty="0"/>
              <a:t> </a:t>
            </a:r>
            <a:r>
              <a:rPr sz="2400" spc="10" dirty="0"/>
              <a:t>with</a:t>
            </a:r>
            <a:r>
              <a:rPr sz="2400" spc="-140" dirty="0"/>
              <a:t> </a:t>
            </a:r>
            <a:r>
              <a:rPr sz="2400" spc="-35" dirty="0"/>
              <a:t>in</a:t>
            </a:r>
            <a:r>
              <a:rPr sz="2400" spc="-130" dirty="0"/>
              <a:t> </a:t>
            </a:r>
            <a:r>
              <a:rPr sz="2400" spc="-15" dirty="0"/>
              <a:t>the</a:t>
            </a:r>
            <a:r>
              <a:rPr sz="2400" spc="-120" dirty="0"/>
              <a:t> </a:t>
            </a:r>
            <a:r>
              <a:rPr sz="2400" spc="95" dirty="0"/>
              <a:t>JSP</a:t>
            </a:r>
            <a:r>
              <a:rPr sz="2400" spc="-135" dirty="0"/>
              <a:t> </a:t>
            </a:r>
            <a:r>
              <a:rPr sz="2400" spc="30" dirty="0"/>
              <a:t>page</a:t>
            </a:r>
            <a:endParaRPr sz="24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42451" y="749808"/>
            <a:ext cx="1438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Demo.jsp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8995" y="1909572"/>
            <a:ext cx="3805554" cy="2616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3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200" spc="-5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%</a:t>
            </a:r>
            <a:r>
              <a:rPr sz="22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2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2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22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2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2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2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2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Blo</a:t>
            </a:r>
            <a:r>
              <a:rPr sz="22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200" spc="-3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200" spc="-3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2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%</a:t>
            </a:r>
            <a:r>
              <a:rPr sz="2200" spc="-4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&gt;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7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200" spc="-43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200" spc="-5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%</a:t>
            </a:r>
            <a:r>
              <a:rPr sz="22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2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2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22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2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2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2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2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Blo</a:t>
            </a:r>
            <a:r>
              <a:rPr sz="22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2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2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2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%</a:t>
            </a:r>
            <a:r>
              <a:rPr sz="2200" spc="-4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&gt;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7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200" spc="-43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200" spc="-5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%</a:t>
            </a:r>
            <a:r>
              <a:rPr sz="22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2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2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22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2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2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2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2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Blo</a:t>
            </a:r>
            <a:r>
              <a:rPr sz="22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2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2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</a:t>
            </a:r>
            <a:r>
              <a:rPr sz="22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%</a:t>
            </a:r>
            <a:r>
              <a:rPr sz="2200" spc="-4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&gt;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968594" y="673801"/>
            <a:ext cx="21209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5" dirty="0">
                <a:solidFill>
                  <a:srgbClr val="F05A28"/>
                </a:solidFill>
              </a:rPr>
              <a:t>Demo_</a:t>
            </a:r>
            <a:r>
              <a:rPr sz="2200" spc="-140" dirty="0">
                <a:solidFill>
                  <a:srgbClr val="F05A28"/>
                </a:solidFill>
              </a:rPr>
              <a:t> </a:t>
            </a:r>
            <a:r>
              <a:rPr sz="2200" spc="-105" dirty="0">
                <a:solidFill>
                  <a:srgbClr val="F05A28"/>
                </a:solidFill>
              </a:rPr>
              <a:t>jsp.java</a:t>
            </a:r>
            <a:endParaRPr sz="2200"/>
          </a:p>
        </p:txBody>
      </p:sp>
      <p:sp>
        <p:nvSpPr>
          <p:cNvPr id="5" name="object 5"/>
          <p:cNvSpPr txBox="1"/>
          <p:nvPr/>
        </p:nvSpPr>
        <p:spPr>
          <a:xfrm>
            <a:off x="6566603" y="1517450"/>
            <a:ext cx="3208655" cy="2564765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5"/>
              </a:spcBef>
            </a:pPr>
            <a:r>
              <a:rPr sz="2200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_</a:t>
            </a:r>
            <a:r>
              <a:rPr sz="22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js</a:t>
            </a:r>
            <a:r>
              <a:rPr sz="22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2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</a:t>
            </a:r>
            <a:r>
              <a:rPr sz="22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2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2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2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2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2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...)</a:t>
            </a:r>
            <a:r>
              <a:rPr sz="22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{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179705">
              <a:lnSpc>
                <a:spcPct val="100000"/>
              </a:lnSpc>
              <a:spcBef>
                <a:spcPts val="1360"/>
              </a:spcBef>
            </a:pPr>
            <a:r>
              <a:rPr sz="2200" spc="-2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200" spc="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2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22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2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2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200" spc="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2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Blo</a:t>
            </a:r>
            <a:r>
              <a:rPr sz="22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200" spc="-3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200" spc="-3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2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...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200" spc="-2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200" spc="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2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22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2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2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200" spc="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2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Blo</a:t>
            </a:r>
            <a:r>
              <a:rPr sz="22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200" spc="-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200" spc="-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2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...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200" spc="-2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200" spc="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2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22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2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2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200" spc="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2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Blo</a:t>
            </a:r>
            <a:r>
              <a:rPr sz="22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2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2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3</a:t>
            </a:r>
            <a:r>
              <a:rPr sz="22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...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66603" y="4483745"/>
            <a:ext cx="1606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3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}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565207" y="1679448"/>
            <a:ext cx="116839" cy="3460115"/>
            <a:chOff x="10565207" y="1679448"/>
            <a:chExt cx="116839" cy="3460115"/>
          </a:xfrm>
        </p:grpSpPr>
        <p:sp>
          <p:nvSpPr>
            <p:cNvPr id="8" name="object 8"/>
            <p:cNvSpPr/>
            <p:nvPr/>
          </p:nvSpPr>
          <p:spPr>
            <a:xfrm>
              <a:off x="10623156" y="1692402"/>
              <a:ext cx="15240" cy="3434079"/>
            </a:xfrm>
            <a:custGeom>
              <a:avLst/>
              <a:gdLst/>
              <a:ahLst/>
              <a:cxnLst/>
              <a:rect l="l" t="t" r="r" b="b"/>
              <a:pathLst>
                <a:path w="15240" h="3434079">
                  <a:moveTo>
                    <a:pt x="15125" y="0"/>
                  </a:moveTo>
                  <a:lnTo>
                    <a:pt x="0" y="3433826"/>
                  </a:lnTo>
                </a:path>
              </a:pathLst>
            </a:custGeom>
            <a:ln w="25907">
              <a:solidFill>
                <a:srgbClr val="3E3E3E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578161" y="5048306"/>
              <a:ext cx="90805" cy="78105"/>
            </a:xfrm>
            <a:custGeom>
              <a:avLst/>
              <a:gdLst/>
              <a:ahLst/>
              <a:cxnLst/>
              <a:rect l="l" t="t" r="r" b="b"/>
              <a:pathLst>
                <a:path w="90804" h="78104">
                  <a:moveTo>
                    <a:pt x="90677" y="406"/>
                  </a:moveTo>
                  <a:lnTo>
                    <a:pt x="44996" y="77927"/>
                  </a:lnTo>
                  <a:lnTo>
                    <a:pt x="0" y="0"/>
                  </a:lnTo>
                </a:path>
              </a:pathLst>
            </a:custGeom>
            <a:ln w="25907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42451" y="749808"/>
            <a:ext cx="1438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Demo.jsp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723900" algn="l"/>
              </a:tabLst>
            </a:pPr>
            <a:r>
              <a:rPr spc="-465" dirty="0"/>
              <a:t>&lt;</a:t>
            </a:r>
            <a:r>
              <a:rPr spc="-585" dirty="0"/>
              <a:t>%</a:t>
            </a:r>
            <a:r>
              <a:rPr spc="-295" dirty="0"/>
              <a:t>!</a:t>
            </a:r>
            <a:r>
              <a:rPr spc="-295" dirty="0"/>
              <a:t>	</a:t>
            </a:r>
            <a:r>
              <a:rPr spc="-30" dirty="0"/>
              <a:t>i</a:t>
            </a:r>
            <a:r>
              <a:rPr spc="-20" dirty="0"/>
              <a:t>n</a:t>
            </a:r>
            <a:r>
              <a:rPr spc="-10" dirty="0"/>
              <a:t>t</a:t>
            </a:r>
            <a:r>
              <a:rPr spc="-135" dirty="0"/>
              <a:t> </a:t>
            </a:r>
            <a:r>
              <a:rPr spc="35" dirty="0"/>
              <a:t>id</a:t>
            </a:r>
            <a:r>
              <a:rPr spc="-135" dirty="0"/>
              <a:t> </a:t>
            </a:r>
            <a:r>
              <a:rPr spc="-465" dirty="0"/>
              <a:t>=</a:t>
            </a:r>
            <a:r>
              <a:rPr spc="-240" dirty="0"/>
              <a:t>10</a:t>
            </a:r>
            <a:r>
              <a:rPr spc="-480" dirty="0"/>
              <a:t>;</a:t>
            </a:r>
            <a:r>
              <a:rPr spc="-125" dirty="0"/>
              <a:t> </a:t>
            </a:r>
            <a:r>
              <a:rPr spc="95" dirty="0"/>
              <a:t>d</a:t>
            </a:r>
            <a:r>
              <a:rPr spc="-15" dirty="0"/>
              <a:t>e</a:t>
            </a:r>
            <a:r>
              <a:rPr spc="114" dirty="0"/>
              <a:t>c</a:t>
            </a:r>
            <a:r>
              <a:rPr spc="-20" dirty="0"/>
              <a:t>i</a:t>
            </a:r>
            <a:r>
              <a:rPr spc="-70" dirty="0"/>
              <a:t>m</a:t>
            </a:r>
            <a:r>
              <a:rPr spc="-55" dirty="0"/>
              <a:t>a</a:t>
            </a:r>
            <a:r>
              <a:rPr spc="-35" dirty="0"/>
              <a:t>l  </a:t>
            </a:r>
            <a:r>
              <a:rPr dirty="0"/>
              <a:t>getBonus(decimal </a:t>
            </a:r>
            <a:r>
              <a:rPr spc="5" dirty="0"/>
              <a:t> </a:t>
            </a:r>
            <a:r>
              <a:rPr spc="-55" dirty="0"/>
              <a:t>sa</a:t>
            </a:r>
            <a:r>
              <a:rPr spc="-40" dirty="0"/>
              <a:t>la</a:t>
            </a:r>
            <a:r>
              <a:rPr spc="-55" dirty="0"/>
              <a:t>r</a:t>
            </a:r>
            <a:r>
              <a:rPr spc="-10" dirty="0"/>
              <a:t>y</a:t>
            </a:r>
            <a:r>
              <a:rPr spc="-50" dirty="0"/>
              <a:t>)</a:t>
            </a:r>
            <a:r>
              <a:rPr spc="-250" dirty="0"/>
              <a:t>{</a:t>
            </a:r>
            <a:r>
              <a:rPr spc="-220" dirty="0"/>
              <a:t>r</a:t>
            </a:r>
            <a:r>
              <a:rPr spc="-15" dirty="0"/>
              <a:t>e</a:t>
            </a:r>
            <a:r>
              <a:rPr spc="20" dirty="0"/>
              <a:t>t</a:t>
            </a:r>
            <a:r>
              <a:rPr spc="-50" dirty="0"/>
              <a:t>u</a:t>
            </a:r>
            <a:r>
              <a:rPr spc="-55" dirty="0"/>
              <a:t>r</a:t>
            </a:r>
            <a:r>
              <a:rPr spc="-45" dirty="0"/>
              <a:t>n</a:t>
            </a:r>
            <a:r>
              <a:rPr spc="-140" dirty="0"/>
              <a:t> </a:t>
            </a:r>
            <a:r>
              <a:rPr spc="-55" dirty="0"/>
              <a:t>sa</a:t>
            </a:r>
            <a:r>
              <a:rPr spc="-40" dirty="0"/>
              <a:t>la</a:t>
            </a:r>
            <a:r>
              <a:rPr spc="-55" dirty="0"/>
              <a:t>r</a:t>
            </a:r>
            <a:r>
              <a:rPr spc="-10" dirty="0"/>
              <a:t>y</a:t>
            </a:r>
            <a:r>
              <a:rPr spc="-495" dirty="0"/>
              <a:t>*</a:t>
            </a:r>
            <a:r>
              <a:rPr spc="140" dirty="0"/>
              <a:t>0</a:t>
            </a:r>
            <a:r>
              <a:rPr spc="-405" dirty="0"/>
              <a:t>.</a:t>
            </a:r>
            <a:r>
              <a:rPr spc="-240" dirty="0"/>
              <a:t>10</a:t>
            </a:r>
            <a:r>
              <a:rPr spc="-480" dirty="0"/>
              <a:t>;</a:t>
            </a:r>
            <a:r>
              <a:rPr spc="-365" dirty="0"/>
              <a:t>}</a:t>
            </a:r>
            <a:endParaRPr spc="-365" dirty="0"/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pc="-525" dirty="0"/>
              <a:t>%&gt;</a:t>
            </a:r>
            <a:endParaRPr spc="-525" dirty="0"/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pc="-525" dirty="0"/>
              <a:t>&lt;%</a:t>
            </a:r>
            <a:endParaRPr spc="-525" dirty="0"/>
          </a:p>
          <a:p>
            <a:pPr marL="12700" marR="478155">
              <a:lnSpc>
                <a:spcPct val="100000"/>
              </a:lnSpc>
              <a:spcBef>
                <a:spcPts val="1800"/>
              </a:spcBef>
            </a:pPr>
            <a:r>
              <a:rPr spc="30" dirty="0"/>
              <a:t>double </a:t>
            </a:r>
            <a:r>
              <a:rPr spc="-25" dirty="0"/>
              <a:t>Salary=5000 </a:t>
            </a:r>
            <a:r>
              <a:rPr spc="-20" dirty="0"/>
              <a:t> </a:t>
            </a:r>
            <a:r>
              <a:rPr spc="-45" dirty="0"/>
              <a:t>a</a:t>
            </a:r>
            <a:r>
              <a:rPr spc="-55" dirty="0"/>
              <a:t>n</a:t>
            </a:r>
            <a:r>
              <a:rPr spc="-50" dirty="0"/>
              <a:t>nu</a:t>
            </a:r>
            <a:r>
              <a:rPr spc="-40" dirty="0"/>
              <a:t>al</a:t>
            </a:r>
            <a:r>
              <a:rPr spc="-105" dirty="0"/>
              <a:t>S</a:t>
            </a:r>
            <a:r>
              <a:rPr spc="-40" dirty="0"/>
              <a:t>al</a:t>
            </a:r>
            <a:r>
              <a:rPr spc="-55" dirty="0"/>
              <a:t>ar</a:t>
            </a:r>
            <a:r>
              <a:rPr spc="-10" dirty="0"/>
              <a:t>y</a:t>
            </a:r>
            <a:r>
              <a:rPr spc="-225" dirty="0"/>
              <a:t>=S</a:t>
            </a:r>
            <a:r>
              <a:rPr spc="-190" dirty="0"/>
              <a:t>a</a:t>
            </a:r>
            <a:r>
              <a:rPr spc="-40" dirty="0"/>
              <a:t>l</a:t>
            </a:r>
            <a:r>
              <a:rPr spc="-55" dirty="0"/>
              <a:t>a</a:t>
            </a:r>
            <a:r>
              <a:rPr spc="-25" dirty="0"/>
              <a:t>r</a:t>
            </a:r>
            <a:r>
              <a:rPr spc="-40" dirty="0"/>
              <a:t>y</a:t>
            </a:r>
            <a:r>
              <a:rPr spc="-585" dirty="0"/>
              <a:t>*1</a:t>
            </a:r>
            <a:r>
              <a:rPr spc="-90" dirty="0"/>
              <a:t>2</a:t>
            </a:r>
            <a:r>
              <a:rPr spc="-480" dirty="0"/>
              <a:t>;</a:t>
            </a:r>
            <a:endParaRPr spc="-480" dirty="0"/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pc="-525" dirty="0"/>
              <a:t>%&gt;</a:t>
            </a:r>
            <a:endParaRPr spc="-525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70938" y="647700"/>
            <a:ext cx="2317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05A28"/>
                </a:solidFill>
              </a:rPr>
              <a:t>Demo_</a:t>
            </a:r>
            <a:r>
              <a:rPr sz="2400" spc="-160" dirty="0">
                <a:solidFill>
                  <a:srgbClr val="F05A28"/>
                </a:solidFill>
              </a:rPr>
              <a:t> </a:t>
            </a:r>
            <a:r>
              <a:rPr sz="2400" spc="-110" dirty="0">
                <a:solidFill>
                  <a:srgbClr val="F05A28"/>
                </a:solidFill>
              </a:rPr>
              <a:t>jsp.java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6566395" y="1993391"/>
            <a:ext cx="2751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id</a:t>
            </a:r>
            <a:r>
              <a:rPr sz="24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=</a:t>
            </a:r>
            <a:r>
              <a:rPr sz="2400" spc="-2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10</a:t>
            </a:r>
            <a:r>
              <a:rPr sz="2400" spc="-4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;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51383" y="2247900"/>
            <a:ext cx="3896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getBonus(decimal</a:t>
            </a:r>
            <a:r>
              <a:rPr sz="24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salary)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66395" y="2907791"/>
            <a:ext cx="3030220" cy="721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0"/>
              </a:lnSpc>
              <a:spcBef>
                <a:spcPts val="100"/>
              </a:spcBef>
            </a:pPr>
            <a:r>
              <a:rPr sz="2400" spc="-3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{</a:t>
            </a:r>
            <a:r>
              <a:rPr sz="24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rn</a:t>
            </a:r>
            <a:r>
              <a:rPr sz="24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4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*</a:t>
            </a:r>
            <a:r>
              <a:rPr sz="2400" spc="-20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400" spc="-4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400" spc="-6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400" spc="-2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0;}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2740"/>
              </a:lnSpc>
            </a:pPr>
            <a:r>
              <a:rPr sz="24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_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jsp</a:t>
            </a:r>
            <a:r>
              <a:rPr sz="24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400" spc="-229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...)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66395" y="3898392"/>
            <a:ext cx="3368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{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4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Sa</a:t>
            </a:r>
            <a:r>
              <a:rPr sz="24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400" spc="-2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=</a:t>
            </a:r>
            <a:r>
              <a:rPr sz="2400" spc="-2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5</a:t>
            </a:r>
            <a:r>
              <a:rPr sz="2400" spc="1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000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51383" y="4152900"/>
            <a:ext cx="38125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nu</a:t>
            </a:r>
            <a:r>
              <a:rPr sz="24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al</a:t>
            </a:r>
            <a:r>
              <a:rPr sz="24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al</a:t>
            </a:r>
            <a:r>
              <a:rPr sz="24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ar</a:t>
            </a:r>
            <a:r>
              <a:rPr sz="24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400" spc="-2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=S</a:t>
            </a:r>
            <a:r>
              <a:rPr sz="2400" spc="-1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400" spc="-5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*1</a:t>
            </a:r>
            <a:r>
              <a:rPr sz="2400" spc="-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400" spc="-4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;</a:t>
            </a:r>
            <a:r>
              <a:rPr sz="24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}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26811" y="3115670"/>
            <a:ext cx="1973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Scriptlet</a:t>
            </a:r>
            <a:r>
              <a:rPr sz="2400" spc="-1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Tag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245110" y="1917065"/>
            <a:ext cx="437388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Assisted Practice</a:t>
            </a:r>
            <a:endParaRPr lang="en-US" sz="36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810" y="2224130"/>
            <a:ext cx="3653790" cy="217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First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JSP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Page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196340" algn="just">
              <a:lnSpc>
                <a:spcPct val="163000"/>
              </a:lnSpc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Expression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Tag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Declaration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Tag </a:t>
            </a:r>
            <a:r>
              <a:rPr sz="2400" spc="-8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Scriptlet</a:t>
            </a:r>
            <a:r>
              <a:rPr sz="24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7136" y="1916483"/>
            <a:ext cx="218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>
                <a:solidFill>
                  <a:srgbClr val="FFFFFF"/>
                </a:solidFill>
              </a:rPr>
              <a:t>S</a:t>
            </a:r>
            <a:r>
              <a:rPr spc="-75" dirty="0">
                <a:solidFill>
                  <a:srgbClr val="FFFFFF"/>
                </a:solidFill>
              </a:rPr>
              <a:t>u</a:t>
            </a:r>
            <a:r>
              <a:rPr spc="-105" dirty="0">
                <a:solidFill>
                  <a:srgbClr val="FFFFFF"/>
                </a:solidFill>
              </a:rPr>
              <a:t>mma</a:t>
            </a:r>
            <a:r>
              <a:rPr spc="-50" dirty="0">
                <a:solidFill>
                  <a:srgbClr val="FFFFFF"/>
                </a:solidFill>
              </a:rPr>
              <a:t>r</a:t>
            </a:r>
            <a:r>
              <a:rPr spc="-15" dirty="0">
                <a:solidFill>
                  <a:srgbClr val="FFFFFF"/>
                </a:solidFill>
              </a:rPr>
              <a:t>y</a:t>
            </a:r>
            <a:endParaRPr spc="-15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810" y="2224130"/>
            <a:ext cx="3653790" cy="217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First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JSP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Page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196340" algn="just">
              <a:lnSpc>
                <a:spcPct val="163000"/>
              </a:lnSpc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Expression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Tag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Declaration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Tag </a:t>
            </a:r>
            <a:r>
              <a:rPr sz="2400" spc="-8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Scriptlet</a:t>
            </a:r>
            <a:r>
              <a:rPr sz="24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4051" y="1367844"/>
            <a:ext cx="21475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4315">
              <a:lnSpc>
                <a:spcPct val="100000"/>
              </a:lnSpc>
              <a:spcBef>
                <a:spcPts val="100"/>
              </a:spcBef>
            </a:pPr>
            <a:r>
              <a:rPr spc="20" dirty="0">
                <a:solidFill>
                  <a:srgbClr val="FFFFFF"/>
                </a:solidFill>
              </a:rPr>
              <a:t>Module </a:t>
            </a:r>
            <a:r>
              <a:rPr spc="25" dirty="0">
                <a:solidFill>
                  <a:srgbClr val="FFFFFF"/>
                </a:solidFill>
              </a:rPr>
              <a:t> </a:t>
            </a:r>
            <a:r>
              <a:rPr spc="225" dirty="0">
                <a:solidFill>
                  <a:srgbClr val="FFFFFF"/>
                </a:solidFill>
              </a:rPr>
              <a:t>O</a:t>
            </a:r>
            <a:r>
              <a:rPr spc="-145" dirty="0">
                <a:solidFill>
                  <a:srgbClr val="FFFFFF"/>
                </a:solidFill>
              </a:rPr>
              <a:t>v</a:t>
            </a:r>
            <a:r>
              <a:rPr spc="-50" dirty="0">
                <a:solidFill>
                  <a:srgbClr val="FFFFFF"/>
                </a:solidFill>
              </a:rPr>
              <a:t>e</a:t>
            </a:r>
            <a:r>
              <a:rPr spc="-70" dirty="0">
                <a:solidFill>
                  <a:srgbClr val="FFFFFF"/>
                </a:solidFill>
              </a:rPr>
              <a:t>rv</a:t>
            </a:r>
            <a:r>
              <a:rPr spc="-95" dirty="0">
                <a:solidFill>
                  <a:srgbClr val="FFFFFF"/>
                </a:solidFill>
              </a:rPr>
              <a:t>i</a:t>
            </a:r>
            <a:r>
              <a:rPr spc="-135" dirty="0">
                <a:solidFill>
                  <a:srgbClr val="FFFFFF"/>
                </a:solidFill>
              </a:rPr>
              <a:t>e</a:t>
            </a:r>
            <a:r>
              <a:rPr spc="150" dirty="0">
                <a:solidFill>
                  <a:srgbClr val="FFFFFF"/>
                </a:solidFill>
              </a:rPr>
              <a:t>w</a:t>
            </a:r>
            <a:endParaRPr spc="150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3400" y="1905000"/>
            <a:ext cx="396367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  <a:sym typeface="+mn-ea"/>
              </a:rPr>
              <a:t>Assisted Practice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811" y="3115670"/>
            <a:ext cx="5804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Creating</a:t>
            </a:r>
            <a:r>
              <a:rPr sz="24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First</a:t>
            </a:r>
            <a:r>
              <a:rPr sz="24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JSP</a:t>
            </a:r>
            <a:r>
              <a:rPr sz="24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Page</a:t>
            </a:r>
            <a:r>
              <a:rPr sz="2400" spc="-229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–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ll</a:t>
            </a:r>
            <a:r>
              <a:rPr sz="2400" spc="9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400" spc="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72095" y="2152304"/>
            <a:ext cx="3248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>
                <a:solidFill>
                  <a:srgbClr val="101010"/>
                </a:solidFill>
              </a:rPr>
              <a:t>E</a:t>
            </a:r>
            <a:r>
              <a:rPr spc="-114" dirty="0">
                <a:solidFill>
                  <a:srgbClr val="101010"/>
                </a:solidFill>
              </a:rPr>
              <a:t>xp</a:t>
            </a:r>
            <a:r>
              <a:rPr spc="-190" dirty="0">
                <a:solidFill>
                  <a:srgbClr val="101010"/>
                </a:solidFill>
              </a:rPr>
              <a:t>r</a:t>
            </a:r>
            <a:r>
              <a:rPr spc="-120" dirty="0">
                <a:solidFill>
                  <a:srgbClr val="101010"/>
                </a:solidFill>
              </a:rPr>
              <a:t>e</a:t>
            </a:r>
            <a:r>
              <a:rPr spc="-235" dirty="0">
                <a:solidFill>
                  <a:srgbClr val="101010"/>
                </a:solidFill>
              </a:rPr>
              <a:t>s</a:t>
            </a:r>
            <a:r>
              <a:rPr spc="-200" dirty="0">
                <a:solidFill>
                  <a:srgbClr val="101010"/>
                </a:solidFill>
              </a:rPr>
              <a:t>s</a:t>
            </a:r>
            <a:r>
              <a:rPr spc="-155" dirty="0">
                <a:solidFill>
                  <a:srgbClr val="101010"/>
                </a:solidFill>
              </a:rPr>
              <a:t>i</a:t>
            </a:r>
            <a:r>
              <a:rPr spc="20" dirty="0">
                <a:solidFill>
                  <a:srgbClr val="101010"/>
                </a:solidFill>
              </a:rPr>
              <a:t>o</a:t>
            </a:r>
            <a:r>
              <a:rPr spc="-65" dirty="0">
                <a:solidFill>
                  <a:srgbClr val="101010"/>
                </a:solidFill>
              </a:rPr>
              <a:t>n</a:t>
            </a:r>
            <a:r>
              <a:rPr spc="-459" dirty="0">
                <a:solidFill>
                  <a:srgbClr val="101010"/>
                </a:solidFill>
              </a:rPr>
              <a:t> </a:t>
            </a:r>
            <a:r>
              <a:rPr spc="-459" dirty="0">
                <a:solidFill>
                  <a:srgbClr val="101010"/>
                </a:solidFill>
              </a:rPr>
              <a:t>T</a:t>
            </a:r>
            <a:r>
              <a:rPr spc="-185" dirty="0">
                <a:solidFill>
                  <a:srgbClr val="101010"/>
                </a:solidFill>
              </a:rPr>
              <a:t>a</a:t>
            </a:r>
            <a:r>
              <a:rPr spc="145" dirty="0">
                <a:solidFill>
                  <a:srgbClr val="101010"/>
                </a:solidFill>
              </a:rPr>
              <a:t>g</a:t>
            </a:r>
            <a:endParaRPr spc="145" dirty="0">
              <a:solidFill>
                <a:srgbClr val="10101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4" y="2981768"/>
            <a:ext cx="100952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JSP </a:t>
            </a:r>
            <a:r>
              <a:rPr sz="24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Expression </a:t>
            </a:r>
            <a:r>
              <a:rPr sz="240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Tag </a:t>
            </a:r>
            <a:r>
              <a:rPr sz="24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are 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used </a:t>
            </a:r>
            <a:r>
              <a:rPr sz="24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compute </a:t>
            </a:r>
            <a:r>
              <a:rPr sz="24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 </a:t>
            </a:r>
            <a:r>
              <a:rPr sz="24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expression 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4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result </a:t>
            </a:r>
            <a:r>
              <a:rPr sz="24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that </a:t>
            </a:r>
            <a:r>
              <a:rPr sz="24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is 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included </a:t>
            </a:r>
            <a:r>
              <a:rPr sz="24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sz="24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HTML </a:t>
            </a:r>
            <a:r>
              <a:rPr sz="24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page </a:t>
            </a:r>
            <a:r>
              <a:rPr sz="24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that's </a:t>
            </a:r>
            <a:r>
              <a:rPr sz="24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returned </a:t>
            </a:r>
            <a:r>
              <a:rPr sz="24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Browser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44" y="2092811"/>
            <a:ext cx="43834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7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6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4800" spc="9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800" spc="-32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1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2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2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5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io</a:t>
            </a:r>
            <a:r>
              <a:rPr sz="4800" spc="-8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spc="-5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5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2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19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074" y="1791242"/>
            <a:ext cx="418401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4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&gt;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ti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4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&lt;%=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//</a:t>
            </a:r>
            <a:r>
              <a:rPr sz="24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4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code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4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%&gt;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1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&lt;/p&gt;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074" y="1791242"/>
            <a:ext cx="418401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4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&gt;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ti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4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&lt;%=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13030">
              <a:lnSpc>
                <a:spcPct val="100000"/>
              </a:lnSpc>
              <a:spcBef>
                <a:spcPts val="1800"/>
              </a:spcBef>
            </a:pPr>
            <a:r>
              <a:rPr sz="24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new</a:t>
            </a:r>
            <a:r>
              <a:rPr sz="24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4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.util.Date()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4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%&gt;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1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&lt;/p&gt;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948171" y="1574292"/>
            <a:ext cx="4460747" cy="292760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074" y="1791242"/>
            <a:ext cx="422846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4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&gt;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ti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4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&lt;%=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13030">
              <a:lnSpc>
                <a:spcPct val="100000"/>
              </a:lnSpc>
              <a:spcBef>
                <a:spcPts val="1800"/>
              </a:spcBef>
            </a:pPr>
            <a:r>
              <a:rPr sz="24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new</a:t>
            </a:r>
            <a:r>
              <a:rPr sz="24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4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.util.Date()</a:t>
            </a: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----</a:t>
            </a:r>
            <a:r>
              <a:rPr sz="2400" spc="-45" dirty="0">
                <a:solidFill>
                  <a:srgbClr val="3E3E3E"/>
                </a:solidFill>
                <a:latin typeface="Wingdings" panose="05000000000000000000"/>
                <a:cs typeface="Wingdings" panose="05000000000000000000"/>
              </a:rPr>
              <a:t></a:t>
            </a:r>
            <a:endParaRPr sz="24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4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%&gt;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1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&lt;/p&gt;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792723" y="1828800"/>
            <a:ext cx="5163311" cy="273100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45110" y="1917065"/>
            <a:ext cx="437388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Assisted Practice</a:t>
            </a:r>
            <a:endParaRPr lang="en-US"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811" y="3115670"/>
            <a:ext cx="2375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Expression</a:t>
            </a:r>
            <a:r>
              <a:rPr sz="2400" spc="-17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Tag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1428</Words>
  <Application>WPS Presentation</Application>
  <PresentationFormat>On-screen Show (4:3)</PresentationFormat>
  <Paragraphs>147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SimSun</vt:lpstr>
      <vt:lpstr>Wingdings</vt:lpstr>
      <vt:lpstr>Verdana</vt:lpstr>
      <vt:lpstr>Wingdings</vt:lpstr>
      <vt:lpstr>Calibri</vt:lpstr>
      <vt:lpstr>Microsoft YaHei</vt:lpstr>
      <vt:lpstr>Arial Unicode MS</vt:lpstr>
      <vt:lpstr>Office Theme</vt:lpstr>
      <vt:lpstr>JSP Fundamentals</vt:lpstr>
      <vt:lpstr>Module  Overview</vt:lpstr>
      <vt:lpstr>PowerPoint 演示文稿</vt:lpstr>
      <vt:lpstr>Expression Tag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Declaration Tag</vt:lpstr>
      <vt:lpstr>&lt;%! %&gt;</vt:lpstr>
      <vt:lpstr>PowerPoint 演示文稿</vt:lpstr>
      <vt:lpstr>Scriptlet Tag</vt:lpstr>
      <vt:lpstr>Scripting Element which allows us to add any variable declarations  and any computed logic with in the JSP page</vt:lpstr>
      <vt:lpstr>Demo_ jsp.java</vt:lpstr>
      <vt:lpstr>Demo_ jsp.java</vt:lpstr>
      <vt:lpstr>PowerPoint 演示文稿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 Fundamentals</dc:title>
  <dc:creator>Lss Pvt Ltd</dc:creator>
  <cp:lastModifiedBy>steve</cp:lastModifiedBy>
  <cp:revision>3</cp:revision>
  <dcterms:created xsi:type="dcterms:W3CDTF">2022-10-12T19:25:00Z</dcterms:created>
  <dcterms:modified xsi:type="dcterms:W3CDTF">2022-10-13T03:47:06Z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2017-02-07T11:00:00Z</vt:filetime>
  </property>
  <property fmtid="{D5CDD505-2E9C-101B-9397-08002B2CF9AE}" pid="3" name="Creator">
    <vt:lpwstr>Acrobat PDFMaker 15 for PowerPoint</vt:lpwstr>
  </property>
  <property fmtid="{D5CDD505-2E9C-101B-9397-08002B2CF9AE}" pid="4" name="LastSaved">
    <vt:filetime>2022-10-12T11:00:00Z</vt:filetime>
  </property>
  <property fmtid="{D5CDD505-2E9C-101B-9397-08002B2CF9AE}" pid="5" name="ICV">
    <vt:lpwstr>854353CA6E964E0DBAB05013CEC5E3A8</vt:lpwstr>
  </property>
  <property fmtid="{D5CDD505-2E9C-101B-9397-08002B2CF9AE}" pid="6" name="KSOProductBuildVer">
    <vt:lpwstr>1033-11.2.0.11341</vt:lpwstr>
  </property>
</Properties>
</file>