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3"/>
    <p:sldId id="256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30" y="3267710"/>
            <a:ext cx="784860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SESSION HANDLING WITH COOKIES</a:t>
            </a:r>
            <a:endParaRPr lang="en-US" sz="2800" spc="4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Java EE: Java Server Pages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Object 8"/>
          <p:cNvGraphicFramePr/>
          <p:nvPr/>
        </p:nvGraphicFramePr>
        <p:xfrm>
          <a:off x="376555" y="435610"/>
          <a:ext cx="11438890" cy="59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1430000" imgH="5981700" progId="Paint.Picture">
                  <p:embed/>
                </p:oleObj>
              </mc:Choice>
              <mc:Fallback>
                <p:oleObj name="" r:id="rId1" imgW="11430000" imgH="59817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555" y="435610"/>
                        <a:ext cx="11438890" cy="598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82540" y="870585"/>
            <a:ext cx="7110095" cy="51593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setDomain(String domain)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getDomain()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setMaxAge(int expiry)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intgetMaxAge()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tring getName()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setValue(String value)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getValue()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setPath(String path)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getPath()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setSecure(Boolean flag)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void setComment(String cmt)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lang="en-US"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String getComment()</a:t>
            </a:r>
            <a:endParaRPr sz="2400" spc="-1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40" y="2499360"/>
            <a:ext cx="4114165" cy="13487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900"/>
              </a:spcBef>
            </a:pP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lang="en-US"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ookies </a:t>
            </a:r>
            <a:r>
              <a:rPr lang="en-US"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lang="en-US" sz="3600" spc="13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4400" y="2002155"/>
            <a:ext cx="7110095" cy="13011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</a:t>
            </a: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cookie object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 the maximum age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3. 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Send the cookie in HTTP response headers</a:t>
            </a:r>
            <a:endParaRPr sz="2400" spc="-17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40" y="2499360"/>
            <a:ext cx="4114165" cy="134874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900"/>
              </a:spcBef>
            </a:pP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Cookie</a:t>
            </a:r>
            <a:r>
              <a:rPr lang="en-US"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Handling</a:t>
            </a:r>
            <a:endParaRPr lang="en-US" sz="3600" spc="13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40" y="1917065"/>
            <a:ext cx="46335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56127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 Handling with Cookies</a:t>
            </a:r>
            <a:endParaRPr sz="240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Presentation</Application>
  <PresentationFormat>Widescreen</PresentationFormat>
  <Paragraphs>39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 Java EE: Java Server Pages</vt:lpstr>
      <vt:lpstr>PowerPoint 演示文稿</vt:lpstr>
      <vt:lpstr>&lt;c:out&gt;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Sam</cp:lastModifiedBy>
  <cp:revision>9</cp:revision>
  <dcterms:created xsi:type="dcterms:W3CDTF">2022-09-28T15:44:00Z</dcterms:created>
  <dcterms:modified xsi:type="dcterms:W3CDTF">2022-10-16T18:04:08Z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