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6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9490" y="1289050"/>
            <a:ext cx="5797391" cy="17164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4500" spc="-170" dirty="0">
                <a:solidFill>
                  <a:srgbClr val="171717"/>
                </a:solidFill>
              </a:rPr>
              <a:t>Sprin</a:t>
            </a:r>
            <a:r>
              <a:rPr sz="4500" spc="-1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330" dirty="0">
                <a:solidFill>
                  <a:srgbClr val="171717"/>
                </a:solidFill>
              </a:rPr>
              <a:t>F</a:t>
            </a:r>
            <a:r>
              <a:rPr sz="4500" spc="-440" dirty="0">
                <a:solidFill>
                  <a:srgbClr val="171717"/>
                </a:solidFill>
              </a:rPr>
              <a:t>r</a:t>
            </a:r>
            <a:r>
              <a:rPr sz="4500" spc="-285" dirty="0">
                <a:solidFill>
                  <a:srgbClr val="171717"/>
                </a:solidFill>
              </a:rPr>
              <a:t>am</a:t>
            </a:r>
            <a:r>
              <a:rPr sz="4500" spc="-33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w</a:t>
            </a:r>
            <a:r>
              <a:rPr sz="4500" spc="-430" dirty="0">
                <a:solidFill>
                  <a:srgbClr val="171717"/>
                </a:solidFill>
              </a:rPr>
              <a:t>ork:  </a:t>
            </a:r>
            <a:r>
              <a:rPr sz="4500" spc="-170" dirty="0">
                <a:solidFill>
                  <a:srgbClr val="171717"/>
                </a:solidFill>
              </a:rPr>
              <a:t>Sprin</a:t>
            </a:r>
            <a:r>
              <a:rPr sz="4500" spc="-1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170" dirty="0">
                <a:solidFill>
                  <a:srgbClr val="171717"/>
                </a:solidFill>
              </a:rPr>
              <a:t>Fundamentals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1019175" y="3267075"/>
            <a:ext cx="945769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Default and Custom Event Handling</a:t>
            </a:r>
            <a:endParaRPr lang="en-US" sz="2700" spc="13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040" y="407035"/>
            <a:ext cx="9144000" cy="82677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Built-in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0" y="1397000"/>
            <a:ext cx="6210300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50" y="3049270"/>
            <a:ext cx="6241203" cy="75946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24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Spring Built-in Events</a:t>
            </a:r>
            <a:endParaRPr lang="en-US" sz="2400" dirty="0"/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24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309"/>
          </a:xfrm>
        </p:spPr>
        <p:txBody>
          <a:bodyPr/>
          <a:p>
            <a:fld id="{B6F15528-21DE-4FAA-801E-634DDDAF4B2B}" type="slidenum">
              <a:rPr/>
            </a:fld>
          </a:p>
        </p:txBody>
      </p:sp>
      <p:sp>
        <p:nvSpPr>
          <p:cNvPr id="6" name="object 3"/>
          <p:cNvSpPr txBox="1"/>
          <p:nvPr/>
        </p:nvSpPr>
        <p:spPr>
          <a:xfrm>
            <a:off x="475403" y="1907540"/>
            <a:ext cx="4126230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36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Publishing and Consuming Custom Events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273810" y="1459865"/>
          <a:ext cx="10205720" cy="489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410700" imgH="4514850" progId="Paint.Picture">
                  <p:embed/>
                </p:oleObj>
              </mc:Choice>
              <mc:Fallback>
                <p:oleObj name="" r:id="rId1" imgW="9410700" imgH="45148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3810" y="1459865"/>
                        <a:ext cx="10205720" cy="489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50" y="3049270"/>
            <a:ext cx="6241203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24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Spring Custom Event</a:t>
            </a:r>
            <a:r>
              <a:rPr lang="en-US" sz="24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endParaRPr lang="en-US" sz="24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309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475403" y="1907540"/>
            <a:ext cx="4126230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36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Presentation</Application>
  <PresentationFormat>Widescreen</PresentationFormat>
  <Paragraphs>27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Arial</vt:lpstr>
      <vt:lpstr>Microsoft Sans Serif</vt:lpstr>
      <vt:lpstr>Office Theme</vt:lpstr>
      <vt:lpstr>Paint.Picture</vt:lpstr>
      <vt:lpstr>Spring Framework:  Spring Fundamentals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Framework:  Spring Fundamentals</dc:title>
  <dc:creator/>
  <cp:lastModifiedBy>Steve Sam</cp:lastModifiedBy>
  <cp:revision>9</cp:revision>
  <dcterms:created xsi:type="dcterms:W3CDTF">2021-10-19T15:59:00Z</dcterms:created>
  <dcterms:modified xsi:type="dcterms:W3CDTF">2022-10-16T10:29:17Z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E5EB81E7F9A5484EA6B36B831EADB6AF</vt:lpwstr>
  </property>
  <property fmtid="{D5CDD505-2E9C-101B-9397-08002B2CF9AE}" pid="3" name="KSOProductBuildVer">
    <vt:lpwstr>1033-11.2.0.11341</vt:lpwstr>
  </property>
</Properties>
</file>