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61" r:id="rId6"/>
    <p:sldId id="262" r:id="rId7"/>
    <p:sldId id="263" r:id="rId8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49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79870" y="2692400"/>
            <a:ext cx="3096259" cy="2087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0730" y="1905000"/>
            <a:ext cx="711454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7900" y="2781300"/>
            <a:ext cx="101733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70" dirty="0">
                <a:solidFill>
                  <a:srgbClr val="171717"/>
                </a:solidFill>
              </a:rPr>
              <a:t>Settin</a:t>
            </a:r>
            <a:r>
              <a:rPr sz="6000" spc="-20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85" dirty="0">
                <a:solidFill>
                  <a:srgbClr val="171717"/>
                </a:solidFill>
              </a:rPr>
              <a:t>u</a:t>
            </a:r>
            <a:r>
              <a:rPr sz="6000" spc="70" dirty="0">
                <a:solidFill>
                  <a:srgbClr val="171717"/>
                </a:solidFill>
              </a:rPr>
              <a:t>p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80" dirty="0">
                <a:solidFill>
                  <a:srgbClr val="171717"/>
                </a:solidFill>
              </a:rPr>
              <a:t>th</a:t>
            </a:r>
            <a:r>
              <a:rPr sz="6000" spc="-25" dirty="0">
                <a:solidFill>
                  <a:srgbClr val="171717"/>
                </a:solidFill>
              </a:rPr>
              <a:t>e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114" dirty="0">
                <a:solidFill>
                  <a:srgbClr val="171717"/>
                </a:solidFill>
              </a:rPr>
              <a:t>JDB</a:t>
            </a:r>
            <a:r>
              <a:rPr sz="6000" spc="295" dirty="0">
                <a:solidFill>
                  <a:srgbClr val="171717"/>
                </a:solidFill>
              </a:rPr>
              <a:t>C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229" dirty="0">
                <a:solidFill>
                  <a:srgbClr val="171717"/>
                </a:solidFill>
              </a:rPr>
              <a:t>P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140" dirty="0">
                <a:solidFill>
                  <a:srgbClr val="171717"/>
                </a:solidFill>
              </a:rPr>
              <a:t>oject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0" y="647700"/>
            <a:ext cx="38785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" dirty="0">
                <a:solidFill>
                  <a:srgbClr val="404040"/>
                </a:solidFill>
              </a:rPr>
              <a:t>Prerequisites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70200" y="1930400"/>
            <a:ext cx="1663700" cy="30353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8100" y="3086100"/>
            <a:ext cx="2921000" cy="736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73500" y="5867400"/>
            <a:ext cx="2654300" cy="1892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63300" y="1943100"/>
            <a:ext cx="2717800" cy="30099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02600" y="5943600"/>
            <a:ext cx="4064000" cy="1752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5" y="2667000"/>
            <a:ext cx="618363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4800" spc="1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0" y="3479800"/>
            <a:ext cx="7125334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 panose="020B0604030504040204"/>
                <a:cs typeface="Verdana" panose="020B0604030504040204"/>
              </a:rPr>
              <a:t>Microservice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Based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10" dirty="0">
                <a:latin typeface="Verdana" panose="020B0604030504040204"/>
                <a:cs typeface="Verdana" panose="020B0604030504040204"/>
              </a:rPr>
              <a:t>App </a:t>
            </a:r>
            <a:endParaRPr sz="3200" spc="21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Database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setup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23223" y="3878579"/>
            <a:ext cx="395224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200" spc="70" dirty="0">
                <a:latin typeface="Verdana" panose="020B0604030504040204"/>
                <a:cs typeface="Verdana" panose="020B0604030504040204"/>
              </a:rPr>
              <a:t>MySQL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2360"/>
              </a:spcBef>
            </a:pPr>
            <a:r>
              <a:rPr sz="3200" spc="70" dirty="0">
                <a:latin typeface="Verdana" panose="020B0604030504040204"/>
                <a:cs typeface="Verdana" panose="020B0604030504040204"/>
              </a:rPr>
              <a:t>MySQL</a:t>
            </a:r>
            <a:r>
              <a:rPr sz="32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Workbench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245600" y="3683000"/>
            <a:ext cx="4064000" cy="175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970" y="2667000"/>
            <a:ext cx="608965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sym typeface="+mn-ea"/>
              </a:rPr>
              <a:t>Assisted Practice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987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Maven</a:t>
            </a:r>
            <a:r>
              <a:rPr spc="-229" dirty="0"/>
              <a:t> </a:t>
            </a:r>
            <a:r>
              <a:rPr spc="40" dirty="0"/>
              <a:t>Dependencies</a:t>
            </a:r>
            <a:endParaRPr spc="40" dirty="0"/>
          </a:p>
        </p:txBody>
      </p:sp>
      <p:sp>
        <p:nvSpPr>
          <p:cNvPr id="5" name="object 5"/>
          <p:cNvSpPr txBox="1"/>
          <p:nvPr/>
        </p:nvSpPr>
        <p:spPr>
          <a:xfrm>
            <a:off x="7251700" y="2692400"/>
            <a:ext cx="5097145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7500" algn="l"/>
              </a:tabLst>
            </a:pPr>
            <a:r>
              <a:rPr sz="3200" dirty="0">
                <a:latin typeface="Verdana" panose="020B0604030504040204"/>
                <a:cs typeface="Verdana" panose="020B0604030504040204"/>
              </a:rPr>
              <a:t>spring-jdbc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-40" dirty="0">
                <a:latin typeface="Verdana" panose="020B0604030504040204"/>
                <a:cs typeface="Verdana" panose="020B0604030504040204"/>
              </a:rPr>
              <a:t>mysql-connector-java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jdbc-config.xml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dataSource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-25" dirty="0">
                <a:latin typeface="Verdana" panose="020B0604030504040204"/>
                <a:cs typeface="Verdana" panose="020B0604030504040204"/>
              </a:rPr>
              <a:t>jdbcTemplate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70" dirty="0">
                <a:latin typeface="Verdana" panose="020B0604030504040204"/>
                <a:cs typeface="Verdana" panose="020B0604030504040204"/>
              </a:rPr>
              <a:t>Ride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eposi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oryImpl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.</a:t>
            </a:r>
            <a:r>
              <a:rPr sz="3200" spc="-85" dirty="0">
                <a:latin typeface="Verdana" panose="020B0604030504040204"/>
                <a:cs typeface="Verdana" panose="020B0604030504040204"/>
              </a:rPr>
              <a:t>j</a:t>
            </a:r>
            <a:r>
              <a:rPr sz="3200" spc="-21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7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7700" y="4191000"/>
            <a:ext cx="267843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MySQL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7700" y="5054600"/>
            <a:ext cx="28295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onfigu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WPS Presentation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Verdana</vt:lpstr>
      <vt:lpstr>Microsoft YaHei</vt:lpstr>
      <vt:lpstr>Arial Unicode MS</vt:lpstr>
      <vt:lpstr>Calibri</vt:lpstr>
      <vt:lpstr>Office Theme</vt:lpstr>
      <vt:lpstr>Setting up the JDBC Project</vt:lpstr>
      <vt:lpstr>Prerequisites</vt:lpstr>
      <vt:lpstr>PowerPoint 演示文稿</vt:lpstr>
      <vt:lpstr>PowerPoint 演示文稿</vt:lpstr>
      <vt:lpstr>Maven Dependencies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the JDBC Project</dc:title>
  <dc:creator/>
  <cp:lastModifiedBy>Steve Sam</cp:lastModifiedBy>
  <cp:revision>4</cp:revision>
  <dcterms:created xsi:type="dcterms:W3CDTF">2022-10-17T16:52:31Z</dcterms:created>
  <dcterms:modified xsi:type="dcterms:W3CDTF">2022-10-17T18:09:27Z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CB71CF062A1A4E249248A9F48186ED9A</vt:lpwstr>
  </property>
  <property fmtid="{D5CDD505-2E9C-101B-9397-08002B2CF9AE}" pid="3" name="KSOProductBuildVer">
    <vt:lpwstr>1033-11.2.0.11341</vt:lpwstr>
  </property>
</Properties>
</file>