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6834" y="647700"/>
            <a:ext cx="34023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1727200"/>
            <a:ext cx="14401800" cy="557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781300"/>
            <a:ext cx="12098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0" dirty="0">
                <a:solidFill>
                  <a:srgbClr val="171717"/>
                </a:solidFill>
              </a:rPr>
              <a:t>R</a:t>
            </a:r>
            <a:r>
              <a:rPr sz="6000" spc="-10" dirty="0">
                <a:solidFill>
                  <a:srgbClr val="171717"/>
                </a:solidFill>
              </a:rPr>
              <a:t>e</a:t>
            </a:r>
            <a:r>
              <a:rPr sz="6000" spc="-120" dirty="0">
                <a:solidFill>
                  <a:srgbClr val="171717"/>
                </a:solidFill>
              </a:rPr>
              <a:t>c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415" dirty="0">
                <a:solidFill>
                  <a:srgbClr val="171717"/>
                </a:solidFill>
              </a:rPr>
              <a:t>r</a:t>
            </a:r>
            <a:r>
              <a:rPr sz="6000" spc="-100" dirty="0">
                <a:solidFill>
                  <a:srgbClr val="171717"/>
                </a:solidFill>
              </a:rPr>
              <a:t>d</a:t>
            </a:r>
            <a:r>
              <a:rPr sz="6000" spc="4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0" dirty="0">
                <a:solidFill>
                  <a:srgbClr val="171717"/>
                </a:solidFill>
              </a:rPr>
              <a:t>i</a:t>
            </a:r>
            <a:r>
              <a:rPr sz="6000" spc="-12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D</a:t>
            </a:r>
            <a:r>
              <a:rPr sz="6000" spc="-215" dirty="0">
                <a:solidFill>
                  <a:srgbClr val="171717"/>
                </a:solidFill>
              </a:rPr>
              <a:t>a</a:t>
            </a:r>
            <a:r>
              <a:rPr sz="6000" spc="-175" dirty="0">
                <a:solidFill>
                  <a:srgbClr val="171717"/>
                </a:solidFill>
              </a:rPr>
              <a:t>tabase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755900"/>
            <a:ext cx="3589654" cy="345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254" dirty="0">
                <a:solidFill>
                  <a:srgbClr val="000000"/>
                </a:solidFill>
              </a:rPr>
              <a:t>C</a:t>
            </a:r>
            <a:r>
              <a:rPr sz="3200" spc="65" dirty="0">
                <a:solidFill>
                  <a:srgbClr val="000000"/>
                </a:solidFill>
              </a:rPr>
              <a:t>RUD</a:t>
            </a:r>
            <a:endParaRPr sz="3200"/>
          </a:p>
          <a:p>
            <a:pPr marL="12700" marR="5080">
              <a:lnSpc>
                <a:spcPct val="162000"/>
              </a:lnSpc>
              <a:spcBef>
                <a:spcPts val="635"/>
              </a:spcBef>
            </a:pPr>
            <a:r>
              <a:rPr sz="3200" spc="50" dirty="0">
                <a:solidFill>
                  <a:srgbClr val="000000"/>
                </a:solidFill>
              </a:rPr>
              <a:t>JdbcTemplate </a:t>
            </a:r>
            <a:r>
              <a:rPr sz="3200" spc="55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SimpleJdbcInsert  </a:t>
            </a:r>
            <a:r>
              <a:rPr sz="3200" spc="120" dirty="0">
                <a:solidFill>
                  <a:srgbClr val="000000"/>
                </a:solidFill>
              </a:rPr>
              <a:t>ORM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400" y="1778000"/>
            <a:ext cx="4699000" cy="447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" y="2667000"/>
            <a:ext cx="60909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FFFFFF"/>
                </a:solidFill>
                <a:sym typeface="+mn-ea"/>
              </a:rPr>
              <a:t>Assisted Practice</a:t>
            </a:r>
            <a:br>
              <a:rPr lang="en-US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3086100"/>
            <a:ext cx="538543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Table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Controller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Call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647700"/>
            <a:ext cx="676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Create</a:t>
            </a:r>
            <a:r>
              <a:rPr spc="-280" dirty="0"/>
              <a:t> </a:t>
            </a:r>
            <a:r>
              <a:rPr spc="-40" dirty="0"/>
              <a:t>Database</a:t>
            </a:r>
            <a:r>
              <a:rPr spc="-275" dirty="0"/>
              <a:t> </a:t>
            </a:r>
            <a:r>
              <a:rPr spc="-130" dirty="0"/>
              <a:t>Table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3251200"/>
            <a:ext cx="880554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CREATE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TABLE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`ride_tracker`.`ride`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`id`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NOT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NULL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AUTO_INCREMENT,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`name`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VARCHAR(100)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NOT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NULL,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 marR="2444115">
              <a:lnSpc>
                <a:spcPts val="4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`duration` INT NOT NULL,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PRIMARY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KEY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(`id`));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Create</a:t>
            </a:r>
            <a:r>
              <a:rPr spc="-315" dirty="0"/>
              <a:t> </a:t>
            </a:r>
            <a:r>
              <a:rPr spc="-175" dirty="0"/>
              <a:t>Test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1727200"/>
            <a:ext cx="14168755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@Test(timeout=3000)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testCreateRide()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RestTemplate();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1231900" marR="5613400">
              <a:lnSpc>
                <a:spcPct val="104000"/>
              </a:lnSpc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Ride ride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new Ride();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ride.setName("Bobsled Trail");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ride.setDuration(33);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12700" marR="5080" indent="1219200">
              <a:lnSpc>
                <a:spcPct val="104000"/>
              </a:lnSpc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restTemplate.put("http://localhost:8080/ride_tracker/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ride",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ride);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}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3086100"/>
            <a:ext cx="56737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Unit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Tier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JdbcTemplate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SimpleJdbcInsert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Presentation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Creating Records in the Database</vt:lpstr>
      <vt:lpstr>JdbcTemplate  SimpleJdbcInsert  ORM</vt:lpstr>
      <vt:lpstr>Demo</vt:lpstr>
      <vt:lpstr>Create Database Table</vt:lpstr>
      <vt:lpstr>Create Test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Records in the Database</dc:title>
  <dc:creator/>
  <cp:lastModifiedBy>Steve Sam</cp:lastModifiedBy>
  <cp:revision>2</cp:revision>
  <dcterms:created xsi:type="dcterms:W3CDTF">2022-10-18T16:51:50Z</dcterms:created>
  <dcterms:modified xsi:type="dcterms:W3CDTF">2022-10-18T16:52:38Z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5075F72B88C74B9B98EADB6624CACCEF</vt:lpwstr>
  </property>
  <property fmtid="{D5CDD505-2E9C-101B-9397-08002B2CF9AE}" pid="3" name="KSOProductBuildVer">
    <vt:lpwstr>1033-11.2.0.11341</vt:lpwstr>
  </property>
</Properties>
</file>