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38265" y="3149600"/>
            <a:ext cx="3379469" cy="188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8830" y="647700"/>
            <a:ext cx="19583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757679"/>
            <a:ext cx="14401800" cy="548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131337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Deletin</a:t>
            </a:r>
            <a:r>
              <a:rPr sz="6000" spc="1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0" dirty="0">
                <a:solidFill>
                  <a:srgbClr val="171717"/>
                </a:solidFill>
              </a:rPr>
              <a:t>R</a:t>
            </a:r>
            <a:r>
              <a:rPr sz="6000" spc="-10" dirty="0">
                <a:solidFill>
                  <a:srgbClr val="171717"/>
                </a:solidFill>
              </a:rPr>
              <a:t>e</a:t>
            </a:r>
            <a:r>
              <a:rPr sz="6000" spc="-120" dirty="0">
                <a:solidFill>
                  <a:srgbClr val="171717"/>
                </a:solidFill>
              </a:rPr>
              <a:t>c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100" dirty="0">
                <a:solidFill>
                  <a:srgbClr val="171717"/>
                </a:solidFill>
              </a:rPr>
              <a:t>d</a:t>
            </a:r>
            <a:r>
              <a:rPr sz="6000" spc="4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5" dirty="0">
                <a:solidFill>
                  <a:srgbClr val="171717"/>
                </a:solidFill>
              </a:rPr>
              <a:t>f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14" dirty="0">
                <a:solidFill>
                  <a:srgbClr val="171717"/>
                </a:solidFill>
              </a:rPr>
              <a:t>o</a:t>
            </a:r>
            <a:r>
              <a:rPr sz="6000" spc="60" dirty="0">
                <a:solidFill>
                  <a:srgbClr val="171717"/>
                </a:solidFill>
              </a:rPr>
              <a:t>m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D</a:t>
            </a:r>
            <a:r>
              <a:rPr sz="6000" spc="-215" dirty="0">
                <a:solidFill>
                  <a:srgbClr val="171717"/>
                </a:solidFill>
              </a:rPr>
              <a:t>a</a:t>
            </a:r>
            <a:r>
              <a:rPr sz="6000" spc="-175" dirty="0">
                <a:solidFill>
                  <a:srgbClr val="171717"/>
                </a:solidFill>
              </a:rPr>
              <a:t>tabase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149600"/>
            <a:ext cx="2908935" cy="1884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4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crU</a:t>
            </a:r>
            <a:r>
              <a:rPr sz="6500" spc="45" dirty="0">
                <a:latin typeface="Verdana" panose="020B0604030504040204"/>
                <a:cs typeface="Verdana" panose="020B0604030504040204"/>
              </a:rPr>
              <a:t>D  </a:t>
            </a:r>
            <a:r>
              <a:rPr sz="3200" spc="195" dirty="0">
                <a:latin typeface="Verdana" panose="020B0604030504040204"/>
                <a:cs typeface="Verdana" panose="020B0604030504040204"/>
              </a:rPr>
              <a:t>Jdbc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empl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5308600"/>
            <a:ext cx="648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NamedParameterJdbcTemplate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400" y="1778000"/>
            <a:ext cx="4699000" cy="447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7900" y="3873500"/>
            <a:ext cx="793305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JdbcTemplate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NamedParameterJdbcTemplate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52070" y="2667000"/>
            <a:ext cx="60909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0" dirty="0">
                <a:solidFill>
                  <a:srgbClr val="FFFFFF"/>
                </a:solidFill>
                <a:sym typeface="+mn-ea"/>
              </a:rPr>
              <a:t>Assisted Practice</a:t>
            </a:r>
            <a:br>
              <a:rPr lang="en-US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endParaRPr spc="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Dele</a:t>
            </a:r>
            <a:r>
              <a:rPr spc="-100" dirty="0"/>
              <a:t>t</a:t>
            </a:r>
            <a:r>
              <a:rPr spc="-60" dirty="0"/>
              <a:t>e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4208779"/>
            <a:ext cx="14612619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12000"/>
              </a:lnSpc>
              <a:spcBef>
                <a:spcPts val="100"/>
              </a:spcBef>
              <a:tabLst>
                <a:tab pos="1719580" algn="l"/>
                <a:tab pos="8548370" algn="l"/>
                <a:tab pos="13623925" algn="l"/>
              </a:tabLst>
            </a:pPr>
            <a:r>
              <a:rPr sz="32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	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void deleteRide(Integer</a:t>
            </a:r>
            <a:r>
              <a:rPr sz="3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	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jdbcTemplat</a:t>
            </a:r>
            <a:r>
              <a:rPr sz="3200" spc="-5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.update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“delet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ro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rid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wher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i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?</a:t>
            </a:r>
            <a:r>
              <a:rPr sz="32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400" y="647700"/>
            <a:ext cx="578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Named</a:t>
            </a:r>
            <a:r>
              <a:rPr spc="-330" dirty="0"/>
              <a:t> </a:t>
            </a:r>
            <a:r>
              <a:rPr spc="-75" dirty="0"/>
              <a:t>Parameters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1757679"/>
            <a:ext cx="14353540" cy="548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2428240" indent="-685800">
              <a:lnSpc>
                <a:spcPct val="112000"/>
              </a:lnSpc>
              <a:spcBef>
                <a:spcPts val="100"/>
              </a:spcBef>
              <a:tabLst>
                <a:tab pos="1719580" algn="l"/>
                <a:tab pos="8548370" algn="l"/>
                <a:tab pos="10697210" algn="l"/>
                <a:tab pos="11184890" algn="l"/>
              </a:tabLst>
            </a:pPr>
            <a:r>
              <a:rPr sz="32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	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void deleteRide(Integer</a:t>
            </a:r>
            <a:r>
              <a:rPr sz="32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)	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NamedParameterJdbcTemplat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namedTemplate	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32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new 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NamedParameterJdbcTemplate(</a:t>
            </a:r>
            <a:r>
              <a:rPr sz="3200" spc="-5" dirty="0">
                <a:solidFill>
                  <a:srgbClr val="0326CC"/>
                </a:solidFill>
                <a:latin typeface="Courier New" panose="02070309020205020404"/>
                <a:cs typeface="Courier New" panose="02070309020205020404"/>
              </a:rPr>
              <a:t>jdbcTemplate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698500" marR="2185035">
              <a:lnSpc>
                <a:spcPct val="112000"/>
              </a:lnSpc>
              <a:tabLst>
                <a:tab pos="5332095" algn="l"/>
                <a:tab pos="7770495" algn="l"/>
                <a:tab pos="8258175" algn="l"/>
                <a:tab pos="9234170" algn="l"/>
              </a:tabLst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Map&lt;String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Object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paramMap	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32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HashMap&lt;&gt;();  </a:t>
            </a:r>
            <a:r>
              <a:rPr sz="32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paramMap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.put(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"id"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 marR="5080" indent="914400">
              <a:lnSpc>
                <a:spcPct val="112000"/>
              </a:lnSpc>
            </a:pPr>
            <a:r>
              <a:rPr sz="32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namedTemplate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.update(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"delete from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ride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= :id"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200" spc="-1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paramMap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87805" y="589504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2" y="185987"/>
                </a:moveTo>
                <a:lnTo>
                  <a:pt x="1116291" y="220729"/>
                </a:lnTo>
                <a:lnTo>
                  <a:pt x="1145496" y="257207"/>
                </a:lnTo>
                <a:lnTo>
                  <a:pt x="1171626" y="295248"/>
                </a:lnTo>
                <a:lnTo>
                  <a:pt x="1194683" y="334678"/>
                </a:lnTo>
                <a:lnTo>
                  <a:pt x="1214665" y="375324"/>
                </a:lnTo>
                <a:lnTo>
                  <a:pt x="1231573" y="417012"/>
                </a:lnTo>
                <a:lnTo>
                  <a:pt x="1245407" y="459567"/>
                </a:lnTo>
                <a:lnTo>
                  <a:pt x="1256166" y="502818"/>
                </a:lnTo>
                <a:lnTo>
                  <a:pt x="1263852" y="546589"/>
                </a:lnTo>
                <a:lnTo>
                  <a:pt x="1268463" y="590707"/>
                </a:lnTo>
                <a:lnTo>
                  <a:pt x="1270000" y="634999"/>
                </a:lnTo>
                <a:lnTo>
                  <a:pt x="1268463" y="679292"/>
                </a:lnTo>
                <a:lnTo>
                  <a:pt x="1263852" y="723410"/>
                </a:lnTo>
                <a:lnTo>
                  <a:pt x="1256166" y="767181"/>
                </a:lnTo>
                <a:lnTo>
                  <a:pt x="1245407" y="810432"/>
                </a:lnTo>
                <a:lnTo>
                  <a:pt x="1231573" y="852987"/>
                </a:lnTo>
                <a:lnTo>
                  <a:pt x="1214665" y="894675"/>
                </a:lnTo>
                <a:lnTo>
                  <a:pt x="1194683" y="935321"/>
                </a:lnTo>
                <a:lnTo>
                  <a:pt x="1171626" y="974751"/>
                </a:lnTo>
                <a:lnTo>
                  <a:pt x="1145496" y="1012792"/>
                </a:lnTo>
                <a:lnTo>
                  <a:pt x="1116291" y="1049270"/>
                </a:lnTo>
                <a:lnTo>
                  <a:pt x="1084012" y="1084012"/>
                </a:lnTo>
                <a:lnTo>
                  <a:pt x="1049270" y="1116291"/>
                </a:lnTo>
                <a:lnTo>
                  <a:pt x="1012792" y="1145496"/>
                </a:lnTo>
                <a:lnTo>
                  <a:pt x="974751" y="1171626"/>
                </a:lnTo>
                <a:lnTo>
                  <a:pt x="935321" y="1194683"/>
                </a:lnTo>
                <a:lnTo>
                  <a:pt x="894675" y="1214665"/>
                </a:lnTo>
                <a:lnTo>
                  <a:pt x="852987" y="1231573"/>
                </a:lnTo>
                <a:lnTo>
                  <a:pt x="810432" y="1245407"/>
                </a:lnTo>
                <a:lnTo>
                  <a:pt x="767181" y="1256166"/>
                </a:lnTo>
                <a:lnTo>
                  <a:pt x="723410" y="1263852"/>
                </a:lnTo>
                <a:lnTo>
                  <a:pt x="679292" y="1268463"/>
                </a:lnTo>
                <a:lnTo>
                  <a:pt x="635000" y="1270000"/>
                </a:lnTo>
                <a:lnTo>
                  <a:pt x="590707" y="1268463"/>
                </a:lnTo>
                <a:lnTo>
                  <a:pt x="546589" y="1263852"/>
                </a:lnTo>
                <a:lnTo>
                  <a:pt x="502818" y="1256166"/>
                </a:lnTo>
                <a:lnTo>
                  <a:pt x="459567" y="1245407"/>
                </a:lnTo>
                <a:lnTo>
                  <a:pt x="417012" y="1231573"/>
                </a:lnTo>
                <a:lnTo>
                  <a:pt x="375324" y="1214665"/>
                </a:lnTo>
                <a:lnTo>
                  <a:pt x="334678" y="1194683"/>
                </a:lnTo>
                <a:lnTo>
                  <a:pt x="295248" y="1171626"/>
                </a:lnTo>
                <a:lnTo>
                  <a:pt x="257207" y="1145496"/>
                </a:lnTo>
                <a:lnTo>
                  <a:pt x="220729" y="1116291"/>
                </a:lnTo>
                <a:lnTo>
                  <a:pt x="185987" y="1084012"/>
                </a:lnTo>
                <a:lnTo>
                  <a:pt x="153708" y="1049270"/>
                </a:lnTo>
                <a:lnTo>
                  <a:pt x="124503" y="1012792"/>
                </a:lnTo>
                <a:lnTo>
                  <a:pt x="98373" y="974751"/>
                </a:lnTo>
                <a:lnTo>
                  <a:pt x="75317" y="935321"/>
                </a:lnTo>
                <a:lnTo>
                  <a:pt x="55335" y="894675"/>
                </a:lnTo>
                <a:lnTo>
                  <a:pt x="38427" y="852987"/>
                </a:lnTo>
                <a:lnTo>
                  <a:pt x="24593" y="810432"/>
                </a:lnTo>
                <a:lnTo>
                  <a:pt x="13833" y="767181"/>
                </a:lnTo>
                <a:lnTo>
                  <a:pt x="6148" y="723410"/>
                </a:lnTo>
                <a:lnTo>
                  <a:pt x="1537" y="679292"/>
                </a:lnTo>
                <a:lnTo>
                  <a:pt x="0" y="635000"/>
                </a:lnTo>
                <a:lnTo>
                  <a:pt x="1537" y="590707"/>
                </a:lnTo>
                <a:lnTo>
                  <a:pt x="6148" y="546589"/>
                </a:lnTo>
                <a:lnTo>
                  <a:pt x="13833" y="502818"/>
                </a:lnTo>
                <a:lnTo>
                  <a:pt x="24593" y="459567"/>
                </a:lnTo>
                <a:lnTo>
                  <a:pt x="38427" y="417012"/>
                </a:lnTo>
                <a:lnTo>
                  <a:pt x="55335" y="375324"/>
                </a:lnTo>
                <a:lnTo>
                  <a:pt x="75317" y="334678"/>
                </a:lnTo>
                <a:lnTo>
                  <a:pt x="98373" y="295248"/>
                </a:lnTo>
                <a:lnTo>
                  <a:pt x="124503" y="257207"/>
                </a:lnTo>
                <a:lnTo>
                  <a:pt x="153708" y="220729"/>
                </a:lnTo>
                <a:lnTo>
                  <a:pt x="185987" y="185987"/>
                </a:lnTo>
                <a:lnTo>
                  <a:pt x="220729" y="153708"/>
                </a:lnTo>
                <a:lnTo>
                  <a:pt x="257207" y="124503"/>
                </a:lnTo>
                <a:lnTo>
                  <a:pt x="295248" y="98373"/>
                </a:lnTo>
                <a:lnTo>
                  <a:pt x="334678" y="75317"/>
                </a:lnTo>
                <a:lnTo>
                  <a:pt x="375324" y="55335"/>
                </a:lnTo>
                <a:lnTo>
                  <a:pt x="417012" y="38427"/>
                </a:lnTo>
                <a:lnTo>
                  <a:pt x="459567" y="24593"/>
                </a:lnTo>
                <a:lnTo>
                  <a:pt x="502818" y="13833"/>
                </a:lnTo>
                <a:lnTo>
                  <a:pt x="546589" y="6148"/>
                </a:lnTo>
                <a:lnTo>
                  <a:pt x="590707" y="1537"/>
                </a:lnTo>
                <a:lnTo>
                  <a:pt x="634999" y="0"/>
                </a:lnTo>
                <a:lnTo>
                  <a:pt x="679292" y="1537"/>
                </a:lnTo>
                <a:lnTo>
                  <a:pt x="723410" y="6148"/>
                </a:lnTo>
                <a:lnTo>
                  <a:pt x="767181" y="13833"/>
                </a:lnTo>
                <a:lnTo>
                  <a:pt x="810432" y="24593"/>
                </a:lnTo>
                <a:lnTo>
                  <a:pt x="852987" y="38427"/>
                </a:lnTo>
                <a:lnTo>
                  <a:pt x="894675" y="55335"/>
                </a:lnTo>
                <a:lnTo>
                  <a:pt x="935321" y="75317"/>
                </a:lnTo>
                <a:lnTo>
                  <a:pt x="974751" y="98373"/>
                </a:lnTo>
                <a:lnTo>
                  <a:pt x="1012792" y="124503"/>
                </a:lnTo>
                <a:lnTo>
                  <a:pt x="1049270" y="153708"/>
                </a:lnTo>
                <a:lnTo>
                  <a:pt x="1084012" y="185987"/>
                </a:lnTo>
                <a:close/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3479800"/>
            <a:ext cx="648017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Named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2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ame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erJdbc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empl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 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Multiple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Presentation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Deleting Records from the Database</vt:lpstr>
      <vt:lpstr>PowerPoint 演示文稿</vt:lpstr>
      <vt:lpstr>Demo</vt:lpstr>
      <vt:lpstr>Delete</vt:lpstr>
      <vt:lpstr>Named Parameters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Records from the Database</dc:title>
  <dc:creator/>
  <cp:lastModifiedBy>Steve Sam</cp:lastModifiedBy>
  <cp:revision>2</cp:revision>
  <dcterms:created xsi:type="dcterms:W3CDTF">2022-10-19T17:22:25Z</dcterms:created>
  <dcterms:modified xsi:type="dcterms:W3CDTF">2022-10-19T17:41:44Z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ABF7755AE1C34656B9AAE9CECB371F77</vt:lpwstr>
  </property>
  <property fmtid="{D5CDD505-2E9C-101B-9397-08002B2CF9AE}" pid="3" name="KSOProductBuildVer">
    <vt:lpwstr>1033-11.2.0.11341</vt:lpwstr>
  </property>
</Properties>
</file>