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5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17" y="2981591"/>
            <a:ext cx="10779766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546100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 spc="-6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125" y="1655445"/>
            <a:ext cx="10485755" cy="1394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Building Applications Using </a:t>
            </a:r>
            <a:b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</a:b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Spring JDBC 5</a:t>
            </a:r>
            <a:endParaRPr sz="45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ChangeAspect="1"/>
          </p:cNvGraphicFramePr>
          <p:nvPr>
            <p:ph idx="1"/>
          </p:nvPr>
        </p:nvGraphicFramePr>
        <p:xfrm>
          <a:off x="785495" y="702310"/>
          <a:ext cx="10621010" cy="545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8534400" imgH="4381500" progId="Paint.Picture">
                  <p:embed/>
                </p:oleObj>
              </mc:Choice>
              <mc:Fallback>
                <p:oleObj name="" r:id="rId1" imgW="8534400" imgH="43815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495" y="702310"/>
                        <a:ext cx="10621010" cy="545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451485" y="802005"/>
          <a:ext cx="11289030" cy="55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905875" imgH="4381500" progId="Paint.Picture">
                  <p:embed/>
                </p:oleObj>
              </mc:Choice>
              <mc:Fallback>
                <p:oleObj name="" r:id="rId1" imgW="8905875" imgH="43815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" y="802005"/>
                        <a:ext cx="11289030" cy="55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909320"/>
            <a:ext cx="105822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094740" y="673100"/>
          <a:ext cx="10002520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372725" imgH="5715000" progId="Paint.Picture">
                  <p:embed/>
                </p:oleObj>
              </mc:Choice>
              <mc:Fallback>
                <p:oleObj name="" r:id="rId1" imgW="10372725" imgH="5715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4740" y="673100"/>
                        <a:ext cx="10002520" cy="551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852805"/>
            <a:ext cx="10678160" cy="5153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Paint.Picture</vt:lpstr>
      <vt:lpstr>Spring REST: Getting Started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 Sam</cp:lastModifiedBy>
  <cp:revision>5</cp:revision>
  <dcterms:created xsi:type="dcterms:W3CDTF">2022-01-04T16:09:00Z</dcterms:created>
  <dcterms:modified xsi:type="dcterms:W3CDTF">2022-10-17T16:16:32Z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70A1F4A8B92C402F9B8FF5FABB5FE9E1</vt:lpwstr>
  </property>
  <property fmtid="{D5CDD505-2E9C-101B-9397-08002B2CF9AE}" pid="3" name="KSOProductBuildVer">
    <vt:lpwstr>1033-11.2.0.11341</vt:lpwstr>
  </property>
</Properties>
</file>