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56" r:id="rId4"/>
    <p:sldId id="257" r:id="rId5"/>
    <p:sldId id="260" r:id="rId6"/>
    <p:sldId id="261" r:id="rId7"/>
    <p:sldId id="258" r:id="rId8"/>
    <p:sldId id="262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8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808" y="2092811"/>
            <a:ext cx="7578383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073277" y="3634740"/>
            <a:ext cx="661988" cy="951230"/>
          </a:xfrm>
          <a:custGeom>
            <a:avLst/>
            <a:gdLst/>
            <a:ahLst/>
            <a:cxnLst/>
            <a:rect l="l" t="t" r="r" b="b"/>
            <a:pathLst>
              <a:path w="882650" h="951229">
                <a:moveTo>
                  <a:pt x="0" y="0"/>
                </a:moveTo>
                <a:lnTo>
                  <a:pt x="882396" y="0"/>
                </a:lnTo>
                <a:lnTo>
                  <a:pt x="882396" y="950976"/>
                </a:lnTo>
                <a:lnTo>
                  <a:pt x="0" y="95097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543" y="3990555"/>
            <a:ext cx="294365" cy="4557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7398" y="715897"/>
            <a:ext cx="774383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99559" y="1675490"/>
            <a:ext cx="3936206" cy="171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9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533400" y="3090863"/>
            <a:ext cx="8077200" cy="28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2788" y="2366963"/>
            <a:ext cx="7246938" cy="528638"/>
          </a:xfrm>
        </p:spPr>
        <p:txBody>
          <a:bodyPr vert="horz" wrap="square" lIns="0" tIns="9525" rIns="0" bIns="0" rtlCol="0">
            <a:spAutoFit/>
          </a:bodyPr>
          <a:lstStyle/>
          <a:p>
            <a:pPr marL="12700" marR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375" b="0" i="0" u="none" strike="noStrike" kern="1200" cap="none" spc="0" normalizeH="0" baseline="0" noProof="1" dirty="0">
                <a:solidFill>
                  <a:srgbClr val="171717"/>
                </a:solidFill>
                <a:latin typeface="+mj-lt"/>
                <a:ea typeface="+mj-ea"/>
                <a:cs typeface="+mj-cs"/>
              </a:rPr>
              <a:t>Spring Boot SSL [https]</a:t>
            </a:r>
            <a:endParaRPr kumimoji="0" sz="3375" b="0" i="0" u="none" strike="noStrike" kern="1200" cap="none" spc="0" normalizeH="0" baseline="0" noProof="1" dirty="0">
              <a:solidFill>
                <a:srgbClr val="171717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6F15528-21DE-4FAA-801E-634DDDAF4B2B}" type="slidenum">
              <a:rPr kumimoji="0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en-US" alt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5830" y="476885"/>
            <a:ext cx="5161280" cy="62001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Terminology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97710"/>
            <a:ext cx="8229600" cy="3730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your own self signed SSL certificate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99380"/>
          </a:xfrm>
        </p:spPr>
        <p:txBody>
          <a:bodyPr/>
          <a:p>
            <a:pPr marL="0" indent="0">
              <a:buNone/>
            </a:pPr>
            <a:r>
              <a:rPr lang="en-US"/>
              <a:t>Two options –</a:t>
            </a:r>
            <a:endParaRPr lang="en-US"/>
          </a:p>
          <a:p>
            <a:endParaRPr lang="en-US"/>
          </a:p>
          <a:p>
            <a:r>
              <a:rPr lang="en-US"/>
              <a:t>to create a self-signed certificate</a:t>
            </a:r>
            <a:endParaRPr lang="en-US"/>
          </a:p>
          <a:p>
            <a:pPr marL="0" indent="0">
              <a:buNone/>
            </a:pPr>
            <a:r>
              <a:rPr lang="en-US"/>
              <a:t>ex: </a:t>
            </a:r>
            <a:r>
              <a:rPr lang="en-US" sz="2000" i="1"/>
              <a:t>keytool -genkey -alias selfsigned_localhost_sslserver -keyalg RSA -keysize 2048 -validity 700 -keypass changeit -storepass changeit -keystore ssl-server.jks</a:t>
            </a:r>
            <a:endParaRPr lang="en-US" sz="2000" i="1"/>
          </a:p>
          <a:p>
            <a:pPr marL="0" indent="0">
              <a:buNone/>
            </a:pPr>
            <a:endParaRPr lang="en-US" sz="1200" i="1"/>
          </a:p>
          <a:p>
            <a:pPr marL="0" indent="0">
              <a:buNone/>
            </a:pPr>
            <a:endParaRPr lang="en-US" sz="1200" i="1"/>
          </a:p>
          <a:p>
            <a:pPr marL="0" indent="0">
              <a:buNone/>
            </a:pPr>
            <a:endParaRPr lang="en-US" sz="1200" i="1"/>
          </a:p>
          <a:p>
            <a:r>
              <a:rPr lang="en-US"/>
              <a:t>to obtain SSL certificate from certification authority(CA) we call it CA certificate.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50340"/>
            <a:ext cx="8229600" cy="4515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115" y="2237740"/>
            <a:ext cx="82296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3919220" cy="69030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11430" y="2294573"/>
            <a:ext cx="3488531" cy="424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9855" y="1496695"/>
            <a:ext cx="5192395" cy="563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9FBC"/>
                </a:solidFill>
              </a:rPr>
              <a:t>Create Spring-boot project and configure SSL</a:t>
            </a:r>
            <a:endParaRPr sz="1800" dirty="0">
              <a:solidFill>
                <a:srgbClr val="2A9FB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099560" y="2201545"/>
            <a:ext cx="4625340" cy="17589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lang="en-US" spc="25" dirty="0"/>
              <a:t>Generate spring boot project</a:t>
            </a:r>
            <a:endParaRPr lang="en-US" spc="25" dirty="0"/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dirty="0"/>
              <a:t>Add REST endpoint</a:t>
            </a:r>
            <a:endParaRPr dirty="0"/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lang="en-US" spc="105" dirty="0">
                <a:sym typeface="+mn-ea"/>
              </a:rPr>
              <a:t>Spring Boot SSL Configuration </a:t>
            </a:r>
            <a:endParaRPr dirty="0"/>
          </a:p>
          <a:p>
            <a:pPr marL="300990" marR="508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dirty="0"/>
              <a:t>Redirect HTTP requests to HTTPS</a:t>
            </a:r>
            <a:endParaRPr dirty="0"/>
          </a:p>
          <a:p>
            <a:pPr marL="12065" marR="5080" indent="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None/>
              <a:tabLst>
                <a:tab pos="300990" algn="l"/>
                <a:tab pos="301625" algn="l"/>
              </a:tabLst>
            </a:pP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15240"/>
          </a:xfrm>
        </p:spPr>
        <p:txBody>
          <a:bodyPr/>
          <a:p>
            <a:fld id="{B6F15528-21DE-4FAA-801E-634DDDAF4B2B}" type="slidenum">
              <a:rPr sz="100"/>
            </a:fld>
            <a:endParaRPr sz="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Run Application and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060" y="1988820"/>
            <a:ext cx="6905625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391922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3046" y="1119458"/>
            <a:ext cx="3569494" cy="563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F05A28"/>
                </a:solidFill>
              </a:rPr>
              <a:t>E</a:t>
            </a:r>
            <a:r>
              <a:rPr sz="1800" dirty="0">
                <a:solidFill>
                  <a:srgbClr val="F05A28"/>
                </a:solidFill>
              </a:rPr>
              <a:t>nable HTTPS in spring boot application </a:t>
            </a:r>
            <a:endParaRPr sz="1800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3046" y="1917653"/>
            <a:ext cx="4499134" cy="11283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919480">
              <a:lnSpc>
                <a:spcPct val="100000"/>
              </a:lnSpc>
              <a:spcBef>
                <a:spcPts val="1800"/>
              </a:spcBef>
            </a:pPr>
            <a:r>
              <a:rPr lang="en-US"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reate self signed SSL certificate</a:t>
            </a:r>
            <a:endParaRPr sz="18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lang="en-US"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edirect HTTP traffic to HTTPS</a:t>
            </a:r>
            <a:endParaRPr sz="18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494" y="2294612"/>
            <a:ext cx="1633538" cy="424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27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15240"/>
          </a:xfrm>
        </p:spPr>
        <p:txBody>
          <a:bodyPr/>
          <a:p>
            <a:fld id="{B6F15528-21DE-4FAA-801E-634DDDAF4B2B}" type="slidenum">
              <a:rPr sz="100"/>
            </a:fld>
            <a:endParaRPr sz="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WPS Presentation</Application>
  <PresentationFormat/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Verdana</vt:lpstr>
      <vt:lpstr>Microsoft YaHei</vt:lpstr>
      <vt:lpstr>Calibri</vt:lpstr>
      <vt:lpstr>Arial MT</vt:lpstr>
      <vt:lpstr>Default Design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Basic Apache Kafka installation:</vt:lpstr>
      <vt:lpstr>PowerPoint 演示文稿</vt:lpstr>
      <vt:lpstr>Detailed explanation and view: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SSL [https]</dc:title>
  <dc:creator>Stephen Samuels</dc:creator>
  <cp:lastModifiedBy>Steve Sam</cp:lastModifiedBy>
  <cp:revision>9</cp:revision>
  <dcterms:created xsi:type="dcterms:W3CDTF">2022-10-24T09:00:35Z</dcterms:created>
  <dcterms:modified xsi:type="dcterms:W3CDTF">2022-10-24T10:02:01Z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536AA215E8D044779189FB39AA8B379B</vt:lpwstr>
  </property>
</Properties>
</file>