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8" r:id="rId4"/>
    <p:sldId id="259" r:id="rId5"/>
    <p:sldId id="256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117" y="2981591"/>
            <a:ext cx="10779766" cy="380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9175" y="3267075"/>
            <a:ext cx="5461000" cy="424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700" spc="-6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0125" y="1655445"/>
            <a:ext cx="10485755" cy="13944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sz="4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</a:br>
            <a:r>
              <a:rPr sz="4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lang="en-US" sz="4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4 </a:t>
            </a:r>
            <a:r>
              <a:rPr sz="4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for the Developer</a:t>
            </a:r>
            <a:endParaRPr sz="450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096010" y="687705"/>
          <a:ext cx="9820910" cy="548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544175" imgH="5886450" progId="Paint.Picture">
                  <p:embed/>
                </p:oleObj>
              </mc:Choice>
              <mc:Fallback>
                <p:oleObj name="" r:id="rId1" imgW="10544175" imgH="58864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6010" y="687705"/>
                        <a:ext cx="9820910" cy="548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309880" y="165735"/>
          <a:ext cx="11572875" cy="595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601325" imgH="5457825" progId="Paint.Picture">
                  <p:embed/>
                </p:oleObj>
              </mc:Choice>
              <mc:Fallback>
                <p:oleObj name="" r:id="rId1" imgW="10601325" imgH="54578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880" y="165735"/>
                        <a:ext cx="11572875" cy="5958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824230" y="702310"/>
          <a:ext cx="10542905" cy="545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534650" imgH="5448300" progId="Paint.Picture">
                  <p:embed/>
                </p:oleObj>
              </mc:Choice>
              <mc:Fallback>
                <p:oleObj name="" r:id="rId1" imgW="10534650" imgH="54483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4230" y="702310"/>
                        <a:ext cx="10542905" cy="545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332865" y="751840"/>
          <a:ext cx="9526270" cy="535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0525125" imgH="5915025" progId="Paint.Picture">
                  <p:embed/>
                </p:oleObj>
              </mc:Choice>
              <mc:Fallback>
                <p:oleObj name="" r:id="rId1" imgW="10525125" imgH="591502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2865" y="751840"/>
                        <a:ext cx="9526270" cy="535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3" name="Content Placeholder 2"/>
          <p:cNvGraphicFramePr>
            <a:graphicFrameLocks noChangeAspect="1"/>
          </p:cNvGraphicFramePr>
          <p:nvPr>
            <p:ph idx="1"/>
          </p:nvPr>
        </p:nvGraphicFramePr>
        <p:xfrm>
          <a:off x="181610" y="508635"/>
          <a:ext cx="11816080" cy="584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772775" imgH="5324475" progId="Paint.Picture">
                  <p:embed/>
                </p:oleObj>
              </mc:Choice>
              <mc:Fallback>
                <p:oleObj name="" r:id="rId1" imgW="10772775" imgH="53244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1610" y="508635"/>
                        <a:ext cx="11816080" cy="5840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812165" y="665480"/>
          <a:ext cx="10541635" cy="535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334625" imgH="5248275" progId="Paint.Picture">
                  <p:embed/>
                </p:oleObj>
              </mc:Choice>
              <mc:Fallback>
                <p:oleObj name="" r:id="rId1" imgW="10334625" imgH="52482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2165" y="665480"/>
                        <a:ext cx="10541635" cy="535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WPS Presentation</Application>
  <PresentationFormat>Widescreen</PresentationFormat>
  <Paragraphs>18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Calibri Light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 JUnit 5 Fundamentals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REST: Getting Started</dc:title>
  <dc:creator/>
  <cp:lastModifiedBy>Steve Sam</cp:lastModifiedBy>
  <cp:revision>10</cp:revision>
  <dcterms:created xsi:type="dcterms:W3CDTF">2022-01-04T16:09:00Z</dcterms:created>
  <dcterms:modified xsi:type="dcterms:W3CDTF">2022-10-29T15:36:16Z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70A1F4A8B92C402F9B8FF5FABB5FE9E1</vt:lpwstr>
  </property>
  <property fmtid="{D5CDD505-2E9C-101B-9397-08002B2CF9AE}" pid="3" name="KSOProductBuildVer">
    <vt:lpwstr>1033-11.2.0.11380</vt:lpwstr>
  </property>
</Properties>
</file>