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70" r:id="rId20"/>
    <p:sldId id="271" r:id="rId21"/>
    <p:sldId id="272" r:id="rId22"/>
    <p:sldId id="273" r:id="rId23"/>
    <p:sldId id="274" r:id="rId24"/>
    <p:sldId id="275" r:id="rId25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5950" y="4000500"/>
            <a:ext cx="4864100" cy="97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816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rgbClr val="171717"/>
                </a:solidFill>
              </a:rPr>
              <a:t>Boot</a:t>
            </a:r>
            <a:r>
              <a:rPr sz="6000" spc="-10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a</a:t>
            </a:r>
            <a:r>
              <a:rPr sz="6000" spc="55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10" dirty="0">
                <a:solidFill>
                  <a:srgbClr val="171717"/>
                </a:solidFill>
              </a:rPr>
              <a:t>4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f</a:t>
            </a:r>
            <a:r>
              <a:rPr sz="6000" spc="-95" dirty="0">
                <a:solidFill>
                  <a:srgbClr val="171717"/>
                </a:solidFill>
              </a:rPr>
              <a:t>o</a:t>
            </a:r>
            <a:r>
              <a:rPr sz="6000" spc="4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20" dirty="0">
                <a:solidFill>
                  <a:srgbClr val="171717"/>
                </a:solidFill>
              </a:rPr>
              <a:t>eloper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1500" y="4131055"/>
            <a:ext cx="494093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spc="-10" dirty="0"/>
              <a:t>Let's</a:t>
            </a:r>
            <a:r>
              <a:rPr sz="4650" spc="-260" dirty="0"/>
              <a:t> </a:t>
            </a:r>
            <a:r>
              <a:rPr sz="4650" spc="60" dirty="0"/>
              <a:t>get</a:t>
            </a:r>
            <a:r>
              <a:rPr sz="4650" spc="-254" dirty="0"/>
              <a:t> </a:t>
            </a:r>
            <a:r>
              <a:rPr sz="4650" spc="-110" dirty="0"/>
              <a:t>started.</a:t>
            </a:r>
            <a:endParaRPr sz="4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993213" y="7911187"/>
            <a:ext cx="1263015" cy="1233170"/>
            <a:chOff x="14993213" y="7911187"/>
            <a:chExt cx="1263015" cy="12331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328341" y="8246305"/>
              <a:ext cx="599765" cy="5997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93213" y="7911187"/>
              <a:ext cx="1263015" cy="1233170"/>
            </a:xfrm>
            <a:custGeom>
              <a:avLst/>
              <a:gdLst/>
              <a:ahLst/>
              <a:cxnLst/>
              <a:rect l="l" t="t" r="r" b="b"/>
              <a:pathLst>
                <a:path w="1263015" h="1233170">
                  <a:moveTo>
                    <a:pt x="0" y="0"/>
                  </a:moveTo>
                  <a:lnTo>
                    <a:pt x="1262786" y="0"/>
                  </a:lnTo>
                  <a:lnTo>
                    <a:pt x="1262786" y="1232812"/>
                  </a:lnTo>
                  <a:lnTo>
                    <a:pt x="0" y="1232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poppe</a:t>
            </a:r>
            <a:r>
              <a:rPr spc="-880" dirty="0"/>
              <a:t>r</a:t>
            </a:r>
            <a:r>
              <a:rPr spc="-885" dirty="0"/>
              <a:t>.</a:t>
            </a:r>
            <a:r>
              <a:rPr spc="-520" dirty="0"/>
              <a:t>js</a:t>
            </a:r>
            <a:r>
              <a:rPr spc="-1105" dirty="0"/>
              <a:t>.</a:t>
            </a:r>
            <a:r>
              <a:rPr spc="55" dirty="0"/>
              <a:t>o</a:t>
            </a:r>
            <a:r>
              <a:rPr spc="-475" dirty="0"/>
              <a:t>r</a:t>
            </a:r>
            <a:r>
              <a:rPr spc="225" dirty="0"/>
              <a:t>g</a:t>
            </a:r>
            <a:endParaRPr spc="2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609600"/>
            <a:ext cx="14768195" cy="7690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6705" y="2000250"/>
            <a:ext cx="9144587" cy="5143500"/>
            <a:chOff x="6656705" y="2000250"/>
            <a:chExt cx="9144587" cy="51435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rcRect t="2531"/>
            <a:stretch>
              <a:fillRect/>
            </a:stretch>
          </p:blipFill>
          <p:spPr>
            <a:xfrm>
              <a:off x="6656705" y="2130425"/>
              <a:ext cx="9144000" cy="5013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7292" y="2000250"/>
              <a:ext cx="9143997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/>
              <a:t>Summary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650942" y="1993900"/>
            <a:ext cx="9156700" cy="5156200"/>
            <a:chOff x="6650942" y="1993900"/>
            <a:chExt cx="9156700" cy="5156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7292" y="2000250"/>
              <a:ext cx="9143997" cy="5143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292" y="200025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t="2715"/>
          <a:stretch>
            <a:fillRect/>
          </a:stretch>
        </p:blipFill>
        <p:spPr>
          <a:xfrm>
            <a:off x="0" y="248285"/>
            <a:ext cx="16256000" cy="8895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Presentation</Application>
  <PresentationFormat>On-screen Show (4:3)</PresentationFormat>
  <Paragraphs>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Bootstrap 4 for the Developer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Let's get started.</vt:lpstr>
      <vt:lpstr>PowerPoint 演示文稿</vt:lpstr>
      <vt:lpstr>PowerPoint 演示文稿</vt:lpstr>
      <vt:lpstr>popper.js.org</vt:lpstr>
      <vt:lpstr>Summary</vt:lpstr>
      <vt:lpstr>Summary</vt:lpstr>
      <vt:lpstr>Summary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 for the Developer</dc:title>
  <dc:creator/>
  <cp:lastModifiedBy>Steve Sam</cp:lastModifiedBy>
  <cp:revision>2</cp:revision>
  <dcterms:created xsi:type="dcterms:W3CDTF">2022-10-29T15:47:08Z</dcterms:created>
  <dcterms:modified xsi:type="dcterms:W3CDTF">2022-10-29T17:32:44Z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607327AA5E85444AB7A83BD6C3E5EE2B</vt:lpwstr>
  </property>
  <property fmtid="{D5CDD505-2E9C-101B-9397-08002B2CF9AE}" pid="3" name="KSOProductBuildVer">
    <vt:lpwstr>1033-11.2.0.11380</vt:lpwstr>
  </property>
</Properties>
</file>