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77203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rgbClr val="171717"/>
                </a:solidFill>
              </a:rPr>
              <a:t>Boot</a:t>
            </a:r>
            <a:r>
              <a:rPr sz="6000" spc="-10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a</a:t>
            </a:r>
            <a:r>
              <a:rPr sz="6000" spc="55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95" dirty="0">
                <a:solidFill>
                  <a:srgbClr val="171717"/>
                </a:solidFill>
              </a:rPr>
              <a:t>N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155" dirty="0">
                <a:solidFill>
                  <a:srgbClr val="171717"/>
                </a:solidFill>
              </a:rPr>
              <a:t>vig</a:t>
            </a:r>
            <a:r>
              <a:rPr sz="6000" spc="-180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41400" y="152400"/>
          <a:ext cx="14055090" cy="85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15525" imgH="5915025" progId="Paint.Picture">
                  <p:embed/>
                </p:oleObj>
              </mc:Choice>
              <mc:Fallback>
                <p:oleObj name="" r:id="rId1" imgW="9915525" imgH="5915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1400" y="152400"/>
                        <a:ext cx="14055090" cy="850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On-screen Show (4:3)</PresentationFormat>
  <Paragraphs>76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Paint.Picture</vt:lpstr>
      <vt:lpstr>Bootstrap Navigation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Navigation</dc:title>
  <dc:creator/>
  <cp:lastModifiedBy>steve</cp:lastModifiedBy>
  <cp:revision>3</cp:revision>
  <dcterms:created xsi:type="dcterms:W3CDTF">2022-10-30T07:56:14Z</dcterms:created>
  <dcterms:modified xsi:type="dcterms:W3CDTF">2022-10-30T09:59:33Z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156D29C770AE4913A707B2009CF8C6F9</vt:lpwstr>
  </property>
  <property fmtid="{D5CDD505-2E9C-101B-9397-08002B2CF9AE}" pid="3" name="KSOProductBuildVer">
    <vt:lpwstr>1033-11.2.0.11380</vt:lpwstr>
  </property>
</Properties>
</file>