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2861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5" dirty="0">
                <a:solidFill>
                  <a:srgbClr val="171717"/>
                </a:solidFill>
              </a:rPr>
              <a:t>Buttons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1500" y="4131055"/>
            <a:ext cx="494093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-10" dirty="0"/>
              <a:t>Let's</a:t>
            </a:r>
            <a:r>
              <a:rPr sz="4650" spc="-260" dirty="0"/>
              <a:t> </a:t>
            </a:r>
            <a:r>
              <a:rPr sz="4650" spc="60" dirty="0"/>
              <a:t>get</a:t>
            </a:r>
            <a:r>
              <a:rPr sz="4650" spc="-254" dirty="0"/>
              <a:t> </a:t>
            </a:r>
            <a:r>
              <a:rPr sz="4650" spc="-110" dirty="0"/>
              <a:t>started.</a:t>
            </a:r>
            <a:endParaRPr sz="46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41119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8253" y="2259943"/>
              <a:ext cx="8172955" cy="4633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0"/>
            <a:ext cx="16240125" cy="9215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00" y="139700"/>
            <a:ext cx="16205200" cy="8864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Presentation</Application>
  <PresentationFormat>On-screen Show (4:3)</PresentationFormat>
  <Paragraphs>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Buttons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Let's get started.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Buttons</dc:title>
  <dc:creator/>
  <cp:lastModifiedBy>Steve Sam</cp:lastModifiedBy>
  <cp:revision>3</cp:revision>
  <dcterms:created xsi:type="dcterms:W3CDTF">2022-10-31T15:27:34Z</dcterms:created>
  <dcterms:modified xsi:type="dcterms:W3CDTF">2022-10-31T17:30:02Z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536F128660C04346B6AB68E7E5FC6A78</vt:lpwstr>
  </property>
  <property fmtid="{D5CDD505-2E9C-101B-9397-08002B2CF9AE}" pid="3" name="KSOProductBuildVer">
    <vt:lpwstr>1033-11.2.0.11380</vt:lpwstr>
  </property>
</Properties>
</file>