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8968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20" dirty="0">
                <a:solidFill>
                  <a:srgbClr val="171717"/>
                </a:solidFill>
              </a:rPr>
              <a:t>Image</a:t>
            </a:r>
            <a:r>
              <a:rPr sz="6000" spc="-135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725" dirty="0">
                <a:solidFill>
                  <a:srgbClr val="171717"/>
                </a:solidFill>
              </a:rPr>
              <a:t>T</a:t>
            </a:r>
            <a:r>
              <a:rPr sz="6000" spc="-180" dirty="0">
                <a:solidFill>
                  <a:srgbClr val="171717"/>
                </a:solidFill>
              </a:rPr>
              <a:t>able</a:t>
            </a:r>
            <a:r>
              <a:rPr sz="6000" spc="-25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an</a:t>
            </a:r>
            <a:r>
              <a:rPr sz="6000" spc="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05" dirty="0">
                <a:solidFill>
                  <a:srgbClr val="171717"/>
                </a:solidFill>
              </a:rPr>
              <a:t>Ca</a:t>
            </a:r>
            <a:r>
              <a:rPr sz="6000" spc="-415" dirty="0">
                <a:solidFill>
                  <a:srgbClr val="171717"/>
                </a:solidFill>
              </a:rPr>
              <a:t>r</a:t>
            </a:r>
            <a:r>
              <a:rPr sz="6000" spc="-105" dirty="0">
                <a:solidFill>
                  <a:srgbClr val="171717"/>
                </a:solidFill>
              </a:rPr>
              <a:t>ds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1500" y="4131055"/>
            <a:ext cx="494093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-10" dirty="0"/>
              <a:t>Let's</a:t>
            </a:r>
            <a:r>
              <a:rPr sz="4650" spc="-260" dirty="0"/>
              <a:t> </a:t>
            </a:r>
            <a:r>
              <a:rPr sz="4650" spc="60" dirty="0"/>
              <a:t>get</a:t>
            </a:r>
            <a:r>
              <a:rPr sz="4650" spc="-254" dirty="0"/>
              <a:t> </a:t>
            </a:r>
            <a:r>
              <a:rPr sz="4650" spc="-110" dirty="0"/>
              <a:t>started.</a:t>
            </a:r>
            <a:endParaRPr sz="46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327091" y="1504950"/>
            <a:ext cx="9804400" cy="5803900"/>
            <a:chOff x="6327091" y="1504950"/>
            <a:chExt cx="9804400" cy="58039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27091" y="1504950"/>
              <a:ext cx="9804401" cy="5803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4799" y="1993900"/>
              <a:ext cx="9144000" cy="514350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Presentation</Application>
  <PresentationFormat>On-screen Show (4:3)</PresentationFormat>
  <Paragraphs>74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Images Tables and Cards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Let's get started.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Tables and Cards</dc:title>
  <dc:creator/>
  <cp:lastModifiedBy>Steve Sam</cp:lastModifiedBy>
  <cp:revision>2</cp:revision>
  <dcterms:created xsi:type="dcterms:W3CDTF">2022-10-31T17:33:00Z</dcterms:created>
  <dcterms:modified xsi:type="dcterms:W3CDTF">2022-11-01T16:42:00Z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B4607B5EBA1941B3B50BA8B2843ECF89</vt:lpwstr>
  </property>
  <property fmtid="{D5CDD505-2E9C-101B-9397-08002B2CF9AE}" pid="3" name="KSOProductBuildVer">
    <vt:lpwstr>1033-11.2.0.11380</vt:lpwstr>
  </property>
</Properties>
</file>