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3"/>
    <p:sldId id="257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928813"/>
            <a:ext cx="1148016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Automated Web Testing with Selenium 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824230" y="459105"/>
          <a:ext cx="10542905" cy="59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534650" imgH="5934075" progId="Paint.Picture">
                  <p:embed/>
                </p:oleObj>
              </mc:Choice>
              <mc:Fallback>
                <p:oleObj name="" r:id="rId1" imgW="10534650" imgH="5934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4230" y="459105"/>
                        <a:ext cx="10542905" cy="593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752475"/>
            <a:ext cx="1052512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828675"/>
            <a:ext cx="1060132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838835" y="488315"/>
          <a:ext cx="10514330" cy="588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506075" imgH="5876925" progId="Paint.Picture">
                  <p:embed/>
                </p:oleObj>
              </mc:Choice>
              <mc:Fallback>
                <p:oleObj name="" r:id="rId1" imgW="10506075" imgH="58769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35" y="488315"/>
                        <a:ext cx="10514330" cy="588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3" name="Object 2"/>
          <p:cNvGraphicFramePr/>
          <p:nvPr/>
        </p:nvGraphicFramePr>
        <p:xfrm>
          <a:off x="824230" y="459105"/>
          <a:ext cx="10542905" cy="59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0534650" imgH="5934075" progId="Paint.Picture">
                  <p:embed/>
                </p:oleObj>
              </mc:Choice>
              <mc:Fallback>
                <p:oleObj name="" r:id="rId1" imgW="10534650" imgH="593407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4230" y="459105"/>
                        <a:ext cx="10542905" cy="593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814070"/>
            <a:ext cx="1045845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966470"/>
            <a:ext cx="10306050" cy="492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Calibri Light</vt:lpstr>
      <vt:lpstr>office theme</vt:lpstr>
      <vt:lpstr>Paint.Picture</vt:lpstr>
      <vt:lpstr>Paint.Picture</vt:lpstr>
      <vt:lpstr>Paint.Picture</vt:lpstr>
      <vt:lpstr>Database Applications with JDBC in Java SE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</dc:title>
  <dc:creator/>
  <cp:lastModifiedBy>Steve Sam</cp:lastModifiedBy>
  <cp:revision>59</cp:revision>
  <dcterms:created xsi:type="dcterms:W3CDTF">2021-07-30T07:22:00Z</dcterms:created>
  <dcterms:modified xsi:type="dcterms:W3CDTF">2022-11-06T09:53:34Z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67335553BC1E4480BDFB7282938E40D8</vt:lpwstr>
  </property>
</Properties>
</file>