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7" r:id="rId15"/>
    <p:sldId id="276" r:id="rId16"/>
    <p:sldId id="277" r:id="rId17"/>
    <p:sldId id="278" r:id="rId18"/>
    <p:sldId id="279" r:id="rId19"/>
    <p:sldId id="258" r:id="rId20"/>
    <p:sldId id="259" r:id="rId21"/>
    <p:sldId id="260" r:id="rId22"/>
    <p:sldId id="261" r:id="rId23"/>
    <p:sldId id="262" r:id="rId24"/>
    <p:sldId id="263" r:id="rId25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67594" y="921720"/>
            <a:ext cx="3968911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9833" y="3601984"/>
            <a:ext cx="16664432" cy="499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73112" y="5208502"/>
            <a:ext cx="899350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5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5250" spc="-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25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Started</a:t>
            </a:r>
            <a:r>
              <a:rPr sz="5250" spc="-11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25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5250" spc="-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250" spc="-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Selenium</a:t>
            </a:r>
            <a:endParaRPr sz="52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2424" y="2434683"/>
            <a:ext cx="15827375" cy="221234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7920"/>
              </a:lnSpc>
              <a:spcBef>
                <a:spcPts val="1515"/>
              </a:spcBef>
            </a:pPr>
            <a:r>
              <a:rPr sz="7750" spc="100" dirty="0">
                <a:solidFill>
                  <a:srgbClr val="171717"/>
                </a:solidFill>
              </a:rPr>
              <a:t>Automated </a:t>
            </a:r>
            <a:r>
              <a:rPr sz="7750" spc="-65" dirty="0">
                <a:solidFill>
                  <a:srgbClr val="171717"/>
                </a:solidFill>
              </a:rPr>
              <a:t>Web </a:t>
            </a:r>
            <a:r>
              <a:rPr sz="7750" spc="-60" dirty="0">
                <a:solidFill>
                  <a:srgbClr val="171717"/>
                </a:solidFill>
              </a:rPr>
              <a:t>Testing </a:t>
            </a:r>
            <a:r>
              <a:rPr sz="7750" spc="110" dirty="0">
                <a:solidFill>
                  <a:srgbClr val="171717"/>
                </a:solidFill>
              </a:rPr>
              <a:t>with </a:t>
            </a:r>
            <a:r>
              <a:rPr sz="7750" spc="114" dirty="0">
                <a:solidFill>
                  <a:srgbClr val="171717"/>
                </a:solidFill>
              </a:rPr>
              <a:t> </a:t>
            </a:r>
            <a:r>
              <a:rPr sz="7750" spc="-75" dirty="0">
                <a:solidFill>
                  <a:srgbClr val="171717"/>
                </a:solidFill>
              </a:rPr>
              <a:t>Selenium</a:t>
            </a:r>
            <a:r>
              <a:rPr sz="7750" spc="-185" dirty="0">
                <a:solidFill>
                  <a:srgbClr val="171717"/>
                </a:solidFill>
              </a:rPr>
              <a:t> </a:t>
            </a:r>
            <a:r>
              <a:rPr sz="7750" spc="75" dirty="0">
                <a:solidFill>
                  <a:srgbClr val="171717"/>
                </a:solidFill>
              </a:rPr>
              <a:t>and</a:t>
            </a:r>
            <a:r>
              <a:rPr sz="7750" spc="-185" dirty="0">
                <a:solidFill>
                  <a:srgbClr val="171717"/>
                </a:solidFill>
              </a:rPr>
              <a:t> </a:t>
            </a:r>
            <a:r>
              <a:rPr sz="7750" spc="-50" dirty="0">
                <a:solidFill>
                  <a:srgbClr val="171717"/>
                </a:solidFill>
              </a:rPr>
              <a:t>WebDriver</a:t>
            </a:r>
            <a:r>
              <a:rPr sz="7750" spc="-185" dirty="0">
                <a:solidFill>
                  <a:srgbClr val="171717"/>
                </a:solidFill>
              </a:rPr>
              <a:t> </a:t>
            </a:r>
            <a:r>
              <a:rPr sz="7750" spc="-65" dirty="0">
                <a:solidFill>
                  <a:srgbClr val="171717"/>
                </a:solidFill>
              </a:rPr>
              <a:t>Using</a:t>
            </a:r>
            <a:r>
              <a:rPr sz="7750" spc="-185" dirty="0">
                <a:solidFill>
                  <a:srgbClr val="171717"/>
                </a:solidFill>
              </a:rPr>
              <a:t> </a:t>
            </a:r>
            <a:r>
              <a:rPr sz="7750" spc="-65" dirty="0">
                <a:solidFill>
                  <a:srgbClr val="171717"/>
                </a:solidFill>
              </a:rPr>
              <a:t>Java</a:t>
            </a:r>
            <a:endParaRPr sz="77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473075"/>
            <a:ext cx="18796635" cy="9516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1311"/>
          <a:stretch>
            <a:fillRect/>
          </a:stretch>
        </p:blipFill>
        <p:spPr>
          <a:xfrm>
            <a:off x="625475" y="930275"/>
            <a:ext cx="18887440" cy="9106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473075"/>
            <a:ext cx="19018885" cy="9363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1259" y="860991"/>
            <a:ext cx="852170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232323"/>
                </a:solidFill>
              </a:rPr>
              <a:t>Selenium</a:t>
            </a:r>
            <a:r>
              <a:rPr spc="-155" dirty="0">
                <a:solidFill>
                  <a:srgbClr val="232323"/>
                </a:solidFill>
              </a:rPr>
              <a:t> </a:t>
            </a:r>
            <a:r>
              <a:rPr spc="60" dirty="0">
                <a:solidFill>
                  <a:srgbClr val="232323"/>
                </a:solidFill>
              </a:rPr>
              <a:t>and</a:t>
            </a:r>
            <a:r>
              <a:rPr spc="-155" dirty="0">
                <a:solidFill>
                  <a:srgbClr val="232323"/>
                </a:solidFill>
              </a:rPr>
              <a:t> </a:t>
            </a:r>
            <a:r>
              <a:rPr spc="-40" dirty="0">
                <a:solidFill>
                  <a:srgbClr val="232323"/>
                </a:solidFill>
              </a:rPr>
              <a:t>WebDriver</a:t>
            </a:r>
            <a:endParaRPr spc="-40" dirty="0">
              <a:solidFill>
                <a:srgbClr val="23232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9833" y="3601984"/>
            <a:ext cx="8143875" cy="499554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450" b="1" spc="-35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Selenium</a:t>
            </a:r>
            <a:endParaRPr sz="4450">
              <a:latin typeface="Arial" panose="020B0604020202020204"/>
              <a:cs typeface="Arial" panose="020B0604020202020204"/>
            </a:endParaRPr>
          </a:p>
          <a:p>
            <a:pPr marL="593090" marR="585470" algn="ctr">
              <a:lnSpc>
                <a:spcPts val="4530"/>
              </a:lnSpc>
              <a:spcBef>
                <a:spcPts val="3145"/>
              </a:spcBef>
            </a:pPr>
            <a:r>
              <a:rPr sz="3800" b="1" spc="-114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Uses</a:t>
            </a:r>
            <a:r>
              <a:rPr sz="3800" b="1" spc="-8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WebDriver,</a:t>
            </a:r>
            <a:r>
              <a:rPr sz="3800" b="1" spc="-8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3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Selenium</a:t>
            </a:r>
            <a:r>
              <a:rPr sz="3800" b="1" spc="-7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0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IDE, </a:t>
            </a:r>
            <a:r>
              <a:rPr sz="3800" b="1" spc="-104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2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Selenese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0451" y="3601984"/>
            <a:ext cx="8143875" cy="499554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4450" b="1" spc="-15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WebDriver</a:t>
            </a:r>
            <a:endParaRPr sz="44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970"/>
              </a:spcBef>
            </a:pPr>
            <a:r>
              <a:rPr sz="3800" b="1" spc="-13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API,</a:t>
            </a:r>
            <a:r>
              <a:rPr sz="3800" b="1" spc="-8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7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3800" b="1" spc="-8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.Net,</a:t>
            </a:r>
            <a:r>
              <a:rPr sz="3800" b="1" spc="-8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507490" y="625475"/>
          <a:ext cx="17052925" cy="966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934575" imgH="5915025" progId="Paint.Picture">
                  <p:embed/>
                </p:oleObj>
              </mc:Choice>
              <mc:Fallback>
                <p:oleObj name="" r:id="rId1" imgW="9934575" imgH="59150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7490" y="625475"/>
                        <a:ext cx="17052925" cy="9662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648"/>
          <a:stretch>
            <a:fillRect/>
          </a:stretch>
        </p:blipFill>
        <p:spPr>
          <a:xfrm>
            <a:off x="1025525" y="854075"/>
            <a:ext cx="18001615" cy="8831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1158875"/>
            <a:ext cx="16995140" cy="78828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5556250" y="701675"/>
          <a:ext cx="8782685" cy="987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619750" imgH="5800725" progId="Paint.Picture">
                  <p:embed/>
                </p:oleObj>
              </mc:Choice>
              <mc:Fallback>
                <p:oleObj name="" r:id="rId1" imgW="5619750" imgH="58007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6250" y="701675"/>
                        <a:ext cx="8782685" cy="987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76" y="921720"/>
            <a:ext cx="655764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Automated</a:t>
            </a:r>
            <a:r>
              <a:rPr spc="-165" dirty="0"/>
              <a:t> </a:t>
            </a:r>
            <a:r>
              <a:rPr spc="-50" dirty="0"/>
              <a:t>Testing</a:t>
            </a:r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8526" y="1924025"/>
            <a:ext cx="5827047" cy="7460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657" y="921720"/>
            <a:ext cx="887920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Concurrent</a:t>
            </a:r>
            <a:r>
              <a:rPr spc="-165" dirty="0"/>
              <a:t> </a:t>
            </a:r>
            <a:r>
              <a:rPr spc="50" dirty="0"/>
              <a:t>Development</a:t>
            </a:r>
            <a:endParaRPr spc="5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32901" y="4821842"/>
            <a:ext cx="14638297" cy="16648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9450" y="1588135"/>
            <a:ext cx="18712180" cy="8477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9440" y="921720"/>
            <a:ext cx="318579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End</a:t>
            </a:r>
            <a:r>
              <a:rPr spc="-215" dirty="0"/>
              <a:t> </a:t>
            </a:r>
            <a:r>
              <a:rPr spc="-85" dirty="0"/>
              <a:t>User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05791" y="2364920"/>
            <a:ext cx="6692516" cy="73263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In</a:t>
            </a:r>
            <a:r>
              <a:rPr spc="40" dirty="0"/>
              <a:t>t</a:t>
            </a:r>
            <a:r>
              <a:rPr spc="170" dirty="0"/>
              <a:t>erpre</a:t>
            </a:r>
            <a:r>
              <a:rPr spc="25" dirty="0"/>
              <a:t>t</a:t>
            </a:r>
            <a:r>
              <a:rPr spc="130" dirty="0"/>
              <a:t>ed</a:t>
            </a:r>
            <a:endParaRPr spc="1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81463" y="2630809"/>
            <a:ext cx="6141174" cy="60469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934" y="1405634"/>
            <a:ext cx="4127500" cy="29533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Java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4007" y="1405634"/>
            <a:ext cx="4127500" cy="29533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3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C#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3080" y="1405634"/>
            <a:ext cx="4127500" cy="29533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Ruby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62151" y="1405634"/>
            <a:ext cx="4127500" cy="29533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4934" y="7143680"/>
            <a:ext cx="4127500" cy="29533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191895">
              <a:lnSpc>
                <a:spcPct val="100000"/>
              </a:lnSpc>
              <a:spcBef>
                <a:spcPts val="3515"/>
              </a:spcBef>
            </a:pP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Chrome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4007" y="7143680"/>
            <a:ext cx="4127500" cy="29533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Firefox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3080" y="7143680"/>
            <a:ext cx="4127500" cy="29533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515"/>
              </a:spcBef>
            </a:pP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62151" y="7143680"/>
            <a:ext cx="4127500" cy="29533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087120">
              <a:lnSpc>
                <a:spcPct val="100000"/>
              </a:lnSpc>
              <a:spcBef>
                <a:spcPts val="3515"/>
              </a:spcBef>
            </a:pPr>
            <a:r>
              <a:rPr sz="36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HtmlUnit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662" y="4755217"/>
            <a:ext cx="18103215" cy="199199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WebDriver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37304" y="3988016"/>
            <a:ext cx="3171825" cy="312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</a:pPr>
            <a:r>
              <a:rPr sz="395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Selenium</a:t>
            </a:r>
            <a:r>
              <a:rPr sz="3950" b="1" spc="-1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IDE </a:t>
            </a:r>
            <a:r>
              <a:rPr sz="3950" b="1" spc="-10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WebDriver </a:t>
            </a:r>
            <a:r>
              <a:rPr sz="395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Why?</a:t>
            </a:r>
            <a:endParaRPr sz="3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395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Architecture</a:t>
            </a:r>
            <a:endParaRPr sz="3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9928" y="2341573"/>
            <a:ext cx="36442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150" dirty="0">
                <a:solidFill>
                  <a:srgbClr val="FFFFFF"/>
                </a:solidFill>
              </a:rPr>
              <a:t>Summary</a:t>
            </a:r>
            <a:endParaRPr sz="6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158875"/>
            <a:ext cx="17996535" cy="9177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929005"/>
            <a:ext cx="18548985" cy="9450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777875"/>
            <a:ext cx="18956020" cy="9674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2127250" y="1158875"/>
          <a:ext cx="15949295" cy="882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06075" imgH="5219700" progId="Paint.Picture">
                  <p:embed/>
                </p:oleObj>
              </mc:Choice>
              <mc:Fallback>
                <p:oleObj name="" r:id="rId1" imgW="10506075" imgH="52197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7250" y="1158875"/>
                        <a:ext cx="15949295" cy="882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854075"/>
            <a:ext cx="19411950" cy="8518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2051050" y="396875"/>
          <a:ext cx="15629255" cy="982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010775" imgH="5848350" progId="Paint.Picture">
                  <p:embed/>
                </p:oleObj>
              </mc:Choice>
              <mc:Fallback>
                <p:oleObj name="" r:id="rId1" imgW="10010775" imgH="58483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396875"/>
                        <a:ext cx="15629255" cy="982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79450" y="1006475"/>
          <a:ext cx="18859500" cy="923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15600" imgH="5895975" progId="Paint.Picture">
                  <p:embed/>
                </p:oleObj>
              </mc:Choice>
              <mc:Fallback>
                <p:oleObj name="" r:id="rId1" imgW="10515600" imgH="5895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9450" y="1006475"/>
                        <a:ext cx="18859500" cy="923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Presentation</Application>
  <PresentationFormat>On-screen Show (4:3)</PresentationFormat>
  <Paragraphs>90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SimSun</vt:lpstr>
      <vt:lpstr>Wingdings</vt:lpstr>
      <vt:lpstr>Microsoft Sans Serif</vt:lpstr>
      <vt:lpstr>Arial</vt:lpstr>
      <vt:lpstr>Tahoma</vt:lpstr>
      <vt:lpstr>Times New Roman</vt:lpstr>
      <vt:lpstr>Microsoft YaHei</vt:lpstr>
      <vt:lpstr>Arial Unicode MS</vt:lpstr>
      <vt:lpstr>Calibri</vt:lpstr>
      <vt:lpstr>Office Theme</vt:lpstr>
      <vt:lpstr>Paint.Picture</vt:lpstr>
      <vt:lpstr>Paint.Picture</vt:lpstr>
      <vt:lpstr>Paint.Picture</vt:lpstr>
      <vt:lpstr>Paint.Picture</vt:lpstr>
      <vt:lpstr>Paint.Picture</vt:lpstr>
      <vt:lpstr>Automated Web Testing with  Selenium and WebDriver Using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Selenium and WebDriver</vt:lpstr>
      <vt:lpstr>PowerPoint 演示文稿</vt:lpstr>
      <vt:lpstr>PowerPoint 演示文稿</vt:lpstr>
      <vt:lpstr>PowerPoint 演示文稿</vt:lpstr>
      <vt:lpstr>PowerPoint 演示文稿</vt:lpstr>
      <vt:lpstr>Automated Testing</vt:lpstr>
      <vt:lpstr>Concurrent Development</vt:lpstr>
      <vt:lpstr>End User</vt:lpstr>
      <vt:lpstr>Interpreted</vt:lpstr>
      <vt:lpstr>Python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Web Testing with  Selenium and WebDriver Using Java</dc:title>
  <dc:creator/>
  <cp:lastModifiedBy>steve</cp:lastModifiedBy>
  <cp:revision>8</cp:revision>
  <dcterms:created xsi:type="dcterms:W3CDTF">2022-11-06T09:58:56Z</dcterms:created>
  <dcterms:modified xsi:type="dcterms:W3CDTF">2022-11-06T10:52:58Z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2021-07-23T05:30:00Z</vt:filetime>
  </property>
  <property fmtid="{D5CDD505-2E9C-101B-9397-08002B2CF9AE}" pid="3" name="Creator">
    <vt:lpwstr>Keynote</vt:lpwstr>
  </property>
  <property fmtid="{D5CDD505-2E9C-101B-9397-08002B2CF9AE}" pid="4" name="LastSaved">
    <vt:filetime>2022-11-06T05:30:00Z</vt:filetime>
  </property>
  <property fmtid="{D5CDD505-2E9C-101B-9397-08002B2CF9AE}" pid="5" name="ICV">
    <vt:lpwstr>2161CBE7E3E34E05BBB063E69E2FC9CB</vt:lpwstr>
  </property>
  <property fmtid="{D5CDD505-2E9C-101B-9397-08002B2CF9AE}" pid="6" name="KSOProductBuildVer">
    <vt:lpwstr>1033-11.2.0.11380</vt:lpwstr>
  </property>
</Properties>
</file>