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9660" y="860991"/>
            <a:ext cx="9924778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23232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9966" y="3413508"/>
            <a:ext cx="17364166" cy="541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2424" y="3440411"/>
            <a:ext cx="10251440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50" spc="125" dirty="0">
                <a:solidFill>
                  <a:srgbClr val="171717"/>
                </a:solidFill>
              </a:rPr>
              <a:t>Using</a:t>
            </a:r>
            <a:r>
              <a:rPr sz="7750" spc="-560" dirty="0">
                <a:solidFill>
                  <a:srgbClr val="171717"/>
                </a:solidFill>
              </a:rPr>
              <a:t> </a:t>
            </a:r>
            <a:r>
              <a:rPr sz="7750" spc="195" dirty="0">
                <a:solidFill>
                  <a:srgbClr val="171717"/>
                </a:solidFill>
              </a:rPr>
              <a:t>the</a:t>
            </a:r>
            <a:r>
              <a:rPr sz="7750" spc="-560" dirty="0">
                <a:solidFill>
                  <a:srgbClr val="171717"/>
                </a:solidFill>
              </a:rPr>
              <a:t> </a:t>
            </a:r>
            <a:r>
              <a:rPr sz="7750" spc="80" dirty="0">
                <a:solidFill>
                  <a:srgbClr val="171717"/>
                </a:solidFill>
              </a:rPr>
              <a:t>Selenium</a:t>
            </a:r>
            <a:r>
              <a:rPr sz="7750" spc="-560" dirty="0">
                <a:solidFill>
                  <a:srgbClr val="171717"/>
                </a:solidFill>
              </a:rPr>
              <a:t> </a:t>
            </a:r>
            <a:r>
              <a:rPr sz="7750" spc="-200" dirty="0">
                <a:solidFill>
                  <a:srgbClr val="171717"/>
                </a:solidFill>
              </a:rPr>
              <a:t>IDE</a:t>
            </a:r>
            <a:endParaRPr sz="77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9966" y="3413508"/>
            <a:ext cx="8312784" cy="54146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6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985"/>
              </a:spcBef>
            </a:pPr>
            <a:r>
              <a:rPr sz="44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Chrome</a:t>
            </a:r>
            <a:endParaRPr sz="4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0250" y="3413508"/>
            <a:ext cx="8314055" cy="541401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6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985"/>
              </a:spcBef>
            </a:pPr>
            <a:r>
              <a:rPr sz="445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Firefox</a:t>
            </a:r>
            <a:endParaRPr sz="4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76413" y="858895"/>
            <a:ext cx="455168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Prerequisi</a:t>
            </a:r>
            <a:r>
              <a:rPr spc="-5" dirty="0"/>
              <a:t>t</a:t>
            </a:r>
            <a:r>
              <a:rPr spc="130" dirty="0"/>
              <a:t>es</a:t>
            </a:r>
            <a:endParaRPr spc="13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9366" y="858895"/>
            <a:ext cx="458597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Selenium</a:t>
            </a:r>
            <a:r>
              <a:rPr spc="-425" dirty="0"/>
              <a:t> </a:t>
            </a:r>
            <a:r>
              <a:rPr spc="-155" dirty="0"/>
              <a:t>IDE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86542" y="3093226"/>
            <a:ext cx="5260736" cy="51221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4207" y="3487893"/>
            <a:ext cx="5260736" cy="47493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499" y="3585231"/>
            <a:ext cx="5480685" cy="558736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6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25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Record</a:t>
            </a:r>
            <a:endParaRPr sz="4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2942" y="3585231"/>
            <a:ext cx="5476875" cy="558736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0">
              <a:latin typeface="Times New Roman" panose="02020603050405020304"/>
              <a:cs typeface="Times New Roman" panose="02020603050405020304"/>
            </a:endParaRPr>
          </a:p>
          <a:p>
            <a:pPr marL="1379220" marR="1371600" indent="144780">
              <a:lnSpc>
                <a:spcPct val="158000"/>
              </a:lnSpc>
              <a:spcBef>
                <a:spcPts val="5370"/>
              </a:spcBef>
            </a:pPr>
            <a:r>
              <a:rPr sz="425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Generate </a:t>
            </a:r>
            <a:r>
              <a:rPr sz="4250" b="1" spc="-1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(Selenese)</a:t>
            </a:r>
            <a:endParaRPr sz="4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7450" y="3585231"/>
            <a:ext cx="5476875" cy="558736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6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25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Play</a:t>
            </a:r>
            <a:endParaRPr sz="4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Understanding</a:t>
            </a:r>
            <a:r>
              <a:rPr spc="-440" dirty="0"/>
              <a:t> </a:t>
            </a:r>
            <a:r>
              <a:rPr spc="60" dirty="0"/>
              <a:t>Selenium</a:t>
            </a:r>
            <a:r>
              <a:rPr spc="-440" dirty="0"/>
              <a:t> </a:t>
            </a:r>
            <a:r>
              <a:rPr spc="-155" dirty="0"/>
              <a:t>IDE</a:t>
            </a:r>
            <a:endParaRPr spc="-1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9938" y="787379"/>
            <a:ext cx="0" cy="9700260"/>
          </a:xfrm>
          <a:custGeom>
            <a:avLst/>
            <a:gdLst/>
            <a:ahLst/>
            <a:cxnLst/>
            <a:rect l="l" t="t" r="r" b="b"/>
            <a:pathLst>
              <a:path h="9700260">
                <a:moveTo>
                  <a:pt x="0" y="0"/>
                </a:moveTo>
                <a:lnTo>
                  <a:pt x="0" y="9699955"/>
                </a:lnTo>
              </a:path>
            </a:pathLst>
          </a:custGeom>
          <a:ln w="52354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227" y="4225285"/>
            <a:ext cx="2260600" cy="2538730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Command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028700" marR="5080" indent="-189230">
              <a:lnSpc>
                <a:spcPct val="153000"/>
              </a:lnSpc>
            </a:pPr>
            <a:r>
              <a:rPr sz="3600" b="1" spc="-2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arget 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alue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49825" y="4163579"/>
            <a:ext cx="9953839" cy="32349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1863" y="817765"/>
            <a:ext cx="0" cy="9706610"/>
          </a:xfrm>
          <a:custGeom>
            <a:avLst/>
            <a:gdLst/>
            <a:ahLst/>
            <a:cxnLst/>
            <a:rect l="l" t="t" r="r" b="b"/>
            <a:pathLst>
              <a:path h="9706610">
                <a:moveTo>
                  <a:pt x="0" y="0"/>
                </a:moveTo>
                <a:lnTo>
                  <a:pt x="0" y="9706510"/>
                </a:lnTo>
              </a:path>
            </a:pathLst>
          </a:custGeom>
          <a:ln w="52354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8619" y="4644121"/>
            <a:ext cx="1403350" cy="17011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90"/>
              </a:spcBef>
            </a:pP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Assert 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Verify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5230" y="2356014"/>
            <a:ext cx="5946803" cy="65965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37304" y="3213169"/>
            <a:ext cx="5024120" cy="467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</a:pPr>
            <a:r>
              <a:rPr sz="395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Record</a:t>
            </a:r>
            <a:r>
              <a:rPr sz="395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95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Playback </a:t>
            </a:r>
            <a:r>
              <a:rPr sz="3950" b="1" spc="-10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Selenese</a:t>
            </a:r>
            <a:endParaRPr sz="3950">
              <a:latin typeface="Arial" panose="020B0604020202020204"/>
              <a:cs typeface="Arial" panose="020B0604020202020204"/>
            </a:endParaRPr>
          </a:p>
          <a:p>
            <a:pPr marL="12700" marR="963930">
              <a:lnSpc>
                <a:spcPct val="129000"/>
              </a:lnSpc>
            </a:pPr>
            <a:r>
              <a:rPr sz="395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Assert</a:t>
            </a:r>
            <a:r>
              <a:rPr sz="395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95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Verify </a:t>
            </a:r>
            <a:r>
              <a:rPr sz="3950" b="1" spc="-10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Exporting </a:t>
            </a:r>
            <a:r>
              <a:rPr sz="395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Debugging </a:t>
            </a:r>
            <a:r>
              <a:rPr sz="395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Plugins</a:t>
            </a:r>
            <a:endParaRPr sz="3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9928" y="2341573"/>
            <a:ext cx="36442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50" dirty="0">
                <a:solidFill>
                  <a:srgbClr val="FFFFFF"/>
                </a:solidFill>
              </a:rPr>
              <a:t>Summary</a:t>
            </a:r>
            <a:endParaRPr sz="6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Presentation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Tahoma</vt:lpstr>
      <vt:lpstr>Arial</vt:lpstr>
      <vt:lpstr>Times New Roman</vt:lpstr>
      <vt:lpstr>Microsoft YaHei</vt:lpstr>
      <vt:lpstr>Arial Unicode MS</vt:lpstr>
      <vt:lpstr>Calibri</vt:lpstr>
      <vt:lpstr>Office Theme</vt:lpstr>
      <vt:lpstr>Using the Selenium IDE</vt:lpstr>
      <vt:lpstr>Prerequisites</vt:lpstr>
      <vt:lpstr>Selenium IDE</vt:lpstr>
      <vt:lpstr>Understanding Selenium IDE</vt:lpstr>
      <vt:lpstr>Target  Value</vt:lpstr>
      <vt:lpstr>Assert  Verify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Selenium IDE</dc:title>
  <dc:creator/>
  <cp:lastModifiedBy>Steve Sam</cp:lastModifiedBy>
  <cp:revision>1</cp:revision>
  <dcterms:created xsi:type="dcterms:W3CDTF">2022-11-06T16:03:33Z</dcterms:created>
  <dcterms:modified xsi:type="dcterms:W3CDTF">2022-11-06T16:03:33Z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2021-07-24T05:30:00Z</vt:filetime>
  </property>
  <property fmtid="{D5CDD505-2E9C-101B-9397-08002B2CF9AE}" pid="3" name="Creator">
    <vt:lpwstr>Keynote</vt:lpwstr>
  </property>
  <property fmtid="{D5CDD505-2E9C-101B-9397-08002B2CF9AE}" pid="4" name="LastSaved">
    <vt:filetime>2022-11-06T05:30:00Z</vt:filetime>
  </property>
  <property fmtid="{D5CDD505-2E9C-101B-9397-08002B2CF9AE}" pid="5" name="ICV">
    <vt:lpwstr>645C4D0E36B24EB6B9B1BC92C77A3F42</vt:lpwstr>
  </property>
  <property fmtid="{D5CDD505-2E9C-101B-9397-08002B2CF9AE}" pid="6" name="KSOProductBuildVer">
    <vt:lpwstr>1033-11.2.0.11380</vt:lpwstr>
  </property>
</Properties>
</file>