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4434" y="647700"/>
            <a:ext cx="37071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781300"/>
            <a:ext cx="7772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>
                <a:solidFill>
                  <a:srgbClr val="171717"/>
                </a:solidFill>
              </a:rPr>
              <a:t>A</a:t>
            </a:r>
            <a:r>
              <a:rPr sz="6000" spc="265" dirty="0">
                <a:solidFill>
                  <a:srgbClr val="171717"/>
                </a:solidFill>
              </a:rPr>
              <a:t>d</a:t>
            </a:r>
            <a:r>
              <a:rPr sz="6000" spc="-385" dirty="0">
                <a:solidFill>
                  <a:srgbClr val="171717"/>
                </a:solidFill>
              </a:rPr>
              <a:t>v</a:t>
            </a:r>
            <a:r>
              <a:rPr sz="6000" spc="-235" dirty="0">
                <a:solidFill>
                  <a:srgbClr val="171717"/>
                </a:solidFill>
              </a:rPr>
              <a:t>a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55" dirty="0">
                <a:solidFill>
                  <a:srgbClr val="171717"/>
                </a:solidFill>
              </a:rPr>
              <a:t>c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24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60" dirty="0">
                <a:solidFill>
                  <a:srgbClr val="171717"/>
                </a:solidFill>
              </a:rPr>
              <a:t>W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90" dirty="0">
                <a:solidFill>
                  <a:srgbClr val="171717"/>
                </a:solidFill>
              </a:rPr>
              <a:t>b</a:t>
            </a:r>
            <a:r>
              <a:rPr sz="6000" spc="-90" dirty="0">
                <a:solidFill>
                  <a:srgbClr val="171717"/>
                </a:solidFill>
              </a:rPr>
              <a:t>D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135" dirty="0">
                <a:solidFill>
                  <a:srgbClr val="171717"/>
                </a:solidFill>
              </a:rPr>
              <a:t>r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1700" y="647700"/>
            <a:ext cx="4302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Radio</a:t>
            </a:r>
            <a:r>
              <a:rPr spc="-320" dirty="0"/>
              <a:t> </a:t>
            </a:r>
            <a:r>
              <a:rPr dirty="0"/>
              <a:t>Buttons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0" y="3771900"/>
            <a:ext cx="10541000" cy="1600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200" y="647700"/>
            <a:ext cx="3651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Checkboxes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66900" y="3771900"/>
            <a:ext cx="12522200" cy="1600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Select</a:t>
            </a:r>
            <a:r>
              <a:rPr spc="-320" dirty="0"/>
              <a:t> </a:t>
            </a:r>
            <a:r>
              <a:rPr spc="-210" dirty="0"/>
              <a:t>Items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95800" y="3403600"/>
            <a:ext cx="7239000" cy="228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5500" y="647700"/>
            <a:ext cx="19011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T</a:t>
            </a:r>
            <a:r>
              <a:rPr spc="-50" dirty="0"/>
              <a:t>ables</a:t>
            </a:r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41800" y="2755900"/>
            <a:ext cx="7734300" cy="3657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9600" y="647700"/>
            <a:ext cx="2327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W</a:t>
            </a:r>
            <a:r>
              <a:rPr spc="-45" dirty="0"/>
              <a:t>aiting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6300" y="1854200"/>
            <a:ext cx="9423400" cy="6553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99300" y="6883400"/>
            <a:ext cx="1929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&lt;a</a:t>
            </a:r>
            <a:r>
              <a:rPr sz="2400" b="1" spc="-80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href=“...”/&gt;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7700" y="1905000"/>
            <a:ext cx="29305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solidFill>
                  <a:srgbClr val="000000"/>
                </a:solidFill>
              </a:rPr>
              <a:t>Radio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Buttons</a:t>
            </a:r>
            <a:endParaRPr sz="3200"/>
          </a:p>
          <a:p>
            <a:pPr marL="12700" marR="397510">
              <a:lnSpc>
                <a:spcPts val="6200"/>
              </a:lnSpc>
              <a:spcBef>
                <a:spcPts val="400"/>
              </a:spcBef>
            </a:pPr>
            <a:r>
              <a:rPr sz="3200" spc="20" dirty="0">
                <a:solidFill>
                  <a:srgbClr val="000000"/>
                </a:solidFill>
              </a:rPr>
              <a:t>Checkboxes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Select</a:t>
            </a:r>
            <a:r>
              <a:rPr sz="3200" spc="-250" dirty="0">
                <a:solidFill>
                  <a:srgbClr val="000000"/>
                </a:solidFill>
              </a:rPr>
              <a:t> </a:t>
            </a:r>
            <a:r>
              <a:rPr sz="3200" spc="-90" dirty="0">
                <a:solidFill>
                  <a:srgbClr val="000000"/>
                </a:solidFill>
              </a:rPr>
              <a:t>Items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997700" y="4267200"/>
            <a:ext cx="643001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Tables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Nested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Tables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XPath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Explicit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Waits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VS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Implicit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Waits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Presentation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Advanced WebDriver</vt:lpstr>
      <vt:lpstr>Radio Buttons</vt:lpstr>
      <vt:lpstr>Checkboxes</vt:lpstr>
      <vt:lpstr>Select Items</vt:lpstr>
      <vt:lpstr>Tables</vt:lpstr>
      <vt:lpstr>Waiting</vt:lpstr>
      <vt:lpstr>Checkboxes  Select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WebDriver</dc:title>
  <dc:creator/>
  <cp:lastModifiedBy>Steve Sam</cp:lastModifiedBy>
  <cp:revision>1</cp:revision>
  <dcterms:created xsi:type="dcterms:W3CDTF">2022-11-08T16:52:47Z</dcterms:created>
  <dcterms:modified xsi:type="dcterms:W3CDTF">2022-11-08T16:52:47Z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EC8BD199AC0748E78ED1B5883C3402D0</vt:lpwstr>
  </property>
  <property fmtid="{D5CDD505-2E9C-101B-9397-08002B2CF9AE}" pid="3" name="KSOProductBuildVer">
    <vt:lpwstr>1033-11.2.0.11380</vt:lpwstr>
  </property>
</Properties>
</file>