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5746" y="0"/>
                </a:moveTo>
                <a:lnTo>
                  <a:pt x="0" y="0"/>
                </a:lnTo>
                <a:lnTo>
                  <a:pt x="0" y="9144000"/>
                </a:lnTo>
                <a:lnTo>
                  <a:pt x="16255746" y="9144000"/>
                </a:lnTo>
                <a:lnTo>
                  <a:pt x="16255746" y="0"/>
                </a:lnTo>
                <a:close/>
              </a:path>
            </a:pathLst>
          </a:custGeom>
          <a:solidFill>
            <a:srgbClr val="0B9D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026" y="3561080"/>
            <a:ext cx="11969947" cy="197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991" y="2830067"/>
            <a:ext cx="10434955" cy="4652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832" y="3975353"/>
            <a:ext cx="14372843" cy="510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4" y="4437971"/>
            <a:ext cx="137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3600" spc="-95" dirty="0">
                <a:solidFill>
                  <a:srgbClr val="161616"/>
                </a:solidFill>
                <a:latin typeface="Arial MT"/>
                <a:cs typeface="Arial MT"/>
              </a:rPr>
              <a:t>RODUC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TIO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N</a:t>
            </a:r>
            <a:r>
              <a:rPr sz="3600" spc="-19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D</a:t>
            </a:r>
            <a:r>
              <a:rPr sz="3600" spc="-1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EXPLORIN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G</a:t>
            </a:r>
            <a:r>
              <a:rPr sz="3600" spc="-2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KUBERNETE</a:t>
            </a:r>
            <a:r>
              <a:rPr sz="3600" dirty="0">
                <a:solidFill>
                  <a:srgbClr val="161616"/>
                </a:solidFill>
                <a:latin typeface="Arial MT"/>
                <a:cs typeface="Arial MT"/>
              </a:rPr>
              <a:t>S</a:t>
            </a:r>
            <a:r>
              <a:rPr sz="3600" spc="-1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161616"/>
                </a:solidFill>
                <a:latin typeface="Arial MT"/>
                <a:cs typeface="Arial MT"/>
              </a:rPr>
              <a:t>ARCHITECT</a:t>
            </a:r>
            <a:r>
              <a:rPr sz="3600" spc="-95" dirty="0">
                <a:solidFill>
                  <a:srgbClr val="161616"/>
                </a:solidFill>
                <a:latin typeface="Arial MT"/>
                <a:cs typeface="Arial MT"/>
              </a:rPr>
              <a:t>URE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3" y="1872441"/>
            <a:ext cx="13223240" cy="171703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 marR="11430">
              <a:lnSpc>
                <a:spcPts val="6120"/>
              </a:lnSpc>
              <a:spcBef>
                <a:spcPts val="1200"/>
              </a:spcBef>
            </a:pPr>
            <a:r>
              <a:rPr sz="6000" spc="-150" dirty="0">
                <a:solidFill>
                  <a:srgbClr val="161616"/>
                </a:solidFill>
              </a:rPr>
              <a:t>Kubernete</a:t>
            </a:r>
            <a:r>
              <a:rPr sz="6000" dirty="0">
                <a:solidFill>
                  <a:srgbClr val="161616"/>
                </a:solidFill>
              </a:rPr>
              <a:t>s</a:t>
            </a:r>
            <a:r>
              <a:rPr sz="6000" spc="-325" dirty="0">
                <a:solidFill>
                  <a:srgbClr val="161616"/>
                </a:solidFill>
              </a:rPr>
              <a:t> </a:t>
            </a:r>
            <a:r>
              <a:rPr sz="6000" spc="-150" dirty="0">
                <a:solidFill>
                  <a:srgbClr val="161616"/>
                </a:solidFill>
              </a:rPr>
              <a:t>Installatio</a:t>
            </a:r>
            <a:r>
              <a:rPr sz="6000" dirty="0">
                <a:solidFill>
                  <a:srgbClr val="161616"/>
                </a:solidFill>
              </a:rPr>
              <a:t>n</a:t>
            </a:r>
            <a:r>
              <a:rPr sz="6000" spc="-325" dirty="0">
                <a:solidFill>
                  <a:srgbClr val="161616"/>
                </a:solidFill>
              </a:rPr>
              <a:t> </a:t>
            </a:r>
            <a:r>
              <a:rPr sz="6000" spc="-155" dirty="0">
                <a:solidFill>
                  <a:srgbClr val="161616"/>
                </a:solidFill>
              </a:rPr>
              <a:t>an</a:t>
            </a:r>
            <a:r>
              <a:rPr sz="6000" dirty="0">
                <a:solidFill>
                  <a:srgbClr val="161616"/>
                </a:solidFill>
              </a:rPr>
              <a:t>d</a:t>
            </a:r>
            <a:r>
              <a:rPr sz="6000" spc="-310" dirty="0">
                <a:solidFill>
                  <a:srgbClr val="161616"/>
                </a:solidFill>
              </a:rPr>
              <a:t> </a:t>
            </a:r>
            <a:r>
              <a:rPr sz="6000" spc="-155" dirty="0">
                <a:solidFill>
                  <a:srgbClr val="161616"/>
                </a:solidFill>
              </a:rPr>
              <a:t>Configuration  </a:t>
            </a:r>
            <a:r>
              <a:rPr sz="6000" spc="-150" dirty="0">
                <a:solidFill>
                  <a:srgbClr val="161616"/>
                </a:solidFill>
              </a:rPr>
              <a:t>Fundamentals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6479" y="2619278"/>
            <a:ext cx="7329805" cy="447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One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containers</a:t>
            </a:r>
            <a:endParaRPr sz="3200">
              <a:latin typeface="Arial MT"/>
              <a:cs typeface="Arial MT"/>
            </a:endParaRPr>
          </a:p>
          <a:p>
            <a:pPr marL="12700" marR="196596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It’s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application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service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most basic unit of work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Unit 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scheduling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Ephemeral - no Pod is ever </a:t>
            </a:r>
            <a:r>
              <a:rPr sz="3200" spc="-10" dirty="0">
                <a:latin typeface="Arial MT"/>
                <a:cs typeface="Arial MT"/>
              </a:rPr>
              <a:t>“redeployed”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Atomicity - they’re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there or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4974" y="3305976"/>
            <a:ext cx="3177312" cy="31155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20545" y="749467"/>
            <a:ext cx="1415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Pods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60591" y="3015518"/>
            <a:ext cx="8211820" cy="368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Kubernetes’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job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 keeping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r>
              <a:rPr sz="3200" spc="-10" dirty="0">
                <a:latin typeface="Arial MT"/>
                <a:cs typeface="Arial MT"/>
              </a:rPr>
              <a:t> running</a:t>
            </a:r>
            <a:endParaRPr sz="3200">
              <a:latin typeface="Arial MT"/>
              <a:cs typeface="Arial MT"/>
            </a:endParaRPr>
          </a:p>
          <a:p>
            <a:pPr marL="241300" marR="549275" indent="-229235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specifically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keeping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desired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- is the Pod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 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running</a:t>
            </a:r>
            <a:endParaRPr sz="3200">
              <a:latin typeface="Arial MT"/>
              <a:cs typeface="Arial MT"/>
            </a:endParaRPr>
          </a:p>
          <a:p>
            <a:pPr marL="469900" marR="5080" indent="-229235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Health - is the application in the Pod </a:t>
            </a:r>
            <a:r>
              <a:rPr sz="3200" spc="-10" dirty="0">
                <a:latin typeface="Arial MT"/>
                <a:cs typeface="Arial MT"/>
              </a:rPr>
              <a:t>running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Probes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4974" y="3305976"/>
            <a:ext cx="3177312" cy="31155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8465" y="749467"/>
            <a:ext cx="4737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Pods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-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Continued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321" y="3561080"/>
            <a:ext cx="858710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marR="16510" indent="-67945">
              <a:lnSpc>
                <a:spcPct val="100000"/>
              </a:lnSpc>
              <a:spcBef>
                <a:spcPts val="100"/>
              </a:spcBef>
            </a:pPr>
            <a:r>
              <a:rPr sz="6400" spc="-195" dirty="0"/>
              <a:t>S</a:t>
            </a:r>
            <a:r>
              <a:rPr sz="6400" dirty="0"/>
              <a:t>o</a:t>
            </a:r>
            <a:r>
              <a:rPr sz="6400" spc="-385" dirty="0"/>
              <a:t> </a:t>
            </a:r>
            <a:r>
              <a:rPr sz="6400" spc="-195" dirty="0"/>
              <a:t>ho</a:t>
            </a:r>
            <a:r>
              <a:rPr sz="6400" dirty="0"/>
              <a:t>w</a:t>
            </a:r>
            <a:r>
              <a:rPr sz="6400" spc="-380" dirty="0"/>
              <a:t> </a:t>
            </a:r>
            <a:r>
              <a:rPr sz="6400" spc="-195" dirty="0"/>
              <a:t>doe</a:t>
            </a:r>
            <a:r>
              <a:rPr sz="6400" dirty="0"/>
              <a:t>s</a:t>
            </a:r>
            <a:r>
              <a:rPr sz="6400" spc="-380" dirty="0"/>
              <a:t> </a:t>
            </a:r>
            <a:r>
              <a:rPr sz="6400" spc="-195" dirty="0"/>
              <a:t>Kubernetes  manag</a:t>
            </a:r>
            <a:r>
              <a:rPr sz="6400" dirty="0"/>
              <a:t>e</a:t>
            </a:r>
            <a:r>
              <a:rPr sz="6400" spc="-365" dirty="0"/>
              <a:t> </a:t>
            </a:r>
            <a:r>
              <a:rPr sz="6400" spc="-195" dirty="0"/>
              <a:t>m</a:t>
            </a:r>
            <a:r>
              <a:rPr sz="6400" dirty="0"/>
              <a:t>y</a:t>
            </a:r>
            <a:r>
              <a:rPr sz="6400" spc="-390" dirty="0"/>
              <a:t> </a:t>
            </a:r>
            <a:r>
              <a:rPr sz="6400" spc="-195" dirty="0"/>
              <a:t>Pods</a:t>
            </a:r>
            <a:r>
              <a:rPr sz="6400" dirty="0"/>
              <a:t>’</a:t>
            </a:r>
            <a:r>
              <a:rPr sz="6400" spc="-375" dirty="0"/>
              <a:t> </a:t>
            </a:r>
            <a:r>
              <a:rPr sz="6400" spc="-195" dirty="0"/>
              <a:t>s</a:t>
            </a:r>
            <a:r>
              <a:rPr sz="6400" spc="-200" dirty="0"/>
              <a:t>t</a:t>
            </a:r>
            <a:r>
              <a:rPr sz="6400" spc="-195" dirty="0"/>
              <a:t>a</a:t>
            </a:r>
            <a:r>
              <a:rPr sz="6400" spc="-200" dirty="0"/>
              <a:t>t</a:t>
            </a:r>
            <a:r>
              <a:rPr sz="6400" spc="-195" dirty="0"/>
              <a:t>e?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56408" y="1941098"/>
            <a:ext cx="6184265" cy="605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Defines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desired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</a:t>
            </a:r>
            <a:endParaRPr sz="3200">
              <a:latin typeface="Arial MT"/>
              <a:cs typeface="Arial MT"/>
            </a:endParaRPr>
          </a:p>
          <a:p>
            <a:pPr marL="12700" marR="189865" algn="just">
              <a:lnSpc>
                <a:spcPct val="162000"/>
              </a:lnSpc>
              <a:spcBef>
                <a:spcPts val="30"/>
              </a:spcBef>
            </a:pPr>
            <a:r>
              <a:rPr sz="3200" spc="-5" dirty="0">
                <a:latin typeface="Arial MT"/>
                <a:cs typeface="Arial MT"/>
              </a:rPr>
              <a:t>Create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manage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Respond to Pod state and </a:t>
            </a:r>
            <a:r>
              <a:rPr sz="3200" spc="-10" dirty="0">
                <a:latin typeface="Arial MT"/>
                <a:cs typeface="Arial MT"/>
              </a:rPr>
              <a:t>health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ReplicaSet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41300" algn="just">
              <a:lnSpc>
                <a:spcPct val="100000"/>
              </a:lnSpc>
              <a:spcBef>
                <a:spcPts val="2460"/>
              </a:spcBef>
            </a:pPr>
            <a:r>
              <a:rPr sz="3200" spc="-5" dirty="0">
                <a:latin typeface="Arial MT"/>
                <a:cs typeface="Arial MT"/>
              </a:rPr>
              <a:t>Number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replicas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Deployment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241300" algn="just">
              <a:lnSpc>
                <a:spcPct val="100000"/>
              </a:lnSpc>
              <a:spcBef>
                <a:spcPts val="2410"/>
              </a:spcBef>
            </a:pPr>
            <a:r>
              <a:rPr sz="3200" spc="-5" dirty="0">
                <a:latin typeface="Arial MT"/>
                <a:cs typeface="Arial MT"/>
              </a:rPr>
              <a:t>Manage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rollout</a:t>
            </a:r>
            <a:r>
              <a:rPr sz="3200" spc="-5" dirty="0">
                <a:latin typeface="Arial MT"/>
                <a:cs typeface="Arial MT"/>
              </a:rPr>
              <a:t> 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ReplicaSets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algn="just">
              <a:lnSpc>
                <a:spcPct val="100000"/>
              </a:lnSpc>
              <a:spcBef>
                <a:spcPts val="2450"/>
              </a:spcBef>
            </a:pPr>
            <a:r>
              <a:rPr sz="3200" spc="-5" dirty="0">
                <a:latin typeface="Arial MT"/>
                <a:cs typeface="Arial MT"/>
              </a:rPr>
              <a:t>Many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more…and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just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70983" y="3644210"/>
            <a:ext cx="3164435" cy="24382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41083" y="749467"/>
            <a:ext cx="297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Controllers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270" y="3561080"/>
            <a:ext cx="1201102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" indent="969645">
              <a:lnSpc>
                <a:spcPct val="100000"/>
              </a:lnSpc>
              <a:spcBef>
                <a:spcPts val="100"/>
              </a:spcBef>
            </a:pPr>
            <a:r>
              <a:rPr sz="6400" spc="-195" dirty="0"/>
              <a:t>S</a:t>
            </a:r>
            <a:r>
              <a:rPr sz="6400" dirty="0"/>
              <a:t>o</a:t>
            </a:r>
            <a:r>
              <a:rPr sz="6400" spc="-385" dirty="0"/>
              <a:t> </a:t>
            </a:r>
            <a:r>
              <a:rPr sz="6400" spc="-195" dirty="0"/>
              <a:t>ho</a:t>
            </a:r>
            <a:r>
              <a:rPr sz="6400" dirty="0"/>
              <a:t>w</a:t>
            </a:r>
            <a:r>
              <a:rPr sz="6400" spc="-380" dirty="0"/>
              <a:t> </a:t>
            </a:r>
            <a:r>
              <a:rPr sz="6400" spc="-195" dirty="0"/>
              <a:t>doe</a:t>
            </a:r>
            <a:r>
              <a:rPr sz="6400" dirty="0"/>
              <a:t>s</a:t>
            </a:r>
            <a:r>
              <a:rPr sz="6400" spc="-380" dirty="0"/>
              <a:t> </a:t>
            </a:r>
            <a:r>
              <a:rPr sz="6400" spc="-195" dirty="0"/>
              <a:t>Kubernete</a:t>
            </a:r>
            <a:r>
              <a:rPr sz="6400" dirty="0"/>
              <a:t>s</a:t>
            </a:r>
            <a:r>
              <a:rPr sz="6400" spc="-365" dirty="0"/>
              <a:t> </a:t>
            </a:r>
            <a:r>
              <a:rPr sz="6400" spc="-195" dirty="0"/>
              <a:t>add  persis</a:t>
            </a:r>
            <a:r>
              <a:rPr sz="6400" spc="-200" dirty="0"/>
              <a:t>t</a:t>
            </a:r>
            <a:r>
              <a:rPr sz="6400" spc="-195" dirty="0"/>
              <a:t>enc</a:t>
            </a:r>
            <a:r>
              <a:rPr sz="6400" dirty="0"/>
              <a:t>y</a:t>
            </a:r>
            <a:r>
              <a:rPr sz="6400" spc="-380" dirty="0"/>
              <a:t> </a:t>
            </a:r>
            <a:r>
              <a:rPr sz="6400" spc="-195" dirty="0"/>
              <a:t>t</a:t>
            </a:r>
            <a:r>
              <a:rPr sz="6400" dirty="0"/>
              <a:t>o</a:t>
            </a:r>
            <a:r>
              <a:rPr sz="6400" spc="-390" dirty="0"/>
              <a:t> </a:t>
            </a:r>
            <a:r>
              <a:rPr sz="6400" spc="-195" dirty="0"/>
              <a:t>al</a:t>
            </a:r>
            <a:r>
              <a:rPr sz="6400" dirty="0"/>
              <a:t>l</a:t>
            </a:r>
            <a:r>
              <a:rPr sz="6400" spc="-380" dirty="0"/>
              <a:t> </a:t>
            </a:r>
            <a:r>
              <a:rPr sz="6400" spc="-195" dirty="0"/>
              <a:t>thi</a:t>
            </a:r>
            <a:r>
              <a:rPr sz="6400" dirty="0"/>
              <a:t>s</a:t>
            </a:r>
            <a:r>
              <a:rPr sz="6400" spc="-390" dirty="0"/>
              <a:t> </a:t>
            </a:r>
            <a:r>
              <a:rPr sz="6400" spc="-195" dirty="0"/>
              <a:t>ephem</a:t>
            </a:r>
            <a:r>
              <a:rPr sz="6400" spc="-190" dirty="0"/>
              <a:t>e</a:t>
            </a:r>
            <a:r>
              <a:rPr sz="6400" spc="-195" dirty="0"/>
              <a:t>r</a:t>
            </a:r>
            <a:r>
              <a:rPr sz="6400" spc="-190" dirty="0"/>
              <a:t>a</a:t>
            </a:r>
            <a:r>
              <a:rPr sz="6400" spc="-195" dirty="0"/>
              <a:t>li</a:t>
            </a:r>
            <a:r>
              <a:rPr sz="6400" spc="-200" dirty="0"/>
              <a:t>t</a:t>
            </a:r>
            <a:r>
              <a:rPr sz="6400" spc="-195" dirty="0"/>
              <a:t>y?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15979" y="2619278"/>
            <a:ext cx="7961630" cy="447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Adds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persistency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ephemeral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world</a:t>
            </a:r>
            <a:endParaRPr sz="3200">
              <a:latin typeface="Arial MT"/>
              <a:cs typeface="Arial MT"/>
            </a:endParaRPr>
          </a:p>
          <a:p>
            <a:pPr marL="12700" marR="101854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Networking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abstraction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access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IP 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DNS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name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Service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Dynamically </a:t>
            </a:r>
            <a:r>
              <a:rPr sz="3200" spc="-10" dirty="0">
                <a:latin typeface="Arial MT"/>
                <a:cs typeface="Arial MT"/>
              </a:rPr>
              <a:t>updated </a:t>
            </a:r>
            <a:r>
              <a:rPr sz="3200" spc="-5" dirty="0">
                <a:latin typeface="Arial MT"/>
                <a:cs typeface="Arial MT"/>
              </a:rPr>
              <a:t>based on Pod lifecycle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Scaled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 adding/removing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Pods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Load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balancing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80549" y="3470894"/>
            <a:ext cx="3143937" cy="27835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45914" y="749467"/>
            <a:ext cx="236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Services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6350" algn="ctr">
              <a:lnSpc>
                <a:spcPct val="100000"/>
              </a:lnSpc>
              <a:spcBef>
                <a:spcPts val="100"/>
              </a:spcBef>
            </a:pPr>
            <a:r>
              <a:rPr sz="6400" spc="-195" dirty="0"/>
              <a:t>Wha</a:t>
            </a:r>
            <a:r>
              <a:rPr sz="6400" dirty="0"/>
              <a:t>t</a:t>
            </a:r>
            <a:r>
              <a:rPr sz="6400" spc="-390" dirty="0"/>
              <a:t> </a:t>
            </a:r>
            <a:r>
              <a:rPr sz="6400" spc="-195" dirty="0"/>
              <a:t>abou</a:t>
            </a:r>
            <a:r>
              <a:rPr sz="6400" dirty="0"/>
              <a:t>t</a:t>
            </a:r>
            <a:r>
              <a:rPr sz="6400" spc="-375" dirty="0"/>
              <a:t> </a:t>
            </a:r>
            <a:r>
              <a:rPr sz="6400" spc="-195" dirty="0"/>
              <a:t>m</a:t>
            </a:r>
            <a:r>
              <a:rPr sz="6400" dirty="0"/>
              <a:t>y</a:t>
            </a:r>
            <a:r>
              <a:rPr sz="6400" spc="-390" dirty="0"/>
              <a:t> </a:t>
            </a:r>
            <a:r>
              <a:rPr sz="6400" spc="-195" dirty="0"/>
              <a:t>da</a:t>
            </a:r>
            <a:r>
              <a:rPr sz="6400" spc="-200" dirty="0"/>
              <a:t>t</a:t>
            </a:r>
            <a:r>
              <a:rPr sz="6400" spc="-195" dirty="0"/>
              <a:t>a?</a:t>
            </a:r>
            <a:endParaRPr sz="6400"/>
          </a:p>
          <a:p>
            <a:pPr marL="15240" marR="3810" algn="ctr">
              <a:lnSpc>
                <a:spcPct val="100000"/>
              </a:lnSpc>
              <a:spcBef>
                <a:spcPts val="5"/>
              </a:spcBef>
            </a:pPr>
            <a:r>
              <a:rPr sz="6400" spc="-195" dirty="0"/>
              <a:t>Where’</a:t>
            </a:r>
            <a:r>
              <a:rPr sz="6400" dirty="0"/>
              <a:t>s</a:t>
            </a:r>
            <a:r>
              <a:rPr sz="6400" spc="-375" dirty="0"/>
              <a:t> </a:t>
            </a:r>
            <a:r>
              <a:rPr sz="6400" spc="-195" dirty="0"/>
              <a:t>tha</a:t>
            </a:r>
            <a:r>
              <a:rPr sz="6400" dirty="0"/>
              <a:t>t</a:t>
            </a:r>
            <a:r>
              <a:rPr sz="6400" spc="-390" dirty="0"/>
              <a:t> </a:t>
            </a:r>
            <a:r>
              <a:rPr sz="6400" spc="-195" dirty="0"/>
              <a:t>s</a:t>
            </a:r>
            <a:r>
              <a:rPr sz="6400" spc="-200" dirty="0"/>
              <a:t>t</a:t>
            </a:r>
            <a:r>
              <a:rPr sz="6400" spc="-195" dirty="0"/>
              <a:t>ore</a:t>
            </a:r>
            <a:r>
              <a:rPr sz="6400" dirty="0"/>
              <a:t>d</a:t>
            </a:r>
            <a:r>
              <a:rPr sz="6400" spc="-375" dirty="0"/>
              <a:t> </a:t>
            </a:r>
            <a:r>
              <a:rPr sz="6400" spc="-195" dirty="0"/>
              <a:t>i</a:t>
            </a:r>
            <a:r>
              <a:rPr sz="6400" dirty="0"/>
              <a:t>n</a:t>
            </a:r>
            <a:r>
              <a:rPr sz="6400" spc="-385" dirty="0"/>
              <a:t> </a:t>
            </a:r>
            <a:r>
              <a:rPr sz="6400" spc="-195" dirty="0"/>
              <a:t>Kuber</a:t>
            </a:r>
            <a:r>
              <a:rPr sz="6400" spc="-190" dirty="0"/>
              <a:t>n</a:t>
            </a:r>
            <a:r>
              <a:rPr sz="6400" spc="-195" dirty="0"/>
              <a:t>e</a:t>
            </a:r>
            <a:r>
              <a:rPr sz="6400" spc="-200" dirty="0"/>
              <a:t>t</a:t>
            </a:r>
            <a:r>
              <a:rPr sz="6400" spc="-195" dirty="0"/>
              <a:t>es?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6194" y="2699130"/>
            <a:ext cx="4479290" cy="3746500"/>
            <a:chOff x="1306194" y="2699130"/>
            <a:chExt cx="4479290" cy="3746500"/>
          </a:xfrm>
        </p:grpSpPr>
        <p:sp>
          <p:nvSpPr>
            <p:cNvPr id="3" name="object 3"/>
            <p:cNvSpPr/>
            <p:nvPr/>
          </p:nvSpPr>
          <p:spPr>
            <a:xfrm>
              <a:off x="1350644" y="2743580"/>
              <a:ext cx="4390390" cy="3657600"/>
            </a:xfrm>
            <a:custGeom>
              <a:avLst/>
              <a:gdLst/>
              <a:ahLst/>
              <a:cxnLst/>
              <a:rect l="l" t="t" r="r" b="b"/>
              <a:pathLst>
                <a:path w="4390390" h="3657600">
                  <a:moveTo>
                    <a:pt x="0" y="0"/>
                  </a:moveTo>
                  <a:lnTo>
                    <a:pt x="4389882" y="0"/>
                  </a:lnTo>
                  <a:lnTo>
                    <a:pt x="4389882" y="3657600"/>
                  </a:lnTo>
                  <a:lnTo>
                    <a:pt x="0" y="36576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9619" y="3128863"/>
              <a:ext cx="2936974" cy="2879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9569" y="3882733"/>
              <a:ext cx="944597" cy="115717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9079" y="749467"/>
            <a:ext cx="6094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Storage</a:t>
            </a:r>
            <a:r>
              <a:rPr sz="4800" spc="-1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in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Kubernetes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2889831" y="7510102"/>
            <a:ext cx="13100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Vo</a:t>
            </a:r>
            <a:r>
              <a:rPr sz="2600" spc="-10" dirty="0">
                <a:latin typeface="Arial MT"/>
                <a:cs typeface="Arial MT"/>
              </a:rPr>
              <a:t>l</a:t>
            </a:r>
            <a:r>
              <a:rPr sz="2600" spc="-5" dirty="0">
                <a:latin typeface="Arial MT"/>
                <a:cs typeface="Arial MT"/>
              </a:rPr>
              <a:t>umes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4615" y="7510102"/>
            <a:ext cx="27070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Persistent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Volume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32875" y="3109905"/>
            <a:ext cx="7243445" cy="2915920"/>
            <a:chOff x="6932875" y="3109905"/>
            <a:chExt cx="7243445" cy="29159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2875" y="3109905"/>
              <a:ext cx="2381367" cy="29155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238835" y="3128863"/>
              <a:ext cx="2936973" cy="28790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16593" y="3937636"/>
              <a:ext cx="1891664" cy="1270000"/>
            </a:xfrm>
            <a:custGeom>
              <a:avLst/>
              <a:gdLst/>
              <a:ahLst/>
              <a:cxnLst/>
              <a:rect l="l" t="t" r="r" b="b"/>
              <a:pathLst>
                <a:path w="1891665" h="1270000">
                  <a:moveTo>
                    <a:pt x="1332712" y="0"/>
                  </a:moveTo>
                  <a:lnTo>
                    <a:pt x="1332712" y="431622"/>
                  </a:lnTo>
                  <a:lnTo>
                    <a:pt x="558571" y="431622"/>
                  </a:lnTo>
                  <a:lnTo>
                    <a:pt x="558571" y="0"/>
                  </a:lnTo>
                  <a:lnTo>
                    <a:pt x="0" y="634746"/>
                  </a:lnTo>
                  <a:lnTo>
                    <a:pt x="558571" y="1269492"/>
                  </a:lnTo>
                  <a:lnTo>
                    <a:pt x="558571" y="837869"/>
                  </a:lnTo>
                  <a:lnTo>
                    <a:pt x="1332712" y="837869"/>
                  </a:lnTo>
                  <a:lnTo>
                    <a:pt x="1332712" y="1269492"/>
                  </a:lnTo>
                  <a:lnTo>
                    <a:pt x="1891283" y="634746"/>
                  </a:lnTo>
                  <a:lnTo>
                    <a:pt x="1332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16593" y="3937636"/>
              <a:ext cx="1891664" cy="1270000"/>
            </a:xfrm>
            <a:custGeom>
              <a:avLst/>
              <a:gdLst/>
              <a:ahLst/>
              <a:cxnLst/>
              <a:rect l="l" t="t" r="r" b="b"/>
              <a:pathLst>
                <a:path w="1891665" h="1270000">
                  <a:moveTo>
                    <a:pt x="0" y="634746"/>
                  </a:moveTo>
                  <a:lnTo>
                    <a:pt x="558571" y="0"/>
                  </a:lnTo>
                  <a:lnTo>
                    <a:pt x="558571" y="431622"/>
                  </a:lnTo>
                  <a:lnTo>
                    <a:pt x="1332712" y="431622"/>
                  </a:lnTo>
                  <a:lnTo>
                    <a:pt x="1332712" y="0"/>
                  </a:lnTo>
                  <a:lnTo>
                    <a:pt x="1891283" y="634746"/>
                  </a:lnTo>
                  <a:lnTo>
                    <a:pt x="1332712" y="1269492"/>
                  </a:lnTo>
                  <a:lnTo>
                    <a:pt x="1332712" y="837869"/>
                  </a:lnTo>
                  <a:lnTo>
                    <a:pt x="558571" y="837869"/>
                  </a:lnTo>
                  <a:lnTo>
                    <a:pt x="558571" y="1269492"/>
                  </a:lnTo>
                  <a:lnTo>
                    <a:pt x="0" y="634746"/>
                  </a:lnTo>
                  <a:close/>
                </a:path>
              </a:pathLst>
            </a:custGeom>
            <a:ln w="889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888682" y="7510102"/>
            <a:ext cx="36442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Persistent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Volume Claim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4" y="3644729"/>
            <a:ext cx="115754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95" dirty="0">
                <a:solidFill>
                  <a:srgbClr val="9BC74D"/>
                </a:solidFill>
              </a:rPr>
              <a:t>Explorin</a:t>
            </a:r>
            <a:r>
              <a:rPr sz="6400" dirty="0">
                <a:solidFill>
                  <a:srgbClr val="9BC74D"/>
                </a:solidFill>
              </a:rPr>
              <a:t>g</a:t>
            </a:r>
            <a:r>
              <a:rPr sz="6400" spc="-360" dirty="0">
                <a:solidFill>
                  <a:srgbClr val="9BC74D"/>
                </a:solidFill>
              </a:rPr>
              <a:t> </a:t>
            </a:r>
            <a:r>
              <a:rPr sz="6400" spc="-195" dirty="0">
                <a:solidFill>
                  <a:srgbClr val="9BC74D"/>
                </a:solidFill>
              </a:rPr>
              <a:t>Kubernete</a:t>
            </a:r>
            <a:r>
              <a:rPr sz="6400" dirty="0">
                <a:solidFill>
                  <a:srgbClr val="9BC74D"/>
                </a:solidFill>
              </a:rPr>
              <a:t>s</a:t>
            </a:r>
            <a:r>
              <a:rPr sz="6400" spc="-365" dirty="0">
                <a:solidFill>
                  <a:srgbClr val="9BC74D"/>
                </a:solidFill>
              </a:rPr>
              <a:t> </a:t>
            </a:r>
            <a:r>
              <a:rPr sz="6400" spc="-195" dirty="0">
                <a:solidFill>
                  <a:srgbClr val="9BC74D"/>
                </a:solidFill>
              </a:rPr>
              <a:t>Archi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5" dirty="0">
                <a:solidFill>
                  <a:srgbClr val="9BC74D"/>
                </a:solidFill>
              </a:rPr>
              <a:t>ec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5" dirty="0">
                <a:solidFill>
                  <a:srgbClr val="9BC74D"/>
                </a:solidFill>
              </a:rPr>
              <a:t>ure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5396" y="749467"/>
            <a:ext cx="5581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Cluster</a:t>
            </a:r>
            <a:r>
              <a:rPr sz="4800" spc="-7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Components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93784" y="6561834"/>
            <a:ext cx="29102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Control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Node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5834" y="3100884"/>
            <a:ext cx="2993591" cy="29348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3657" y="3100884"/>
            <a:ext cx="2993603" cy="29348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99122" y="6561834"/>
            <a:ext cx="8147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No</a:t>
            </a:r>
            <a:r>
              <a:rPr sz="2600" spc="-10" dirty="0">
                <a:latin typeface="Arial MT"/>
                <a:cs typeface="Arial MT"/>
              </a:rPr>
              <a:t>de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6479" y="3411758"/>
            <a:ext cx="6902450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MT"/>
                <a:cs typeface="Arial MT"/>
              </a:rPr>
              <a:t>Introduction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63000"/>
              </a:lnSpc>
            </a:pPr>
            <a:r>
              <a:rPr sz="3200" spc="-5" dirty="0">
                <a:solidFill>
                  <a:srgbClr val="097D99"/>
                </a:solidFill>
                <a:latin typeface="Arial MT"/>
                <a:cs typeface="Arial MT"/>
              </a:rPr>
              <a:t>Exploring Kubernetes Architecture </a:t>
            </a:r>
            <a:r>
              <a:rPr sz="3200" dirty="0">
                <a:solidFill>
                  <a:srgbClr val="097D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Installing and Configuring </a:t>
            </a:r>
            <a:r>
              <a:rPr sz="3200" spc="-10" dirty="0">
                <a:latin typeface="Arial MT"/>
                <a:cs typeface="Arial MT"/>
              </a:rPr>
              <a:t>Kubernetes </a:t>
            </a:r>
            <a:r>
              <a:rPr sz="3200" spc="-5" dirty="0">
                <a:latin typeface="Arial MT"/>
                <a:cs typeface="Arial MT"/>
              </a:rPr>
              <a:t> 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Cluster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4992" y="3220211"/>
            <a:ext cx="2625077" cy="32948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6753" y="749467"/>
            <a:ext cx="4701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Course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Overview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2902" y="749467"/>
            <a:ext cx="5347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Plane</a:t>
            </a:r>
            <a:r>
              <a:rPr sz="4800" spc="-3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Node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586555" y="6561834"/>
            <a:ext cx="191706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Master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Node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1704" y="3100884"/>
            <a:ext cx="2994340" cy="29348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17795" y="3100884"/>
            <a:ext cx="2993591" cy="29348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55426" y="6561834"/>
            <a:ext cx="29102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Control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Node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6029" y="3244592"/>
            <a:ext cx="3583940" cy="2654935"/>
          </a:xfrm>
          <a:custGeom>
            <a:avLst/>
            <a:gdLst/>
            <a:ahLst/>
            <a:cxnLst/>
            <a:rect l="l" t="t" r="r" b="b"/>
            <a:pathLst>
              <a:path w="3583940" h="2654935">
                <a:moveTo>
                  <a:pt x="1884603" y="0"/>
                </a:moveTo>
                <a:lnTo>
                  <a:pt x="1884603" y="902639"/>
                </a:lnTo>
                <a:lnTo>
                  <a:pt x="0" y="902639"/>
                </a:lnTo>
                <a:lnTo>
                  <a:pt x="0" y="1752180"/>
                </a:lnTo>
                <a:lnTo>
                  <a:pt x="1884603" y="1752180"/>
                </a:lnTo>
                <a:lnTo>
                  <a:pt x="1884603" y="2654808"/>
                </a:lnTo>
                <a:lnTo>
                  <a:pt x="3583686" y="1327404"/>
                </a:lnTo>
                <a:lnTo>
                  <a:pt x="1884603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2902" y="749467"/>
            <a:ext cx="5347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Plane</a:t>
            </a:r>
            <a:r>
              <a:rPr sz="4800" spc="-3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Node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700398" y="2116965"/>
            <a:ext cx="7996555" cy="2476500"/>
            <a:chOff x="3700398" y="2116965"/>
            <a:chExt cx="7996555" cy="2476500"/>
          </a:xfrm>
        </p:grpSpPr>
        <p:sp>
          <p:nvSpPr>
            <p:cNvPr id="4" name="object 4"/>
            <p:cNvSpPr/>
            <p:nvPr/>
          </p:nvSpPr>
          <p:spPr>
            <a:xfrm>
              <a:off x="3725798" y="2142365"/>
              <a:ext cx="7945755" cy="2425700"/>
            </a:xfrm>
            <a:custGeom>
              <a:avLst/>
              <a:gdLst/>
              <a:ahLst/>
              <a:cxnLst/>
              <a:rect l="l" t="t" r="r" b="b"/>
              <a:pathLst>
                <a:path w="7945755" h="2425700">
                  <a:moveTo>
                    <a:pt x="0" y="681863"/>
                  </a:moveTo>
                  <a:lnTo>
                    <a:pt x="1712" y="633167"/>
                  </a:lnTo>
                  <a:lnTo>
                    <a:pt x="6771" y="585395"/>
                  </a:lnTo>
                  <a:lnTo>
                    <a:pt x="15062" y="538663"/>
                  </a:lnTo>
                  <a:lnTo>
                    <a:pt x="26469" y="493086"/>
                  </a:lnTo>
                  <a:lnTo>
                    <a:pt x="40878" y="448779"/>
                  </a:lnTo>
                  <a:lnTo>
                    <a:pt x="58172" y="405857"/>
                  </a:lnTo>
                  <a:lnTo>
                    <a:pt x="78236" y="364437"/>
                  </a:lnTo>
                  <a:lnTo>
                    <a:pt x="100955" y="324633"/>
                  </a:lnTo>
                  <a:lnTo>
                    <a:pt x="126214" y="286560"/>
                  </a:lnTo>
                  <a:lnTo>
                    <a:pt x="153897" y="250335"/>
                  </a:lnTo>
                  <a:lnTo>
                    <a:pt x="183888" y="216073"/>
                  </a:lnTo>
                  <a:lnTo>
                    <a:pt x="216073" y="183888"/>
                  </a:lnTo>
                  <a:lnTo>
                    <a:pt x="250335" y="153897"/>
                  </a:lnTo>
                  <a:lnTo>
                    <a:pt x="286560" y="126214"/>
                  </a:lnTo>
                  <a:lnTo>
                    <a:pt x="324633" y="100955"/>
                  </a:lnTo>
                  <a:lnTo>
                    <a:pt x="364437" y="78236"/>
                  </a:lnTo>
                  <a:lnTo>
                    <a:pt x="405857" y="58172"/>
                  </a:lnTo>
                  <a:lnTo>
                    <a:pt x="448779" y="40878"/>
                  </a:lnTo>
                  <a:lnTo>
                    <a:pt x="493086" y="26469"/>
                  </a:lnTo>
                  <a:lnTo>
                    <a:pt x="538663" y="15062"/>
                  </a:lnTo>
                  <a:lnTo>
                    <a:pt x="585395" y="6771"/>
                  </a:lnTo>
                  <a:lnTo>
                    <a:pt x="633167" y="1712"/>
                  </a:lnTo>
                  <a:lnTo>
                    <a:pt x="681863" y="0"/>
                  </a:lnTo>
                  <a:lnTo>
                    <a:pt x="7263510" y="0"/>
                  </a:lnTo>
                  <a:lnTo>
                    <a:pt x="7312206" y="1712"/>
                  </a:lnTo>
                  <a:lnTo>
                    <a:pt x="7359978" y="6771"/>
                  </a:lnTo>
                  <a:lnTo>
                    <a:pt x="7406710" y="15062"/>
                  </a:lnTo>
                  <a:lnTo>
                    <a:pt x="7452287" y="26469"/>
                  </a:lnTo>
                  <a:lnTo>
                    <a:pt x="7496594" y="40878"/>
                  </a:lnTo>
                  <a:lnTo>
                    <a:pt x="7539516" y="58172"/>
                  </a:lnTo>
                  <a:lnTo>
                    <a:pt x="7580936" y="78236"/>
                  </a:lnTo>
                  <a:lnTo>
                    <a:pt x="7620740" y="100955"/>
                  </a:lnTo>
                  <a:lnTo>
                    <a:pt x="7658813" y="126214"/>
                  </a:lnTo>
                  <a:lnTo>
                    <a:pt x="7695038" y="153897"/>
                  </a:lnTo>
                  <a:lnTo>
                    <a:pt x="7729300" y="183888"/>
                  </a:lnTo>
                  <a:lnTo>
                    <a:pt x="7761485" y="216073"/>
                  </a:lnTo>
                  <a:lnTo>
                    <a:pt x="7791476" y="250335"/>
                  </a:lnTo>
                  <a:lnTo>
                    <a:pt x="7819159" y="286560"/>
                  </a:lnTo>
                  <a:lnTo>
                    <a:pt x="7844418" y="324633"/>
                  </a:lnTo>
                  <a:lnTo>
                    <a:pt x="7867137" y="364437"/>
                  </a:lnTo>
                  <a:lnTo>
                    <a:pt x="7887201" y="405857"/>
                  </a:lnTo>
                  <a:lnTo>
                    <a:pt x="7904495" y="448779"/>
                  </a:lnTo>
                  <a:lnTo>
                    <a:pt x="7918904" y="493086"/>
                  </a:lnTo>
                  <a:lnTo>
                    <a:pt x="7930311" y="538663"/>
                  </a:lnTo>
                  <a:lnTo>
                    <a:pt x="7938602" y="585395"/>
                  </a:lnTo>
                  <a:lnTo>
                    <a:pt x="7943661" y="633167"/>
                  </a:lnTo>
                  <a:lnTo>
                    <a:pt x="7945374" y="681863"/>
                  </a:lnTo>
                  <a:lnTo>
                    <a:pt x="7945374" y="1743570"/>
                  </a:lnTo>
                  <a:lnTo>
                    <a:pt x="7943661" y="1792267"/>
                  </a:lnTo>
                  <a:lnTo>
                    <a:pt x="7938602" y="1840040"/>
                  </a:lnTo>
                  <a:lnTo>
                    <a:pt x="7930311" y="1886773"/>
                  </a:lnTo>
                  <a:lnTo>
                    <a:pt x="7918904" y="1932352"/>
                  </a:lnTo>
                  <a:lnTo>
                    <a:pt x="7904495" y="1976660"/>
                  </a:lnTo>
                  <a:lnTo>
                    <a:pt x="7887201" y="2019582"/>
                  </a:lnTo>
                  <a:lnTo>
                    <a:pt x="7867137" y="2061004"/>
                  </a:lnTo>
                  <a:lnTo>
                    <a:pt x="7844418" y="2100809"/>
                  </a:lnTo>
                  <a:lnTo>
                    <a:pt x="7819159" y="2138882"/>
                  </a:lnTo>
                  <a:lnTo>
                    <a:pt x="7791476" y="2175107"/>
                  </a:lnTo>
                  <a:lnTo>
                    <a:pt x="7761485" y="2209371"/>
                  </a:lnTo>
                  <a:lnTo>
                    <a:pt x="7729300" y="2241556"/>
                  </a:lnTo>
                  <a:lnTo>
                    <a:pt x="7695038" y="2271547"/>
                  </a:lnTo>
                  <a:lnTo>
                    <a:pt x="7658813" y="2299230"/>
                  </a:lnTo>
                  <a:lnTo>
                    <a:pt x="7620740" y="2324489"/>
                  </a:lnTo>
                  <a:lnTo>
                    <a:pt x="7580936" y="2347209"/>
                  </a:lnTo>
                  <a:lnTo>
                    <a:pt x="7539516" y="2367273"/>
                  </a:lnTo>
                  <a:lnTo>
                    <a:pt x="7496594" y="2384567"/>
                  </a:lnTo>
                  <a:lnTo>
                    <a:pt x="7452287" y="2398976"/>
                  </a:lnTo>
                  <a:lnTo>
                    <a:pt x="7406710" y="2410383"/>
                  </a:lnTo>
                  <a:lnTo>
                    <a:pt x="7359978" y="2418674"/>
                  </a:lnTo>
                  <a:lnTo>
                    <a:pt x="7312206" y="2423733"/>
                  </a:lnTo>
                  <a:lnTo>
                    <a:pt x="7263510" y="2425446"/>
                  </a:lnTo>
                  <a:lnTo>
                    <a:pt x="681863" y="2425446"/>
                  </a:lnTo>
                  <a:lnTo>
                    <a:pt x="633167" y="2423733"/>
                  </a:lnTo>
                  <a:lnTo>
                    <a:pt x="585395" y="2418674"/>
                  </a:lnTo>
                  <a:lnTo>
                    <a:pt x="538663" y="2410383"/>
                  </a:lnTo>
                  <a:lnTo>
                    <a:pt x="493086" y="2398976"/>
                  </a:lnTo>
                  <a:lnTo>
                    <a:pt x="448779" y="2384567"/>
                  </a:lnTo>
                  <a:lnTo>
                    <a:pt x="405857" y="2367273"/>
                  </a:lnTo>
                  <a:lnTo>
                    <a:pt x="364437" y="2347209"/>
                  </a:lnTo>
                  <a:lnTo>
                    <a:pt x="324633" y="2324489"/>
                  </a:lnTo>
                  <a:lnTo>
                    <a:pt x="286560" y="2299230"/>
                  </a:lnTo>
                  <a:lnTo>
                    <a:pt x="250335" y="2271547"/>
                  </a:lnTo>
                  <a:lnTo>
                    <a:pt x="216073" y="2241556"/>
                  </a:lnTo>
                  <a:lnTo>
                    <a:pt x="183888" y="2209371"/>
                  </a:lnTo>
                  <a:lnTo>
                    <a:pt x="153897" y="2175107"/>
                  </a:lnTo>
                  <a:lnTo>
                    <a:pt x="126214" y="2138882"/>
                  </a:lnTo>
                  <a:lnTo>
                    <a:pt x="100955" y="2100809"/>
                  </a:lnTo>
                  <a:lnTo>
                    <a:pt x="78236" y="2061004"/>
                  </a:lnTo>
                  <a:lnTo>
                    <a:pt x="58172" y="2019582"/>
                  </a:lnTo>
                  <a:lnTo>
                    <a:pt x="40878" y="1976660"/>
                  </a:lnTo>
                  <a:lnTo>
                    <a:pt x="26469" y="1932352"/>
                  </a:lnTo>
                  <a:lnTo>
                    <a:pt x="15062" y="1886773"/>
                  </a:lnTo>
                  <a:lnTo>
                    <a:pt x="6771" y="1840040"/>
                  </a:lnTo>
                  <a:lnTo>
                    <a:pt x="1712" y="1792267"/>
                  </a:lnTo>
                  <a:lnTo>
                    <a:pt x="0" y="1743570"/>
                  </a:lnTo>
                  <a:lnTo>
                    <a:pt x="0" y="681863"/>
                  </a:lnTo>
                  <a:close/>
                </a:path>
              </a:pathLst>
            </a:custGeom>
            <a:ln w="507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01231" y="2521588"/>
              <a:ext cx="1696318" cy="16620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77303" y="2761310"/>
            <a:ext cx="10496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Control  </a:t>
            </a:r>
            <a:r>
              <a:rPr sz="2500" spc="-5" dirty="0">
                <a:latin typeface="Arial MT"/>
                <a:cs typeface="Arial MT"/>
              </a:rPr>
              <a:t>Plane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63018" y="2142365"/>
            <a:ext cx="2462530" cy="2425700"/>
          </a:xfrm>
          <a:custGeom>
            <a:avLst/>
            <a:gdLst/>
            <a:ahLst/>
            <a:cxnLst/>
            <a:rect l="l" t="t" r="r" b="b"/>
            <a:pathLst>
              <a:path w="2462530" h="2425700">
                <a:moveTo>
                  <a:pt x="0" y="681863"/>
                </a:moveTo>
                <a:lnTo>
                  <a:pt x="1712" y="633167"/>
                </a:lnTo>
                <a:lnTo>
                  <a:pt x="6771" y="585395"/>
                </a:lnTo>
                <a:lnTo>
                  <a:pt x="15062" y="538663"/>
                </a:lnTo>
                <a:lnTo>
                  <a:pt x="26469" y="493086"/>
                </a:lnTo>
                <a:lnTo>
                  <a:pt x="40878" y="448779"/>
                </a:lnTo>
                <a:lnTo>
                  <a:pt x="58172" y="405857"/>
                </a:lnTo>
                <a:lnTo>
                  <a:pt x="78236" y="364437"/>
                </a:lnTo>
                <a:lnTo>
                  <a:pt x="100955" y="324633"/>
                </a:lnTo>
                <a:lnTo>
                  <a:pt x="126214" y="286560"/>
                </a:lnTo>
                <a:lnTo>
                  <a:pt x="153897" y="250335"/>
                </a:lnTo>
                <a:lnTo>
                  <a:pt x="183888" y="216073"/>
                </a:lnTo>
                <a:lnTo>
                  <a:pt x="216073" y="183888"/>
                </a:lnTo>
                <a:lnTo>
                  <a:pt x="250335" y="153897"/>
                </a:lnTo>
                <a:lnTo>
                  <a:pt x="286560" y="126214"/>
                </a:lnTo>
                <a:lnTo>
                  <a:pt x="324633" y="100955"/>
                </a:lnTo>
                <a:lnTo>
                  <a:pt x="364437" y="78236"/>
                </a:lnTo>
                <a:lnTo>
                  <a:pt x="405857" y="58172"/>
                </a:lnTo>
                <a:lnTo>
                  <a:pt x="448779" y="40878"/>
                </a:lnTo>
                <a:lnTo>
                  <a:pt x="493086" y="26469"/>
                </a:lnTo>
                <a:lnTo>
                  <a:pt x="538663" y="15062"/>
                </a:lnTo>
                <a:lnTo>
                  <a:pt x="585395" y="6771"/>
                </a:lnTo>
                <a:lnTo>
                  <a:pt x="633167" y="1712"/>
                </a:lnTo>
                <a:lnTo>
                  <a:pt x="681863" y="0"/>
                </a:lnTo>
                <a:lnTo>
                  <a:pt x="1780158" y="0"/>
                </a:lnTo>
                <a:lnTo>
                  <a:pt x="1828854" y="1712"/>
                </a:lnTo>
                <a:lnTo>
                  <a:pt x="1876626" y="6771"/>
                </a:lnTo>
                <a:lnTo>
                  <a:pt x="1923358" y="15062"/>
                </a:lnTo>
                <a:lnTo>
                  <a:pt x="1968935" y="26469"/>
                </a:lnTo>
                <a:lnTo>
                  <a:pt x="2013242" y="40878"/>
                </a:lnTo>
                <a:lnTo>
                  <a:pt x="2056164" y="58172"/>
                </a:lnTo>
                <a:lnTo>
                  <a:pt x="2097584" y="78236"/>
                </a:lnTo>
                <a:lnTo>
                  <a:pt x="2137388" y="100955"/>
                </a:lnTo>
                <a:lnTo>
                  <a:pt x="2175461" y="126214"/>
                </a:lnTo>
                <a:lnTo>
                  <a:pt x="2211686" y="153897"/>
                </a:lnTo>
                <a:lnTo>
                  <a:pt x="2245948" y="183888"/>
                </a:lnTo>
                <a:lnTo>
                  <a:pt x="2278133" y="216073"/>
                </a:lnTo>
                <a:lnTo>
                  <a:pt x="2308124" y="250335"/>
                </a:lnTo>
                <a:lnTo>
                  <a:pt x="2335807" y="286560"/>
                </a:lnTo>
                <a:lnTo>
                  <a:pt x="2361066" y="324633"/>
                </a:lnTo>
                <a:lnTo>
                  <a:pt x="2383785" y="364437"/>
                </a:lnTo>
                <a:lnTo>
                  <a:pt x="2403849" y="405857"/>
                </a:lnTo>
                <a:lnTo>
                  <a:pt x="2421143" y="448779"/>
                </a:lnTo>
                <a:lnTo>
                  <a:pt x="2435552" y="493086"/>
                </a:lnTo>
                <a:lnTo>
                  <a:pt x="2446959" y="538663"/>
                </a:lnTo>
                <a:lnTo>
                  <a:pt x="2455250" y="585395"/>
                </a:lnTo>
                <a:lnTo>
                  <a:pt x="2460309" y="633167"/>
                </a:lnTo>
                <a:lnTo>
                  <a:pt x="2462022" y="681863"/>
                </a:lnTo>
                <a:lnTo>
                  <a:pt x="2462022" y="1743583"/>
                </a:lnTo>
                <a:lnTo>
                  <a:pt x="2460309" y="1792278"/>
                </a:lnTo>
                <a:lnTo>
                  <a:pt x="2455250" y="1840050"/>
                </a:lnTo>
                <a:lnTo>
                  <a:pt x="2446959" y="1886782"/>
                </a:lnTo>
                <a:lnTo>
                  <a:pt x="2435552" y="1932359"/>
                </a:lnTo>
                <a:lnTo>
                  <a:pt x="2421143" y="1976666"/>
                </a:lnTo>
                <a:lnTo>
                  <a:pt x="2403849" y="2019588"/>
                </a:lnTo>
                <a:lnTo>
                  <a:pt x="2383785" y="2061008"/>
                </a:lnTo>
                <a:lnTo>
                  <a:pt x="2361066" y="2100812"/>
                </a:lnTo>
                <a:lnTo>
                  <a:pt x="2335807" y="2138885"/>
                </a:lnTo>
                <a:lnTo>
                  <a:pt x="2308124" y="2175110"/>
                </a:lnTo>
                <a:lnTo>
                  <a:pt x="2278133" y="2209372"/>
                </a:lnTo>
                <a:lnTo>
                  <a:pt x="2245948" y="2241557"/>
                </a:lnTo>
                <a:lnTo>
                  <a:pt x="2211686" y="2271548"/>
                </a:lnTo>
                <a:lnTo>
                  <a:pt x="2175461" y="2299231"/>
                </a:lnTo>
                <a:lnTo>
                  <a:pt x="2137388" y="2324490"/>
                </a:lnTo>
                <a:lnTo>
                  <a:pt x="2097584" y="2347209"/>
                </a:lnTo>
                <a:lnTo>
                  <a:pt x="2056164" y="2367273"/>
                </a:lnTo>
                <a:lnTo>
                  <a:pt x="2013242" y="2384567"/>
                </a:lnTo>
                <a:lnTo>
                  <a:pt x="1968935" y="2398976"/>
                </a:lnTo>
                <a:lnTo>
                  <a:pt x="1923358" y="2410383"/>
                </a:lnTo>
                <a:lnTo>
                  <a:pt x="1876626" y="2418674"/>
                </a:lnTo>
                <a:lnTo>
                  <a:pt x="1828854" y="2423733"/>
                </a:lnTo>
                <a:lnTo>
                  <a:pt x="1780158" y="2425446"/>
                </a:lnTo>
                <a:lnTo>
                  <a:pt x="681863" y="2425446"/>
                </a:lnTo>
                <a:lnTo>
                  <a:pt x="633167" y="2423733"/>
                </a:lnTo>
                <a:lnTo>
                  <a:pt x="585395" y="2418674"/>
                </a:lnTo>
                <a:lnTo>
                  <a:pt x="538663" y="2410383"/>
                </a:lnTo>
                <a:lnTo>
                  <a:pt x="493086" y="2398976"/>
                </a:lnTo>
                <a:lnTo>
                  <a:pt x="448779" y="2384567"/>
                </a:lnTo>
                <a:lnTo>
                  <a:pt x="405857" y="2367273"/>
                </a:lnTo>
                <a:lnTo>
                  <a:pt x="364437" y="2347209"/>
                </a:lnTo>
                <a:lnTo>
                  <a:pt x="324633" y="2324490"/>
                </a:lnTo>
                <a:lnTo>
                  <a:pt x="286560" y="2299231"/>
                </a:lnTo>
                <a:lnTo>
                  <a:pt x="250335" y="2271548"/>
                </a:lnTo>
                <a:lnTo>
                  <a:pt x="216073" y="2241557"/>
                </a:lnTo>
                <a:lnTo>
                  <a:pt x="183888" y="2209372"/>
                </a:lnTo>
                <a:lnTo>
                  <a:pt x="153897" y="2175110"/>
                </a:lnTo>
                <a:lnTo>
                  <a:pt x="126214" y="2138885"/>
                </a:lnTo>
                <a:lnTo>
                  <a:pt x="100955" y="2100812"/>
                </a:lnTo>
                <a:lnTo>
                  <a:pt x="78236" y="2061008"/>
                </a:lnTo>
                <a:lnTo>
                  <a:pt x="58172" y="2019588"/>
                </a:lnTo>
                <a:lnTo>
                  <a:pt x="40878" y="1976666"/>
                </a:lnTo>
                <a:lnTo>
                  <a:pt x="26469" y="1932359"/>
                </a:lnTo>
                <a:lnTo>
                  <a:pt x="15062" y="1886782"/>
                </a:lnTo>
                <a:lnTo>
                  <a:pt x="6771" y="1840050"/>
                </a:lnTo>
                <a:lnTo>
                  <a:pt x="1712" y="1792278"/>
                </a:lnTo>
                <a:lnTo>
                  <a:pt x="0" y="1743583"/>
                </a:lnTo>
                <a:lnTo>
                  <a:pt x="0" y="681863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057523" y="3142308"/>
            <a:ext cx="10325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kubectl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85654" y="2400300"/>
            <a:ext cx="2811780" cy="1908810"/>
            <a:chOff x="10185654" y="2400300"/>
            <a:chExt cx="2811780" cy="1908810"/>
          </a:xfrm>
        </p:grpSpPr>
        <p:sp>
          <p:nvSpPr>
            <p:cNvPr id="10" name="object 10"/>
            <p:cNvSpPr/>
            <p:nvPr/>
          </p:nvSpPr>
          <p:spPr>
            <a:xfrm>
              <a:off x="10185654" y="2400300"/>
              <a:ext cx="800100" cy="1908810"/>
            </a:xfrm>
            <a:custGeom>
              <a:avLst/>
              <a:gdLst/>
              <a:ahLst/>
              <a:cxnLst/>
              <a:rect l="l" t="t" r="r" b="b"/>
              <a:pathLst>
                <a:path w="800100" h="1908810">
                  <a:moveTo>
                    <a:pt x="800100" y="0"/>
                  </a:moveTo>
                  <a:lnTo>
                    <a:pt x="0" y="0"/>
                  </a:lnTo>
                  <a:lnTo>
                    <a:pt x="0" y="1908810"/>
                  </a:lnTo>
                  <a:lnTo>
                    <a:pt x="800100" y="190881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71041" y="2596690"/>
              <a:ext cx="725853" cy="151223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425003" y="2728342"/>
            <a:ext cx="309245" cy="1252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0919" y="2401061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etcd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0919" y="2986277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0919" y="3572255"/>
            <a:ext cx="2462530" cy="73660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07470" y="3260090"/>
            <a:ext cx="1265555" cy="190500"/>
            <a:chOff x="11007470" y="3260090"/>
            <a:chExt cx="1265555" cy="190500"/>
          </a:xfrm>
        </p:grpSpPr>
        <p:sp>
          <p:nvSpPr>
            <p:cNvPr id="17" name="object 17"/>
            <p:cNvSpPr/>
            <p:nvPr/>
          </p:nvSpPr>
          <p:spPr>
            <a:xfrm>
              <a:off x="11166220" y="3354705"/>
              <a:ext cx="1075055" cy="1270"/>
            </a:xfrm>
            <a:custGeom>
              <a:avLst/>
              <a:gdLst/>
              <a:ahLst/>
              <a:cxnLst/>
              <a:rect l="l" t="t" r="r" b="b"/>
              <a:pathLst>
                <a:path w="1075054" h="1270">
                  <a:moveTo>
                    <a:pt x="1074927" y="0"/>
                  </a:moveTo>
                  <a:lnTo>
                    <a:pt x="0" y="660"/>
                  </a:lnTo>
                </a:path>
              </a:pathLst>
            </a:custGeom>
            <a:ln w="634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007470" y="3260090"/>
              <a:ext cx="191135" cy="190500"/>
            </a:xfrm>
            <a:custGeom>
              <a:avLst/>
              <a:gdLst/>
              <a:ahLst/>
              <a:cxnLst/>
              <a:rect l="l" t="t" r="r" b="b"/>
              <a:pathLst>
                <a:path w="191134" h="190500">
                  <a:moveTo>
                    <a:pt x="190436" y="0"/>
                  </a:moveTo>
                  <a:lnTo>
                    <a:pt x="0" y="95377"/>
                  </a:lnTo>
                  <a:lnTo>
                    <a:pt x="190563" y="190500"/>
                  </a:lnTo>
                  <a:lnTo>
                    <a:pt x="190436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810" y="749467"/>
            <a:ext cx="7346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Control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Plane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Components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085658" y="2037939"/>
            <a:ext cx="5168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8670" algn="l"/>
              </a:tabLst>
            </a:pPr>
            <a:r>
              <a:rPr sz="3200" spc="-10" dirty="0">
                <a:latin typeface="Arial MT"/>
                <a:cs typeface="Arial MT"/>
              </a:rPr>
              <a:t>et</a:t>
            </a:r>
            <a:r>
              <a:rPr sz="3200" spc="-5" dirty="0">
                <a:latin typeface="Arial MT"/>
                <a:cs typeface="Arial MT"/>
              </a:rPr>
              <a:t>cd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5" dirty="0">
                <a:latin typeface="Arial MT"/>
                <a:cs typeface="Arial MT"/>
              </a:rPr>
              <a:t>Sc</a:t>
            </a:r>
            <a:r>
              <a:rPr sz="3200" spc="-10" dirty="0">
                <a:latin typeface="Arial MT"/>
                <a:cs typeface="Arial MT"/>
              </a:rPr>
              <a:t>heduler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74707" y="2037939"/>
            <a:ext cx="3496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Controller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Manager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259" y="2037939"/>
            <a:ext cx="19900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API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Server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991" y="2830067"/>
          <a:ext cx="10434955" cy="4652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1115"/>
                <a:gridCol w="995044"/>
                <a:gridCol w="2571115"/>
                <a:gridCol w="871855"/>
                <a:gridCol w="3425825"/>
              </a:tblGrid>
              <a:tr h="1078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Central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Persists</a:t>
                      </a:r>
                      <a:r>
                        <a:rPr sz="2200" spc="-4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Watches</a:t>
                      </a:r>
                      <a:r>
                        <a:rPr sz="2200" spc="-2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API</a:t>
                      </a:r>
                      <a:r>
                        <a:rPr sz="2200" spc="-3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Server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78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Simple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API</a:t>
                      </a:r>
                      <a:r>
                        <a:rPr sz="2200" spc="-5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Objects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Schedules</a:t>
                      </a:r>
                      <a:r>
                        <a:rPr sz="2200" spc="-40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Pods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78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RESTful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Key-value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Resources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782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Updates</a:t>
                      </a:r>
                      <a:r>
                        <a:rPr sz="2200" spc="-3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etcd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Respects</a:t>
                      </a:r>
                      <a:r>
                        <a:rPr sz="2200" spc="-3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B9DBE"/>
                          </a:solidFill>
                          <a:latin typeface="Arial MT"/>
                          <a:cs typeface="Arial MT"/>
                        </a:rPr>
                        <a:t>contraints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201143" y="2830067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68643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Controller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Loops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1143" y="4021073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6215" rIns="0" bIns="0" rtlCol="0">
            <a:spAutoFit/>
          </a:bodyPr>
          <a:lstStyle/>
          <a:p>
            <a:pPr marL="911225" marR="290195" indent="-613410">
              <a:lnSpc>
                <a:spcPct val="100000"/>
              </a:lnSpc>
              <a:spcBef>
                <a:spcPts val="1545"/>
              </a:spcBef>
            </a:pP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Lifecycle</a:t>
            </a:r>
            <a:r>
              <a:rPr sz="2200" spc="-4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functions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and </a:t>
            </a:r>
            <a:r>
              <a:rPr sz="2200" spc="-59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desired</a:t>
            </a:r>
            <a:r>
              <a:rPr sz="2200" spc="-1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1143" y="5212079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6215" rIns="0" bIns="0" rtlCol="0">
            <a:spAutoFit/>
          </a:bodyPr>
          <a:lstStyle/>
          <a:p>
            <a:pPr marL="1037590" marR="336550" indent="-692785">
              <a:lnSpc>
                <a:spcPct val="100000"/>
              </a:lnSpc>
              <a:spcBef>
                <a:spcPts val="154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Watch and update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the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API</a:t>
            </a:r>
            <a:r>
              <a:rPr sz="2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Server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1143" y="6403847"/>
            <a:ext cx="3426460" cy="1078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03568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ReplicaSet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015" y="749467"/>
            <a:ext cx="1787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Nodes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700398" y="2116965"/>
            <a:ext cx="7996555" cy="2476500"/>
            <a:chOff x="3700398" y="2116965"/>
            <a:chExt cx="7996555" cy="2476500"/>
          </a:xfrm>
        </p:grpSpPr>
        <p:sp>
          <p:nvSpPr>
            <p:cNvPr id="4" name="object 4"/>
            <p:cNvSpPr/>
            <p:nvPr/>
          </p:nvSpPr>
          <p:spPr>
            <a:xfrm>
              <a:off x="3725798" y="2142365"/>
              <a:ext cx="7945755" cy="2425700"/>
            </a:xfrm>
            <a:custGeom>
              <a:avLst/>
              <a:gdLst/>
              <a:ahLst/>
              <a:cxnLst/>
              <a:rect l="l" t="t" r="r" b="b"/>
              <a:pathLst>
                <a:path w="7945755" h="2425700">
                  <a:moveTo>
                    <a:pt x="0" y="681863"/>
                  </a:moveTo>
                  <a:lnTo>
                    <a:pt x="1712" y="633167"/>
                  </a:lnTo>
                  <a:lnTo>
                    <a:pt x="6771" y="585395"/>
                  </a:lnTo>
                  <a:lnTo>
                    <a:pt x="15062" y="538663"/>
                  </a:lnTo>
                  <a:lnTo>
                    <a:pt x="26469" y="493086"/>
                  </a:lnTo>
                  <a:lnTo>
                    <a:pt x="40878" y="448779"/>
                  </a:lnTo>
                  <a:lnTo>
                    <a:pt x="58172" y="405857"/>
                  </a:lnTo>
                  <a:lnTo>
                    <a:pt x="78236" y="364437"/>
                  </a:lnTo>
                  <a:lnTo>
                    <a:pt x="100955" y="324633"/>
                  </a:lnTo>
                  <a:lnTo>
                    <a:pt x="126214" y="286560"/>
                  </a:lnTo>
                  <a:lnTo>
                    <a:pt x="153897" y="250335"/>
                  </a:lnTo>
                  <a:lnTo>
                    <a:pt x="183888" y="216073"/>
                  </a:lnTo>
                  <a:lnTo>
                    <a:pt x="216073" y="183888"/>
                  </a:lnTo>
                  <a:lnTo>
                    <a:pt x="250335" y="153897"/>
                  </a:lnTo>
                  <a:lnTo>
                    <a:pt x="286560" y="126214"/>
                  </a:lnTo>
                  <a:lnTo>
                    <a:pt x="324633" y="100955"/>
                  </a:lnTo>
                  <a:lnTo>
                    <a:pt x="364437" y="78236"/>
                  </a:lnTo>
                  <a:lnTo>
                    <a:pt x="405857" y="58172"/>
                  </a:lnTo>
                  <a:lnTo>
                    <a:pt x="448779" y="40878"/>
                  </a:lnTo>
                  <a:lnTo>
                    <a:pt x="493086" y="26469"/>
                  </a:lnTo>
                  <a:lnTo>
                    <a:pt x="538663" y="15062"/>
                  </a:lnTo>
                  <a:lnTo>
                    <a:pt x="585395" y="6771"/>
                  </a:lnTo>
                  <a:lnTo>
                    <a:pt x="633167" y="1712"/>
                  </a:lnTo>
                  <a:lnTo>
                    <a:pt x="681863" y="0"/>
                  </a:lnTo>
                  <a:lnTo>
                    <a:pt x="7263510" y="0"/>
                  </a:lnTo>
                  <a:lnTo>
                    <a:pt x="7312206" y="1712"/>
                  </a:lnTo>
                  <a:lnTo>
                    <a:pt x="7359978" y="6771"/>
                  </a:lnTo>
                  <a:lnTo>
                    <a:pt x="7406710" y="15062"/>
                  </a:lnTo>
                  <a:lnTo>
                    <a:pt x="7452287" y="26469"/>
                  </a:lnTo>
                  <a:lnTo>
                    <a:pt x="7496594" y="40878"/>
                  </a:lnTo>
                  <a:lnTo>
                    <a:pt x="7539516" y="58172"/>
                  </a:lnTo>
                  <a:lnTo>
                    <a:pt x="7580936" y="78236"/>
                  </a:lnTo>
                  <a:lnTo>
                    <a:pt x="7620740" y="100955"/>
                  </a:lnTo>
                  <a:lnTo>
                    <a:pt x="7658813" y="126214"/>
                  </a:lnTo>
                  <a:lnTo>
                    <a:pt x="7695038" y="153897"/>
                  </a:lnTo>
                  <a:lnTo>
                    <a:pt x="7729300" y="183888"/>
                  </a:lnTo>
                  <a:lnTo>
                    <a:pt x="7761485" y="216073"/>
                  </a:lnTo>
                  <a:lnTo>
                    <a:pt x="7791476" y="250335"/>
                  </a:lnTo>
                  <a:lnTo>
                    <a:pt x="7819159" y="286560"/>
                  </a:lnTo>
                  <a:lnTo>
                    <a:pt x="7844418" y="324633"/>
                  </a:lnTo>
                  <a:lnTo>
                    <a:pt x="7867137" y="364437"/>
                  </a:lnTo>
                  <a:lnTo>
                    <a:pt x="7887201" y="405857"/>
                  </a:lnTo>
                  <a:lnTo>
                    <a:pt x="7904495" y="448779"/>
                  </a:lnTo>
                  <a:lnTo>
                    <a:pt x="7918904" y="493086"/>
                  </a:lnTo>
                  <a:lnTo>
                    <a:pt x="7930311" y="538663"/>
                  </a:lnTo>
                  <a:lnTo>
                    <a:pt x="7938602" y="585395"/>
                  </a:lnTo>
                  <a:lnTo>
                    <a:pt x="7943661" y="633167"/>
                  </a:lnTo>
                  <a:lnTo>
                    <a:pt x="7945374" y="681863"/>
                  </a:lnTo>
                  <a:lnTo>
                    <a:pt x="7945374" y="1743570"/>
                  </a:lnTo>
                  <a:lnTo>
                    <a:pt x="7943661" y="1792267"/>
                  </a:lnTo>
                  <a:lnTo>
                    <a:pt x="7938602" y="1840040"/>
                  </a:lnTo>
                  <a:lnTo>
                    <a:pt x="7930311" y="1886773"/>
                  </a:lnTo>
                  <a:lnTo>
                    <a:pt x="7918904" y="1932352"/>
                  </a:lnTo>
                  <a:lnTo>
                    <a:pt x="7904495" y="1976660"/>
                  </a:lnTo>
                  <a:lnTo>
                    <a:pt x="7887201" y="2019582"/>
                  </a:lnTo>
                  <a:lnTo>
                    <a:pt x="7867137" y="2061004"/>
                  </a:lnTo>
                  <a:lnTo>
                    <a:pt x="7844418" y="2100809"/>
                  </a:lnTo>
                  <a:lnTo>
                    <a:pt x="7819159" y="2138882"/>
                  </a:lnTo>
                  <a:lnTo>
                    <a:pt x="7791476" y="2175107"/>
                  </a:lnTo>
                  <a:lnTo>
                    <a:pt x="7761485" y="2209371"/>
                  </a:lnTo>
                  <a:lnTo>
                    <a:pt x="7729300" y="2241556"/>
                  </a:lnTo>
                  <a:lnTo>
                    <a:pt x="7695038" y="2271547"/>
                  </a:lnTo>
                  <a:lnTo>
                    <a:pt x="7658813" y="2299230"/>
                  </a:lnTo>
                  <a:lnTo>
                    <a:pt x="7620740" y="2324489"/>
                  </a:lnTo>
                  <a:lnTo>
                    <a:pt x="7580936" y="2347209"/>
                  </a:lnTo>
                  <a:lnTo>
                    <a:pt x="7539516" y="2367273"/>
                  </a:lnTo>
                  <a:lnTo>
                    <a:pt x="7496594" y="2384567"/>
                  </a:lnTo>
                  <a:lnTo>
                    <a:pt x="7452287" y="2398976"/>
                  </a:lnTo>
                  <a:lnTo>
                    <a:pt x="7406710" y="2410383"/>
                  </a:lnTo>
                  <a:lnTo>
                    <a:pt x="7359978" y="2418674"/>
                  </a:lnTo>
                  <a:lnTo>
                    <a:pt x="7312206" y="2423733"/>
                  </a:lnTo>
                  <a:lnTo>
                    <a:pt x="7263510" y="2425446"/>
                  </a:lnTo>
                  <a:lnTo>
                    <a:pt x="681863" y="2425446"/>
                  </a:lnTo>
                  <a:lnTo>
                    <a:pt x="633167" y="2423733"/>
                  </a:lnTo>
                  <a:lnTo>
                    <a:pt x="585395" y="2418674"/>
                  </a:lnTo>
                  <a:lnTo>
                    <a:pt x="538663" y="2410383"/>
                  </a:lnTo>
                  <a:lnTo>
                    <a:pt x="493086" y="2398976"/>
                  </a:lnTo>
                  <a:lnTo>
                    <a:pt x="448779" y="2384567"/>
                  </a:lnTo>
                  <a:lnTo>
                    <a:pt x="405857" y="2367273"/>
                  </a:lnTo>
                  <a:lnTo>
                    <a:pt x="364437" y="2347209"/>
                  </a:lnTo>
                  <a:lnTo>
                    <a:pt x="324633" y="2324489"/>
                  </a:lnTo>
                  <a:lnTo>
                    <a:pt x="286560" y="2299230"/>
                  </a:lnTo>
                  <a:lnTo>
                    <a:pt x="250335" y="2271547"/>
                  </a:lnTo>
                  <a:lnTo>
                    <a:pt x="216073" y="2241556"/>
                  </a:lnTo>
                  <a:lnTo>
                    <a:pt x="183888" y="2209371"/>
                  </a:lnTo>
                  <a:lnTo>
                    <a:pt x="153897" y="2175107"/>
                  </a:lnTo>
                  <a:lnTo>
                    <a:pt x="126214" y="2138882"/>
                  </a:lnTo>
                  <a:lnTo>
                    <a:pt x="100955" y="2100809"/>
                  </a:lnTo>
                  <a:lnTo>
                    <a:pt x="78236" y="2061004"/>
                  </a:lnTo>
                  <a:lnTo>
                    <a:pt x="58172" y="2019582"/>
                  </a:lnTo>
                  <a:lnTo>
                    <a:pt x="40878" y="1976660"/>
                  </a:lnTo>
                  <a:lnTo>
                    <a:pt x="26469" y="1932352"/>
                  </a:lnTo>
                  <a:lnTo>
                    <a:pt x="15062" y="1886773"/>
                  </a:lnTo>
                  <a:lnTo>
                    <a:pt x="6771" y="1840040"/>
                  </a:lnTo>
                  <a:lnTo>
                    <a:pt x="1712" y="1792267"/>
                  </a:lnTo>
                  <a:lnTo>
                    <a:pt x="0" y="1743570"/>
                  </a:lnTo>
                  <a:lnTo>
                    <a:pt x="0" y="681863"/>
                  </a:lnTo>
                  <a:close/>
                </a:path>
              </a:pathLst>
            </a:custGeom>
            <a:ln w="507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01231" y="2521588"/>
              <a:ext cx="1696318" cy="166207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77303" y="2761310"/>
            <a:ext cx="10496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Control  </a:t>
            </a:r>
            <a:r>
              <a:rPr sz="2500" spc="-5" dirty="0">
                <a:latin typeface="Arial MT"/>
                <a:cs typeface="Arial MT"/>
              </a:rPr>
              <a:t>Plane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85654" y="2400300"/>
            <a:ext cx="800100" cy="1908810"/>
          </a:xfrm>
          <a:custGeom>
            <a:avLst/>
            <a:gdLst/>
            <a:ahLst/>
            <a:cxnLst/>
            <a:rect l="l" t="t" r="r" b="b"/>
            <a:pathLst>
              <a:path w="800100" h="1908810">
                <a:moveTo>
                  <a:pt x="800100" y="0"/>
                </a:moveTo>
                <a:lnTo>
                  <a:pt x="0" y="0"/>
                </a:lnTo>
                <a:lnTo>
                  <a:pt x="0" y="1908810"/>
                </a:lnTo>
                <a:lnTo>
                  <a:pt x="800100" y="1908810"/>
                </a:lnTo>
                <a:lnTo>
                  <a:pt x="800100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25005" y="2728343"/>
            <a:ext cx="309245" cy="1252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0919" y="2401061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etcd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0919" y="2986277"/>
            <a:ext cx="246253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0919" y="3572255"/>
            <a:ext cx="2462530" cy="73660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60919" y="4978146"/>
            <a:ext cx="2462530" cy="460375"/>
          </a:xfrm>
          <a:custGeom>
            <a:avLst/>
            <a:gdLst/>
            <a:ahLst/>
            <a:cxnLst/>
            <a:rect l="l" t="t" r="r" b="b"/>
            <a:pathLst>
              <a:path w="2462529" h="460375">
                <a:moveTo>
                  <a:pt x="2462022" y="0"/>
                </a:moveTo>
                <a:lnTo>
                  <a:pt x="0" y="0"/>
                </a:lnTo>
                <a:lnTo>
                  <a:pt x="0" y="460248"/>
                </a:lnTo>
                <a:lnTo>
                  <a:pt x="2462022" y="460248"/>
                </a:lnTo>
                <a:lnTo>
                  <a:pt x="2462022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48863" y="5036652"/>
            <a:ext cx="885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0919" y="5564123"/>
            <a:ext cx="2462530" cy="460375"/>
          </a:xfrm>
          <a:custGeom>
            <a:avLst/>
            <a:gdLst/>
            <a:ahLst/>
            <a:cxnLst/>
            <a:rect l="l" t="t" r="r" b="b"/>
            <a:pathLst>
              <a:path w="2462529" h="460375">
                <a:moveTo>
                  <a:pt x="2462022" y="0"/>
                </a:moveTo>
                <a:lnTo>
                  <a:pt x="0" y="0"/>
                </a:lnTo>
                <a:lnTo>
                  <a:pt x="0" y="460248"/>
                </a:lnTo>
                <a:lnTo>
                  <a:pt x="2462022" y="460248"/>
                </a:lnTo>
                <a:lnTo>
                  <a:pt x="2462022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930136" y="5622217"/>
            <a:ext cx="1322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0919" y="6149340"/>
            <a:ext cx="2462530" cy="73723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6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5798" y="4698876"/>
            <a:ext cx="7945755" cy="2426335"/>
          </a:xfrm>
          <a:custGeom>
            <a:avLst/>
            <a:gdLst/>
            <a:ahLst/>
            <a:cxnLst/>
            <a:rect l="l" t="t" r="r" b="b"/>
            <a:pathLst>
              <a:path w="7945755" h="2426334">
                <a:moveTo>
                  <a:pt x="0" y="682078"/>
                </a:moveTo>
                <a:lnTo>
                  <a:pt x="1712" y="633366"/>
                </a:lnTo>
                <a:lnTo>
                  <a:pt x="6773" y="585579"/>
                </a:lnTo>
                <a:lnTo>
                  <a:pt x="15067" y="538831"/>
                </a:lnTo>
                <a:lnTo>
                  <a:pt x="26478" y="493239"/>
                </a:lnTo>
                <a:lnTo>
                  <a:pt x="40891" y="448918"/>
                </a:lnTo>
                <a:lnTo>
                  <a:pt x="58191" y="405983"/>
                </a:lnTo>
                <a:lnTo>
                  <a:pt x="78262" y="364549"/>
                </a:lnTo>
                <a:lnTo>
                  <a:pt x="100988" y="324732"/>
                </a:lnTo>
                <a:lnTo>
                  <a:pt x="126255" y="286648"/>
                </a:lnTo>
                <a:lnTo>
                  <a:pt x="153947" y="250411"/>
                </a:lnTo>
                <a:lnTo>
                  <a:pt x="183948" y="216138"/>
                </a:lnTo>
                <a:lnTo>
                  <a:pt x="216143" y="183943"/>
                </a:lnTo>
                <a:lnTo>
                  <a:pt x="250417" y="153943"/>
                </a:lnTo>
                <a:lnTo>
                  <a:pt x="286653" y="126252"/>
                </a:lnTo>
                <a:lnTo>
                  <a:pt x="324738" y="100985"/>
                </a:lnTo>
                <a:lnTo>
                  <a:pt x="364554" y="78259"/>
                </a:lnTo>
                <a:lnTo>
                  <a:pt x="405988" y="58189"/>
                </a:lnTo>
                <a:lnTo>
                  <a:pt x="448923" y="40890"/>
                </a:lnTo>
                <a:lnTo>
                  <a:pt x="493244" y="26477"/>
                </a:lnTo>
                <a:lnTo>
                  <a:pt x="538835" y="15066"/>
                </a:lnTo>
                <a:lnTo>
                  <a:pt x="585582" y="6773"/>
                </a:lnTo>
                <a:lnTo>
                  <a:pt x="633368" y="1712"/>
                </a:lnTo>
                <a:lnTo>
                  <a:pt x="682078" y="0"/>
                </a:lnTo>
                <a:lnTo>
                  <a:pt x="7263295" y="0"/>
                </a:lnTo>
                <a:lnTo>
                  <a:pt x="7312005" y="1712"/>
                </a:lnTo>
                <a:lnTo>
                  <a:pt x="7359791" y="6773"/>
                </a:lnTo>
                <a:lnTo>
                  <a:pt x="7406538" y="15066"/>
                </a:lnTo>
                <a:lnTo>
                  <a:pt x="7452129" y="26477"/>
                </a:lnTo>
                <a:lnTo>
                  <a:pt x="7496450" y="40890"/>
                </a:lnTo>
                <a:lnTo>
                  <a:pt x="7539385" y="58189"/>
                </a:lnTo>
                <a:lnTo>
                  <a:pt x="7580819" y="78259"/>
                </a:lnTo>
                <a:lnTo>
                  <a:pt x="7620635" y="100985"/>
                </a:lnTo>
                <a:lnTo>
                  <a:pt x="7658720" y="126252"/>
                </a:lnTo>
                <a:lnTo>
                  <a:pt x="7694956" y="153943"/>
                </a:lnTo>
                <a:lnTo>
                  <a:pt x="7729230" y="183943"/>
                </a:lnTo>
                <a:lnTo>
                  <a:pt x="7761425" y="216138"/>
                </a:lnTo>
                <a:lnTo>
                  <a:pt x="7791426" y="250411"/>
                </a:lnTo>
                <a:lnTo>
                  <a:pt x="7819118" y="286648"/>
                </a:lnTo>
                <a:lnTo>
                  <a:pt x="7844385" y="324732"/>
                </a:lnTo>
                <a:lnTo>
                  <a:pt x="7867111" y="364549"/>
                </a:lnTo>
                <a:lnTo>
                  <a:pt x="7887182" y="405983"/>
                </a:lnTo>
                <a:lnTo>
                  <a:pt x="7904482" y="448918"/>
                </a:lnTo>
                <a:lnTo>
                  <a:pt x="7918895" y="493239"/>
                </a:lnTo>
                <a:lnTo>
                  <a:pt x="7930306" y="538831"/>
                </a:lnTo>
                <a:lnTo>
                  <a:pt x="7938600" y="585579"/>
                </a:lnTo>
                <a:lnTo>
                  <a:pt x="7943661" y="633366"/>
                </a:lnTo>
                <a:lnTo>
                  <a:pt x="7945374" y="682078"/>
                </a:lnTo>
                <a:lnTo>
                  <a:pt x="7945374" y="1744116"/>
                </a:lnTo>
                <a:lnTo>
                  <a:pt x="7943661" y="1792828"/>
                </a:lnTo>
                <a:lnTo>
                  <a:pt x="7938600" y="1840616"/>
                </a:lnTo>
                <a:lnTo>
                  <a:pt x="7930306" y="1887363"/>
                </a:lnTo>
                <a:lnTo>
                  <a:pt x="7918895" y="1932956"/>
                </a:lnTo>
                <a:lnTo>
                  <a:pt x="7904482" y="1977278"/>
                </a:lnTo>
                <a:lnTo>
                  <a:pt x="7887182" y="2020214"/>
                </a:lnTo>
                <a:lnTo>
                  <a:pt x="7867111" y="2061648"/>
                </a:lnTo>
                <a:lnTo>
                  <a:pt x="7844385" y="2101466"/>
                </a:lnTo>
                <a:lnTo>
                  <a:pt x="7819118" y="2139551"/>
                </a:lnTo>
                <a:lnTo>
                  <a:pt x="7791426" y="2175788"/>
                </a:lnTo>
                <a:lnTo>
                  <a:pt x="7761425" y="2210062"/>
                </a:lnTo>
                <a:lnTo>
                  <a:pt x="7729230" y="2242258"/>
                </a:lnTo>
                <a:lnTo>
                  <a:pt x="7694956" y="2272259"/>
                </a:lnTo>
                <a:lnTo>
                  <a:pt x="7658720" y="2299951"/>
                </a:lnTo>
                <a:lnTo>
                  <a:pt x="7620635" y="2325218"/>
                </a:lnTo>
                <a:lnTo>
                  <a:pt x="7580819" y="2347945"/>
                </a:lnTo>
                <a:lnTo>
                  <a:pt x="7539385" y="2368016"/>
                </a:lnTo>
                <a:lnTo>
                  <a:pt x="7496450" y="2385316"/>
                </a:lnTo>
                <a:lnTo>
                  <a:pt x="7452129" y="2399729"/>
                </a:lnTo>
                <a:lnTo>
                  <a:pt x="7406538" y="2411140"/>
                </a:lnTo>
                <a:lnTo>
                  <a:pt x="7359791" y="2419434"/>
                </a:lnTo>
                <a:lnTo>
                  <a:pt x="7312005" y="2424495"/>
                </a:lnTo>
                <a:lnTo>
                  <a:pt x="7263295" y="2426208"/>
                </a:lnTo>
                <a:lnTo>
                  <a:pt x="682078" y="2426208"/>
                </a:lnTo>
                <a:lnTo>
                  <a:pt x="633368" y="2424495"/>
                </a:lnTo>
                <a:lnTo>
                  <a:pt x="585582" y="2419434"/>
                </a:lnTo>
                <a:lnTo>
                  <a:pt x="538835" y="2411140"/>
                </a:lnTo>
                <a:lnTo>
                  <a:pt x="493244" y="2399729"/>
                </a:lnTo>
                <a:lnTo>
                  <a:pt x="448923" y="2385316"/>
                </a:lnTo>
                <a:lnTo>
                  <a:pt x="405988" y="2368016"/>
                </a:lnTo>
                <a:lnTo>
                  <a:pt x="364554" y="2347945"/>
                </a:lnTo>
                <a:lnTo>
                  <a:pt x="324738" y="2325218"/>
                </a:lnTo>
                <a:lnTo>
                  <a:pt x="286653" y="2299951"/>
                </a:lnTo>
                <a:lnTo>
                  <a:pt x="250417" y="2272259"/>
                </a:lnTo>
                <a:lnTo>
                  <a:pt x="216143" y="2242258"/>
                </a:lnTo>
                <a:lnTo>
                  <a:pt x="183948" y="2210062"/>
                </a:lnTo>
                <a:lnTo>
                  <a:pt x="153947" y="2175788"/>
                </a:lnTo>
                <a:lnTo>
                  <a:pt x="126255" y="2139551"/>
                </a:lnTo>
                <a:lnTo>
                  <a:pt x="100988" y="2101466"/>
                </a:lnTo>
                <a:lnTo>
                  <a:pt x="78262" y="2061648"/>
                </a:lnTo>
                <a:lnTo>
                  <a:pt x="58191" y="2020214"/>
                </a:lnTo>
                <a:lnTo>
                  <a:pt x="40891" y="1977278"/>
                </a:lnTo>
                <a:lnTo>
                  <a:pt x="26478" y="1932956"/>
                </a:lnTo>
                <a:lnTo>
                  <a:pt x="15067" y="1887363"/>
                </a:lnTo>
                <a:lnTo>
                  <a:pt x="6773" y="1840616"/>
                </a:lnTo>
                <a:lnTo>
                  <a:pt x="1712" y="1792828"/>
                </a:lnTo>
                <a:lnTo>
                  <a:pt x="0" y="1744116"/>
                </a:lnTo>
                <a:lnTo>
                  <a:pt x="0" y="682078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53360" y="5758507"/>
            <a:ext cx="7848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33088" y="4304160"/>
            <a:ext cx="6680834" cy="2534920"/>
            <a:chOff x="4133088" y="4304160"/>
            <a:chExt cx="6680834" cy="25349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088" y="5102352"/>
              <a:ext cx="1770125" cy="173659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830942" y="5299329"/>
              <a:ext cx="601345" cy="1270"/>
            </a:xfrm>
            <a:custGeom>
              <a:avLst/>
              <a:gdLst/>
              <a:ahLst/>
              <a:cxnLst/>
              <a:rect l="l" t="t" r="r" b="b"/>
              <a:pathLst>
                <a:path w="601345" h="1270">
                  <a:moveTo>
                    <a:pt x="0" y="0"/>
                  </a:moveTo>
                  <a:lnTo>
                    <a:pt x="601218" y="762"/>
                  </a:lnTo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05490" y="4462907"/>
              <a:ext cx="1270" cy="862330"/>
            </a:xfrm>
            <a:custGeom>
              <a:avLst/>
              <a:gdLst/>
              <a:ahLst/>
              <a:cxnLst/>
              <a:rect l="l" t="t" r="r" b="b"/>
              <a:pathLst>
                <a:path w="1270" h="862329">
                  <a:moveTo>
                    <a:pt x="0" y="862330"/>
                  </a:moveTo>
                  <a:lnTo>
                    <a:pt x="647" y="0"/>
                  </a:lnTo>
                </a:path>
              </a:pathLst>
            </a:custGeom>
            <a:ln w="634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310869" y="4304160"/>
              <a:ext cx="190500" cy="191135"/>
            </a:xfrm>
            <a:custGeom>
              <a:avLst/>
              <a:gdLst/>
              <a:ahLst/>
              <a:cxnLst/>
              <a:rect l="l" t="t" r="r" b="b"/>
              <a:pathLst>
                <a:path w="190500" h="191135">
                  <a:moveTo>
                    <a:pt x="95377" y="0"/>
                  </a:moveTo>
                  <a:lnTo>
                    <a:pt x="0" y="190423"/>
                  </a:lnTo>
                  <a:lnTo>
                    <a:pt x="190500" y="190563"/>
                  </a:lnTo>
                  <a:lnTo>
                    <a:pt x="95377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828657" y="5780913"/>
              <a:ext cx="905510" cy="1270"/>
            </a:xfrm>
            <a:custGeom>
              <a:avLst/>
              <a:gdLst/>
              <a:ahLst/>
              <a:cxnLst/>
              <a:rect l="l" t="t" r="r" b="b"/>
              <a:pathLst>
                <a:path w="905509" h="1270">
                  <a:moveTo>
                    <a:pt x="0" y="0"/>
                  </a:moveTo>
                  <a:lnTo>
                    <a:pt x="905256" y="762"/>
                  </a:lnTo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717910" y="4469003"/>
              <a:ext cx="1270" cy="1341120"/>
            </a:xfrm>
            <a:custGeom>
              <a:avLst/>
              <a:gdLst/>
              <a:ahLst/>
              <a:cxnLst/>
              <a:rect l="l" t="t" r="r" b="b"/>
              <a:pathLst>
                <a:path w="1270" h="1341120">
                  <a:moveTo>
                    <a:pt x="0" y="1340865"/>
                  </a:moveTo>
                  <a:lnTo>
                    <a:pt x="685" y="0"/>
                  </a:lnTo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623335" y="4310259"/>
              <a:ext cx="190500" cy="191135"/>
            </a:xfrm>
            <a:custGeom>
              <a:avLst/>
              <a:gdLst/>
              <a:ahLst/>
              <a:cxnLst/>
              <a:rect l="l" t="t" r="r" b="b"/>
              <a:pathLst>
                <a:path w="190500" h="191135">
                  <a:moveTo>
                    <a:pt x="95338" y="0"/>
                  </a:moveTo>
                  <a:lnTo>
                    <a:pt x="0" y="190449"/>
                  </a:lnTo>
                  <a:lnTo>
                    <a:pt x="190500" y="190538"/>
                  </a:lnTo>
                  <a:lnTo>
                    <a:pt x="95338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015" y="749467"/>
            <a:ext cx="1787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Nodes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70419" y="1896069"/>
            <a:ext cx="2032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k</a:t>
            </a:r>
            <a:r>
              <a:rPr sz="3200" spc="-10" dirty="0">
                <a:latin typeface="Arial MT"/>
                <a:cs typeface="Arial MT"/>
              </a:rPr>
              <a:t>ube</a:t>
            </a:r>
            <a:r>
              <a:rPr sz="3200" spc="-5" dirty="0">
                <a:latin typeface="Arial MT"/>
                <a:cs typeface="Arial MT"/>
              </a:rPr>
              <a:t>-</a:t>
            </a:r>
            <a:r>
              <a:rPr sz="3200" spc="-10" dirty="0">
                <a:latin typeface="Arial MT"/>
                <a:cs typeface="Arial MT"/>
              </a:rPr>
              <a:t>pro</a:t>
            </a:r>
            <a:r>
              <a:rPr sz="3200" spc="-5" dirty="0">
                <a:latin typeface="Arial MT"/>
                <a:cs typeface="Arial MT"/>
              </a:rPr>
              <a:t>xy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6048" y="1896069"/>
            <a:ext cx="3406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Container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Runtime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8116" y="1896069"/>
            <a:ext cx="14008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MT"/>
                <a:cs typeface="Arial MT"/>
              </a:rPr>
              <a:t>Kubelet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4144645" cy="2182495"/>
            <a:chOff x="0" y="0"/>
            <a:chExt cx="4144645" cy="218249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4144645" cy="2182495"/>
            </a:xfrm>
            <a:custGeom>
              <a:avLst/>
              <a:gdLst/>
              <a:ahLst/>
              <a:cxnLst/>
              <a:rect l="l" t="t" r="r" b="b"/>
              <a:pathLst>
                <a:path w="4144645" h="2182495">
                  <a:moveTo>
                    <a:pt x="4144124" y="0"/>
                  </a:moveTo>
                  <a:lnTo>
                    <a:pt x="1829866" y="0"/>
                  </a:lnTo>
                  <a:lnTo>
                    <a:pt x="0" y="963561"/>
                  </a:lnTo>
                  <a:lnTo>
                    <a:pt x="0" y="2182190"/>
                  </a:lnTo>
                  <a:lnTo>
                    <a:pt x="414412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7594" y="449245"/>
              <a:ext cx="1553845" cy="933450"/>
            </a:xfrm>
            <a:custGeom>
              <a:avLst/>
              <a:gdLst/>
              <a:ahLst/>
              <a:cxnLst/>
              <a:rect l="l" t="t" r="r" b="b"/>
              <a:pathLst>
                <a:path w="1553845" h="933450">
                  <a:moveTo>
                    <a:pt x="101551" y="726630"/>
                  </a:moveTo>
                  <a:lnTo>
                    <a:pt x="63507" y="732633"/>
                  </a:lnTo>
                  <a:lnTo>
                    <a:pt x="20432" y="762344"/>
                  </a:lnTo>
                  <a:lnTo>
                    <a:pt x="0" y="814463"/>
                  </a:lnTo>
                  <a:lnTo>
                    <a:pt x="1058" y="834426"/>
                  </a:lnTo>
                  <a:lnTo>
                    <a:pt x="15861" y="876895"/>
                  </a:lnTo>
                  <a:lnTo>
                    <a:pt x="39253" y="907467"/>
                  </a:lnTo>
                  <a:lnTo>
                    <a:pt x="71652" y="927831"/>
                  </a:lnTo>
                  <a:lnTo>
                    <a:pt x="96484" y="933005"/>
                  </a:lnTo>
                  <a:lnTo>
                    <a:pt x="109448" y="932931"/>
                  </a:lnTo>
                  <a:lnTo>
                    <a:pt x="147551" y="921550"/>
                  </a:lnTo>
                  <a:lnTo>
                    <a:pt x="165372" y="909477"/>
                  </a:lnTo>
                  <a:lnTo>
                    <a:pt x="110656" y="909477"/>
                  </a:lnTo>
                  <a:lnTo>
                    <a:pt x="97374" y="909116"/>
                  </a:lnTo>
                  <a:lnTo>
                    <a:pt x="59571" y="890847"/>
                  </a:lnTo>
                  <a:lnTo>
                    <a:pt x="31539" y="845341"/>
                  </a:lnTo>
                  <a:lnTo>
                    <a:pt x="25476" y="812075"/>
                  </a:lnTo>
                  <a:lnTo>
                    <a:pt x="28069" y="797966"/>
                  </a:lnTo>
                  <a:lnTo>
                    <a:pt x="50458" y="765698"/>
                  </a:lnTo>
                  <a:lnTo>
                    <a:pt x="88877" y="750490"/>
                  </a:lnTo>
                  <a:lnTo>
                    <a:pt x="157235" y="750490"/>
                  </a:lnTo>
                  <a:lnTo>
                    <a:pt x="148783" y="743508"/>
                  </a:lnTo>
                  <a:lnTo>
                    <a:pt x="137817" y="736631"/>
                  </a:lnTo>
                  <a:lnTo>
                    <a:pt x="126291" y="731526"/>
                  </a:lnTo>
                  <a:lnTo>
                    <a:pt x="114203" y="728192"/>
                  </a:lnTo>
                  <a:lnTo>
                    <a:pt x="101551" y="726630"/>
                  </a:lnTo>
                  <a:close/>
                </a:path>
                <a:path w="1553845" h="933450">
                  <a:moveTo>
                    <a:pt x="157235" y="750490"/>
                  </a:moveTo>
                  <a:lnTo>
                    <a:pt x="88877" y="750490"/>
                  </a:lnTo>
                  <a:lnTo>
                    <a:pt x="98173" y="750557"/>
                  </a:lnTo>
                  <a:lnTo>
                    <a:pt x="107369" y="751966"/>
                  </a:lnTo>
                  <a:lnTo>
                    <a:pt x="147430" y="778919"/>
                  </a:lnTo>
                  <a:lnTo>
                    <a:pt x="167340" y="814893"/>
                  </a:lnTo>
                  <a:lnTo>
                    <a:pt x="172694" y="845792"/>
                  </a:lnTo>
                  <a:lnTo>
                    <a:pt x="170627" y="860005"/>
                  </a:lnTo>
                  <a:lnTo>
                    <a:pt x="148902" y="893735"/>
                  </a:lnTo>
                  <a:lnTo>
                    <a:pt x="110656" y="909477"/>
                  </a:lnTo>
                  <a:lnTo>
                    <a:pt x="165372" y="909477"/>
                  </a:lnTo>
                  <a:lnTo>
                    <a:pt x="191006" y="876858"/>
                  </a:lnTo>
                  <a:lnTo>
                    <a:pt x="198668" y="839546"/>
                  </a:lnTo>
                  <a:lnTo>
                    <a:pt x="197639" y="826051"/>
                  </a:lnTo>
                  <a:lnTo>
                    <a:pt x="184105" y="785529"/>
                  </a:lnTo>
                  <a:lnTo>
                    <a:pt x="159008" y="751955"/>
                  </a:lnTo>
                  <a:lnTo>
                    <a:pt x="157235" y="750490"/>
                  </a:lnTo>
                  <a:close/>
                </a:path>
                <a:path w="1553845" h="933450">
                  <a:moveTo>
                    <a:pt x="209781" y="721029"/>
                  </a:moveTo>
                  <a:lnTo>
                    <a:pt x="190210" y="731342"/>
                  </a:lnTo>
                  <a:lnTo>
                    <a:pt x="257774" y="859650"/>
                  </a:lnTo>
                  <a:lnTo>
                    <a:pt x="279516" y="848194"/>
                  </a:lnTo>
                  <a:lnTo>
                    <a:pt x="242623" y="778116"/>
                  </a:lnTo>
                  <a:lnTo>
                    <a:pt x="237281" y="766455"/>
                  </a:lnTo>
                  <a:lnTo>
                    <a:pt x="234246" y="756105"/>
                  </a:lnTo>
                  <a:lnTo>
                    <a:pt x="233513" y="747067"/>
                  </a:lnTo>
                  <a:lnTo>
                    <a:pt x="235079" y="739343"/>
                  </a:lnTo>
                  <a:lnTo>
                    <a:pt x="219382" y="739279"/>
                  </a:lnTo>
                  <a:lnTo>
                    <a:pt x="209781" y="721029"/>
                  </a:lnTo>
                  <a:close/>
                </a:path>
                <a:path w="1553845" h="933450">
                  <a:moveTo>
                    <a:pt x="313809" y="713485"/>
                  </a:moveTo>
                  <a:lnTo>
                    <a:pt x="265965" y="713485"/>
                  </a:lnTo>
                  <a:lnTo>
                    <a:pt x="277345" y="714184"/>
                  </a:lnTo>
                  <a:lnTo>
                    <a:pt x="282183" y="716102"/>
                  </a:lnTo>
                  <a:lnTo>
                    <a:pt x="290197" y="723099"/>
                  </a:lnTo>
                  <a:lnTo>
                    <a:pt x="294528" y="729284"/>
                  </a:lnTo>
                  <a:lnTo>
                    <a:pt x="340299" y="816190"/>
                  </a:lnTo>
                  <a:lnTo>
                    <a:pt x="362041" y="804748"/>
                  </a:lnTo>
                  <a:lnTo>
                    <a:pt x="315191" y="715784"/>
                  </a:lnTo>
                  <a:lnTo>
                    <a:pt x="313809" y="713485"/>
                  </a:lnTo>
                  <a:close/>
                </a:path>
                <a:path w="1553845" h="933450">
                  <a:moveTo>
                    <a:pt x="280558" y="688924"/>
                  </a:moveTo>
                  <a:lnTo>
                    <a:pt x="237222" y="704564"/>
                  </a:lnTo>
                  <a:lnTo>
                    <a:pt x="219382" y="739279"/>
                  </a:lnTo>
                  <a:lnTo>
                    <a:pt x="235110" y="739279"/>
                  </a:lnTo>
                  <a:lnTo>
                    <a:pt x="238332" y="732701"/>
                  </a:lnTo>
                  <a:lnTo>
                    <a:pt x="242640" y="726913"/>
                  </a:lnTo>
                  <a:lnTo>
                    <a:pt x="248004" y="721976"/>
                  </a:lnTo>
                  <a:lnTo>
                    <a:pt x="254421" y="717892"/>
                  </a:lnTo>
                  <a:lnTo>
                    <a:pt x="260225" y="714832"/>
                  </a:lnTo>
                  <a:lnTo>
                    <a:pt x="265965" y="713485"/>
                  </a:lnTo>
                  <a:lnTo>
                    <a:pt x="313809" y="713485"/>
                  </a:lnTo>
                  <a:lnTo>
                    <a:pt x="311076" y="708939"/>
                  </a:lnTo>
                  <a:lnTo>
                    <a:pt x="308155" y="705345"/>
                  </a:lnTo>
                  <a:lnTo>
                    <a:pt x="303596" y="699820"/>
                  </a:lnTo>
                  <a:lnTo>
                    <a:pt x="298528" y="695642"/>
                  </a:lnTo>
                  <a:lnTo>
                    <a:pt x="287327" y="690016"/>
                  </a:lnTo>
                  <a:lnTo>
                    <a:pt x="280558" y="688924"/>
                  </a:lnTo>
                  <a:close/>
                </a:path>
                <a:path w="1553845" h="933450">
                  <a:moveTo>
                    <a:pt x="448096" y="533196"/>
                  </a:moveTo>
                  <a:lnTo>
                    <a:pt x="422849" y="546493"/>
                  </a:lnTo>
                  <a:lnTo>
                    <a:pt x="448083" y="759434"/>
                  </a:lnTo>
                  <a:lnTo>
                    <a:pt x="472975" y="746328"/>
                  </a:lnTo>
                  <a:lnTo>
                    <a:pt x="464187" y="682434"/>
                  </a:lnTo>
                  <a:lnTo>
                    <a:pt x="507196" y="659790"/>
                  </a:lnTo>
                  <a:lnTo>
                    <a:pt x="460898" y="659790"/>
                  </a:lnTo>
                  <a:lnTo>
                    <a:pt x="452986" y="597585"/>
                  </a:lnTo>
                  <a:lnTo>
                    <a:pt x="451469" y="587643"/>
                  </a:lnTo>
                  <a:lnTo>
                    <a:pt x="449585" y="577856"/>
                  </a:lnTo>
                  <a:lnTo>
                    <a:pt x="447335" y="568221"/>
                  </a:lnTo>
                  <a:lnTo>
                    <a:pt x="444718" y="558736"/>
                  </a:lnTo>
                  <a:lnTo>
                    <a:pt x="478564" y="558736"/>
                  </a:lnTo>
                  <a:lnTo>
                    <a:pt x="448096" y="533196"/>
                  </a:lnTo>
                  <a:close/>
                </a:path>
                <a:path w="1553845" h="933450">
                  <a:moveTo>
                    <a:pt x="579617" y="643445"/>
                  </a:moveTo>
                  <a:lnTo>
                    <a:pt x="538241" y="643445"/>
                  </a:lnTo>
                  <a:lnTo>
                    <a:pt x="587161" y="686206"/>
                  </a:lnTo>
                  <a:lnTo>
                    <a:pt x="613857" y="672147"/>
                  </a:lnTo>
                  <a:lnTo>
                    <a:pt x="579617" y="643445"/>
                  </a:lnTo>
                  <a:close/>
                </a:path>
                <a:path w="1553845" h="933450">
                  <a:moveTo>
                    <a:pt x="557951" y="475348"/>
                  </a:moveTo>
                  <a:lnTo>
                    <a:pt x="536196" y="486803"/>
                  </a:lnTo>
                  <a:lnTo>
                    <a:pt x="629465" y="663930"/>
                  </a:lnTo>
                  <a:lnTo>
                    <a:pt x="651220" y="652475"/>
                  </a:lnTo>
                  <a:lnTo>
                    <a:pt x="557951" y="475348"/>
                  </a:lnTo>
                  <a:close/>
                </a:path>
                <a:path w="1553845" h="933450">
                  <a:moveTo>
                    <a:pt x="478564" y="558736"/>
                  </a:moveTo>
                  <a:lnTo>
                    <a:pt x="444718" y="558736"/>
                  </a:lnTo>
                  <a:lnTo>
                    <a:pt x="451092" y="565197"/>
                  </a:lnTo>
                  <a:lnTo>
                    <a:pt x="458537" y="572368"/>
                  </a:lnTo>
                  <a:lnTo>
                    <a:pt x="467051" y="580251"/>
                  </a:lnTo>
                  <a:lnTo>
                    <a:pt x="520943" y="628167"/>
                  </a:lnTo>
                  <a:lnTo>
                    <a:pt x="460898" y="659790"/>
                  </a:lnTo>
                  <a:lnTo>
                    <a:pt x="507196" y="659790"/>
                  </a:lnTo>
                  <a:lnTo>
                    <a:pt x="538241" y="643445"/>
                  </a:lnTo>
                  <a:lnTo>
                    <a:pt x="579617" y="643445"/>
                  </a:lnTo>
                  <a:lnTo>
                    <a:pt x="478564" y="558736"/>
                  </a:lnTo>
                  <a:close/>
                </a:path>
                <a:path w="1553845" h="933450">
                  <a:moveTo>
                    <a:pt x="613234" y="446239"/>
                  </a:moveTo>
                  <a:lnTo>
                    <a:pt x="591479" y="457682"/>
                  </a:lnTo>
                  <a:lnTo>
                    <a:pt x="684761" y="634809"/>
                  </a:lnTo>
                  <a:lnTo>
                    <a:pt x="706503" y="623366"/>
                  </a:lnTo>
                  <a:lnTo>
                    <a:pt x="613234" y="446239"/>
                  </a:lnTo>
                  <a:close/>
                </a:path>
                <a:path w="1553845" h="933450">
                  <a:moveTo>
                    <a:pt x="740590" y="379729"/>
                  </a:moveTo>
                  <a:lnTo>
                    <a:pt x="716536" y="392429"/>
                  </a:lnTo>
                  <a:lnTo>
                    <a:pt x="809818" y="568959"/>
                  </a:lnTo>
                  <a:lnTo>
                    <a:pt x="832284" y="557529"/>
                  </a:lnTo>
                  <a:lnTo>
                    <a:pt x="758992" y="419099"/>
                  </a:lnTo>
                  <a:lnTo>
                    <a:pt x="813180" y="419099"/>
                  </a:lnTo>
                  <a:lnTo>
                    <a:pt x="740590" y="379729"/>
                  </a:lnTo>
                  <a:close/>
                </a:path>
                <a:path w="1553845" h="933450">
                  <a:moveTo>
                    <a:pt x="813180" y="419099"/>
                  </a:moveTo>
                  <a:lnTo>
                    <a:pt x="758992" y="419099"/>
                  </a:lnTo>
                  <a:lnTo>
                    <a:pt x="925324" y="509269"/>
                  </a:lnTo>
                  <a:lnTo>
                    <a:pt x="949365" y="496569"/>
                  </a:lnTo>
                  <a:lnTo>
                    <a:pt x="935375" y="469899"/>
                  </a:lnTo>
                  <a:lnTo>
                    <a:pt x="906846" y="469899"/>
                  </a:lnTo>
                  <a:lnTo>
                    <a:pt x="813180" y="419099"/>
                  </a:lnTo>
                  <a:close/>
                </a:path>
                <a:path w="1553845" h="933450">
                  <a:moveTo>
                    <a:pt x="856096" y="318769"/>
                  </a:moveTo>
                  <a:lnTo>
                    <a:pt x="833617" y="330199"/>
                  </a:lnTo>
                  <a:lnTo>
                    <a:pt x="906846" y="469899"/>
                  </a:lnTo>
                  <a:lnTo>
                    <a:pt x="935375" y="469899"/>
                  </a:lnTo>
                  <a:lnTo>
                    <a:pt x="856096" y="318769"/>
                  </a:lnTo>
                  <a:close/>
                </a:path>
                <a:path w="1553845" h="933450">
                  <a:moveTo>
                    <a:pt x="1008314" y="309879"/>
                  </a:moveTo>
                  <a:lnTo>
                    <a:pt x="995250" y="309879"/>
                  </a:lnTo>
                  <a:lnTo>
                    <a:pt x="982120" y="312419"/>
                  </a:lnTo>
                  <a:lnTo>
                    <a:pt x="948816" y="332739"/>
                  </a:lnTo>
                  <a:lnTo>
                    <a:pt x="932537" y="368299"/>
                  </a:lnTo>
                  <a:lnTo>
                    <a:pt x="932688" y="383539"/>
                  </a:lnTo>
                  <a:lnTo>
                    <a:pt x="953161" y="431799"/>
                  </a:lnTo>
                  <a:lnTo>
                    <a:pt x="986894" y="458469"/>
                  </a:lnTo>
                  <a:lnTo>
                    <a:pt x="999829" y="461009"/>
                  </a:lnTo>
                  <a:lnTo>
                    <a:pt x="1012916" y="461009"/>
                  </a:lnTo>
                  <a:lnTo>
                    <a:pt x="1054659" y="441959"/>
                  </a:lnTo>
                  <a:lnTo>
                    <a:pt x="1057177" y="439419"/>
                  </a:lnTo>
                  <a:lnTo>
                    <a:pt x="1013597" y="439419"/>
                  </a:lnTo>
                  <a:lnTo>
                    <a:pt x="996609" y="436879"/>
                  </a:lnTo>
                  <a:lnTo>
                    <a:pt x="966421" y="405129"/>
                  </a:lnTo>
                  <a:lnTo>
                    <a:pt x="956691" y="372109"/>
                  </a:lnTo>
                  <a:lnTo>
                    <a:pt x="957773" y="363219"/>
                  </a:lnTo>
                  <a:lnTo>
                    <a:pt x="986516" y="332739"/>
                  </a:lnTo>
                  <a:lnTo>
                    <a:pt x="994774" y="331469"/>
                  </a:lnTo>
                  <a:lnTo>
                    <a:pt x="1049177" y="331469"/>
                  </a:lnTo>
                  <a:lnTo>
                    <a:pt x="1044780" y="326389"/>
                  </a:lnTo>
                  <a:lnTo>
                    <a:pt x="1033660" y="318769"/>
                  </a:lnTo>
                  <a:lnTo>
                    <a:pt x="1021311" y="312419"/>
                  </a:lnTo>
                  <a:lnTo>
                    <a:pt x="1008314" y="309879"/>
                  </a:lnTo>
                  <a:close/>
                </a:path>
                <a:path w="1553845" h="933450">
                  <a:moveTo>
                    <a:pt x="1049177" y="331469"/>
                  </a:moveTo>
                  <a:lnTo>
                    <a:pt x="1003185" y="331469"/>
                  </a:lnTo>
                  <a:lnTo>
                    <a:pt x="1011748" y="334009"/>
                  </a:lnTo>
                  <a:lnTo>
                    <a:pt x="1020089" y="339089"/>
                  </a:lnTo>
                  <a:lnTo>
                    <a:pt x="1047105" y="377189"/>
                  </a:lnTo>
                  <a:lnTo>
                    <a:pt x="1051620" y="398779"/>
                  </a:lnTo>
                  <a:lnTo>
                    <a:pt x="1050584" y="407669"/>
                  </a:lnTo>
                  <a:lnTo>
                    <a:pt x="1021921" y="438149"/>
                  </a:lnTo>
                  <a:lnTo>
                    <a:pt x="1013597" y="439419"/>
                  </a:lnTo>
                  <a:lnTo>
                    <a:pt x="1057177" y="439419"/>
                  </a:lnTo>
                  <a:lnTo>
                    <a:pt x="1075811" y="403859"/>
                  </a:lnTo>
                  <a:lnTo>
                    <a:pt x="1076416" y="394969"/>
                  </a:lnTo>
                  <a:lnTo>
                    <a:pt x="1075583" y="384809"/>
                  </a:lnTo>
                  <a:lnTo>
                    <a:pt x="1073124" y="374649"/>
                  </a:lnTo>
                  <a:lnTo>
                    <a:pt x="1069040" y="363219"/>
                  </a:lnTo>
                  <a:lnTo>
                    <a:pt x="1063335" y="351789"/>
                  </a:lnTo>
                  <a:lnTo>
                    <a:pt x="1054672" y="337819"/>
                  </a:lnTo>
                  <a:lnTo>
                    <a:pt x="1049177" y="331469"/>
                  </a:lnTo>
                  <a:close/>
                </a:path>
                <a:path w="1553845" h="933450">
                  <a:moveTo>
                    <a:pt x="1131788" y="242569"/>
                  </a:moveTo>
                  <a:lnTo>
                    <a:pt x="1116269" y="242569"/>
                  </a:lnTo>
                  <a:lnTo>
                    <a:pt x="1108522" y="245109"/>
                  </a:lnTo>
                  <a:lnTo>
                    <a:pt x="1076543" y="271779"/>
                  </a:lnTo>
                  <a:lnTo>
                    <a:pt x="1069690" y="297179"/>
                  </a:lnTo>
                  <a:lnTo>
                    <a:pt x="1069964" y="306069"/>
                  </a:lnTo>
                  <a:lnTo>
                    <a:pt x="1081915" y="344169"/>
                  </a:lnTo>
                  <a:lnTo>
                    <a:pt x="1107340" y="375919"/>
                  </a:lnTo>
                  <a:lnTo>
                    <a:pt x="1139713" y="388619"/>
                  </a:lnTo>
                  <a:lnTo>
                    <a:pt x="1156540" y="388619"/>
                  </a:lnTo>
                  <a:lnTo>
                    <a:pt x="1164584" y="386079"/>
                  </a:lnTo>
                  <a:lnTo>
                    <a:pt x="1172377" y="382269"/>
                  </a:lnTo>
                  <a:lnTo>
                    <a:pt x="1182871" y="375919"/>
                  </a:lnTo>
                  <a:lnTo>
                    <a:pt x="1190675" y="367029"/>
                  </a:lnTo>
                  <a:lnTo>
                    <a:pt x="1142303" y="367029"/>
                  </a:lnTo>
                  <a:lnTo>
                    <a:pt x="1134061" y="364489"/>
                  </a:lnTo>
                  <a:lnTo>
                    <a:pt x="1104267" y="332739"/>
                  </a:lnTo>
                  <a:lnTo>
                    <a:pt x="1093650" y="299719"/>
                  </a:lnTo>
                  <a:lnTo>
                    <a:pt x="1094336" y="290829"/>
                  </a:lnTo>
                  <a:lnTo>
                    <a:pt x="1127637" y="261619"/>
                  </a:lnTo>
                  <a:lnTo>
                    <a:pt x="1180277" y="261619"/>
                  </a:lnTo>
                  <a:lnTo>
                    <a:pt x="1172948" y="247649"/>
                  </a:lnTo>
                  <a:lnTo>
                    <a:pt x="1145479" y="247649"/>
                  </a:lnTo>
                  <a:lnTo>
                    <a:pt x="1138938" y="245109"/>
                  </a:lnTo>
                  <a:lnTo>
                    <a:pt x="1131788" y="242569"/>
                  </a:lnTo>
                  <a:close/>
                </a:path>
                <a:path w="1553845" h="933450">
                  <a:moveTo>
                    <a:pt x="1180277" y="261619"/>
                  </a:moveTo>
                  <a:lnTo>
                    <a:pt x="1127637" y="261619"/>
                  </a:lnTo>
                  <a:lnTo>
                    <a:pt x="1135622" y="262889"/>
                  </a:lnTo>
                  <a:lnTo>
                    <a:pt x="1143828" y="265429"/>
                  </a:lnTo>
                  <a:lnTo>
                    <a:pt x="1174333" y="298449"/>
                  </a:lnTo>
                  <a:lnTo>
                    <a:pt x="1183995" y="330199"/>
                  </a:lnTo>
                  <a:lnTo>
                    <a:pt x="1183109" y="339089"/>
                  </a:lnTo>
                  <a:lnTo>
                    <a:pt x="1150209" y="367029"/>
                  </a:lnTo>
                  <a:lnTo>
                    <a:pt x="1190675" y="367029"/>
                  </a:lnTo>
                  <a:lnTo>
                    <a:pt x="1195787" y="356869"/>
                  </a:lnTo>
                  <a:lnTo>
                    <a:pt x="1198209" y="344169"/>
                  </a:lnTo>
                  <a:lnTo>
                    <a:pt x="1223580" y="344169"/>
                  </a:lnTo>
                  <a:lnTo>
                    <a:pt x="1180277" y="261619"/>
                  </a:lnTo>
                  <a:close/>
                </a:path>
                <a:path w="1553845" h="933450">
                  <a:moveTo>
                    <a:pt x="1223580" y="344169"/>
                  </a:moveTo>
                  <a:lnTo>
                    <a:pt x="1198209" y="344169"/>
                  </a:lnTo>
                  <a:lnTo>
                    <a:pt x="1206743" y="360679"/>
                  </a:lnTo>
                  <a:lnTo>
                    <a:pt x="1226911" y="350519"/>
                  </a:lnTo>
                  <a:lnTo>
                    <a:pt x="1223580" y="344169"/>
                  </a:lnTo>
                  <a:close/>
                </a:path>
                <a:path w="1553845" h="933450">
                  <a:moveTo>
                    <a:pt x="1283112" y="165099"/>
                  </a:moveTo>
                  <a:lnTo>
                    <a:pt x="1270304" y="165099"/>
                  </a:lnTo>
                  <a:lnTo>
                    <a:pt x="1257471" y="167639"/>
                  </a:lnTo>
                  <a:lnTo>
                    <a:pt x="1222869" y="190499"/>
                  </a:lnTo>
                  <a:lnTo>
                    <a:pt x="1208672" y="227329"/>
                  </a:lnTo>
                  <a:lnTo>
                    <a:pt x="1209601" y="241299"/>
                  </a:lnTo>
                  <a:lnTo>
                    <a:pt x="1229384" y="287019"/>
                  </a:lnTo>
                  <a:lnTo>
                    <a:pt x="1262674" y="312419"/>
                  </a:lnTo>
                  <a:lnTo>
                    <a:pt x="1275643" y="314959"/>
                  </a:lnTo>
                  <a:lnTo>
                    <a:pt x="1288927" y="314959"/>
                  </a:lnTo>
                  <a:lnTo>
                    <a:pt x="1302527" y="312419"/>
                  </a:lnTo>
                  <a:lnTo>
                    <a:pt x="1316446" y="306069"/>
                  </a:lnTo>
                  <a:lnTo>
                    <a:pt x="1326769" y="299719"/>
                  </a:lnTo>
                  <a:lnTo>
                    <a:pt x="1335375" y="293369"/>
                  </a:lnTo>
                  <a:lnTo>
                    <a:pt x="1282707" y="293369"/>
                  </a:lnTo>
                  <a:lnTo>
                    <a:pt x="1266346" y="288289"/>
                  </a:lnTo>
                  <a:lnTo>
                    <a:pt x="1258824" y="281939"/>
                  </a:lnTo>
                  <a:lnTo>
                    <a:pt x="1251844" y="274319"/>
                  </a:lnTo>
                  <a:lnTo>
                    <a:pt x="1245402" y="265429"/>
                  </a:lnTo>
                  <a:lnTo>
                    <a:pt x="1281288" y="246379"/>
                  </a:lnTo>
                  <a:lnTo>
                    <a:pt x="1237198" y="246379"/>
                  </a:lnTo>
                  <a:lnTo>
                    <a:pt x="1234112" y="238759"/>
                  </a:lnTo>
                  <a:lnTo>
                    <a:pt x="1232610" y="229869"/>
                  </a:lnTo>
                  <a:lnTo>
                    <a:pt x="1232694" y="222249"/>
                  </a:lnTo>
                  <a:lnTo>
                    <a:pt x="1254279" y="190499"/>
                  </a:lnTo>
                  <a:lnTo>
                    <a:pt x="1270947" y="185419"/>
                  </a:lnTo>
                  <a:lnTo>
                    <a:pt x="1321452" y="185419"/>
                  </a:lnTo>
                  <a:lnTo>
                    <a:pt x="1319226" y="182879"/>
                  </a:lnTo>
                  <a:lnTo>
                    <a:pt x="1308111" y="173989"/>
                  </a:lnTo>
                  <a:lnTo>
                    <a:pt x="1295897" y="168909"/>
                  </a:lnTo>
                  <a:lnTo>
                    <a:pt x="1283112" y="165099"/>
                  </a:lnTo>
                  <a:close/>
                </a:path>
                <a:path w="1553845" h="933450">
                  <a:moveTo>
                    <a:pt x="1351053" y="234949"/>
                  </a:moveTo>
                  <a:lnTo>
                    <a:pt x="1327114" y="243839"/>
                  </a:lnTo>
                  <a:lnTo>
                    <a:pt x="1327800" y="252729"/>
                  </a:lnTo>
                  <a:lnTo>
                    <a:pt x="1327554" y="259079"/>
                  </a:lnTo>
                  <a:lnTo>
                    <a:pt x="1299080" y="292099"/>
                  </a:lnTo>
                  <a:lnTo>
                    <a:pt x="1290932" y="293369"/>
                  </a:lnTo>
                  <a:lnTo>
                    <a:pt x="1335375" y="293369"/>
                  </a:lnTo>
                  <a:lnTo>
                    <a:pt x="1352679" y="256539"/>
                  </a:lnTo>
                  <a:lnTo>
                    <a:pt x="1352722" y="246379"/>
                  </a:lnTo>
                  <a:lnTo>
                    <a:pt x="1351053" y="234949"/>
                  </a:lnTo>
                  <a:close/>
                </a:path>
                <a:path w="1553845" h="933450">
                  <a:moveTo>
                    <a:pt x="1389433" y="210819"/>
                  </a:moveTo>
                  <a:lnTo>
                    <a:pt x="1369710" y="226059"/>
                  </a:lnTo>
                  <a:lnTo>
                    <a:pt x="1377163" y="233679"/>
                  </a:lnTo>
                  <a:lnTo>
                    <a:pt x="1385140" y="240029"/>
                  </a:lnTo>
                  <a:lnTo>
                    <a:pt x="1393641" y="245109"/>
                  </a:lnTo>
                  <a:lnTo>
                    <a:pt x="1402666" y="247649"/>
                  </a:lnTo>
                  <a:lnTo>
                    <a:pt x="1412363" y="248919"/>
                  </a:lnTo>
                  <a:lnTo>
                    <a:pt x="1422861" y="247649"/>
                  </a:lnTo>
                  <a:lnTo>
                    <a:pt x="1434161" y="243839"/>
                  </a:lnTo>
                  <a:lnTo>
                    <a:pt x="1446265" y="238759"/>
                  </a:lnTo>
                  <a:lnTo>
                    <a:pt x="1453442" y="233679"/>
                  </a:lnTo>
                  <a:lnTo>
                    <a:pt x="1459885" y="229869"/>
                  </a:lnTo>
                  <a:lnTo>
                    <a:pt x="1464164" y="226059"/>
                  </a:lnTo>
                  <a:lnTo>
                    <a:pt x="1409956" y="226059"/>
                  </a:lnTo>
                  <a:lnTo>
                    <a:pt x="1402019" y="223519"/>
                  </a:lnTo>
                  <a:lnTo>
                    <a:pt x="1395186" y="219709"/>
                  </a:lnTo>
                  <a:lnTo>
                    <a:pt x="1389433" y="210819"/>
                  </a:lnTo>
                  <a:close/>
                </a:path>
                <a:path w="1553845" h="933450">
                  <a:moveTo>
                    <a:pt x="1133642" y="172719"/>
                  </a:moveTo>
                  <a:lnTo>
                    <a:pt x="1112014" y="184149"/>
                  </a:lnTo>
                  <a:lnTo>
                    <a:pt x="1145479" y="247649"/>
                  </a:lnTo>
                  <a:lnTo>
                    <a:pt x="1172948" y="247649"/>
                  </a:lnTo>
                  <a:lnTo>
                    <a:pt x="1133642" y="172719"/>
                  </a:lnTo>
                  <a:close/>
                </a:path>
                <a:path w="1553845" h="933450">
                  <a:moveTo>
                    <a:pt x="1321452" y="185419"/>
                  </a:moveTo>
                  <a:lnTo>
                    <a:pt x="1270947" y="185419"/>
                  </a:lnTo>
                  <a:lnTo>
                    <a:pt x="1279363" y="186689"/>
                  </a:lnTo>
                  <a:lnTo>
                    <a:pt x="1287833" y="189229"/>
                  </a:lnTo>
                  <a:lnTo>
                    <a:pt x="1293283" y="191769"/>
                  </a:lnTo>
                  <a:lnTo>
                    <a:pt x="1298602" y="196849"/>
                  </a:lnTo>
                  <a:lnTo>
                    <a:pt x="1303788" y="201929"/>
                  </a:lnTo>
                  <a:lnTo>
                    <a:pt x="1308839" y="209549"/>
                  </a:lnTo>
                  <a:lnTo>
                    <a:pt x="1237198" y="246379"/>
                  </a:lnTo>
                  <a:lnTo>
                    <a:pt x="1281288" y="246379"/>
                  </a:lnTo>
                  <a:lnTo>
                    <a:pt x="1341097" y="214629"/>
                  </a:lnTo>
                  <a:lnTo>
                    <a:pt x="1338836" y="210819"/>
                  </a:lnTo>
                  <a:lnTo>
                    <a:pt x="1338163" y="209549"/>
                  </a:lnTo>
                  <a:lnTo>
                    <a:pt x="1329243" y="194309"/>
                  </a:lnTo>
                  <a:lnTo>
                    <a:pt x="1321452" y="185419"/>
                  </a:lnTo>
                  <a:close/>
                </a:path>
                <a:path w="1553845" h="933450">
                  <a:moveTo>
                    <a:pt x="1479772" y="176529"/>
                  </a:moveTo>
                  <a:lnTo>
                    <a:pt x="1448691" y="176529"/>
                  </a:lnTo>
                  <a:lnTo>
                    <a:pt x="1452869" y="179069"/>
                  </a:lnTo>
                  <a:lnTo>
                    <a:pt x="1458330" y="190499"/>
                  </a:lnTo>
                  <a:lnTo>
                    <a:pt x="1429482" y="223519"/>
                  </a:lnTo>
                  <a:lnTo>
                    <a:pt x="1422604" y="226059"/>
                  </a:lnTo>
                  <a:lnTo>
                    <a:pt x="1464164" y="226059"/>
                  </a:lnTo>
                  <a:lnTo>
                    <a:pt x="1465591" y="224789"/>
                  </a:lnTo>
                  <a:lnTo>
                    <a:pt x="1470560" y="218439"/>
                  </a:lnTo>
                  <a:lnTo>
                    <a:pt x="1474659" y="213359"/>
                  </a:lnTo>
                  <a:lnTo>
                    <a:pt x="1477771" y="207009"/>
                  </a:lnTo>
                  <a:lnTo>
                    <a:pt x="1479897" y="200659"/>
                  </a:lnTo>
                  <a:lnTo>
                    <a:pt x="1481038" y="194309"/>
                  </a:lnTo>
                  <a:lnTo>
                    <a:pt x="1481889" y="185419"/>
                  </a:lnTo>
                  <a:lnTo>
                    <a:pt x="1480416" y="177799"/>
                  </a:lnTo>
                  <a:lnTo>
                    <a:pt x="1479772" y="176529"/>
                  </a:lnTo>
                  <a:close/>
                </a:path>
                <a:path w="1553845" h="933450">
                  <a:moveTo>
                    <a:pt x="1540525" y="153669"/>
                  </a:moveTo>
                  <a:lnTo>
                    <a:pt x="1515518" y="166369"/>
                  </a:lnTo>
                  <a:lnTo>
                    <a:pt x="1528561" y="190499"/>
                  </a:lnTo>
                  <a:lnTo>
                    <a:pt x="1553568" y="177799"/>
                  </a:lnTo>
                  <a:lnTo>
                    <a:pt x="1540525" y="153669"/>
                  </a:lnTo>
                  <a:close/>
                </a:path>
                <a:path w="1553845" h="933450">
                  <a:moveTo>
                    <a:pt x="1409600" y="95249"/>
                  </a:moveTo>
                  <a:lnTo>
                    <a:pt x="1400469" y="96519"/>
                  </a:lnTo>
                  <a:lnTo>
                    <a:pt x="1393525" y="97789"/>
                  </a:lnTo>
                  <a:lnTo>
                    <a:pt x="1379118" y="102869"/>
                  </a:lnTo>
                  <a:lnTo>
                    <a:pt x="1371653" y="106679"/>
                  </a:lnTo>
                  <a:lnTo>
                    <a:pt x="1364973" y="109219"/>
                  </a:lnTo>
                  <a:lnTo>
                    <a:pt x="1339496" y="143509"/>
                  </a:lnTo>
                  <a:lnTo>
                    <a:pt x="1339382" y="156209"/>
                  </a:lnTo>
                  <a:lnTo>
                    <a:pt x="1340868" y="162559"/>
                  </a:lnTo>
                  <a:lnTo>
                    <a:pt x="1347193" y="173989"/>
                  </a:lnTo>
                  <a:lnTo>
                    <a:pt x="1351803" y="179069"/>
                  </a:lnTo>
                  <a:lnTo>
                    <a:pt x="1363639" y="186689"/>
                  </a:lnTo>
                  <a:lnTo>
                    <a:pt x="1370446" y="187959"/>
                  </a:lnTo>
                  <a:lnTo>
                    <a:pt x="1378155" y="187959"/>
                  </a:lnTo>
                  <a:lnTo>
                    <a:pt x="1384909" y="186689"/>
                  </a:lnTo>
                  <a:lnTo>
                    <a:pt x="1393605" y="185419"/>
                  </a:lnTo>
                  <a:lnTo>
                    <a:pt x="1426002" y="177799"/>
                  </a:lnTo>
                  <a:lnTo>
                    <a:pt x="1433411" y="176529"/>
                  </a:lnTo>
                  <a:lnTo>
                    <a:pt x="1479772" y="176529"/>
                  </a:lnTo>
                  <a:lnTo>
                    <a:pt x="1472694" y="162559"/>
                  </a:lnTo>
                  <a:lnTo>
                    <a:pt x="1373240" y="162559"/>
                  </a:lnTo>
                  <a:lnTo>
                    <a:pt x="1370230" y="160019"/>
                  </a:lnTo>
                  <a:lnTo>
                    <a:pt x="1367271" y="158749"/>
                  </a:lnTo>
                  <a:lnTo>
                    <a:pt x="1365049" y="157479"/>
                  </a:lnTo>
                  <a:lnTo>
                    <a:pt x="1361239" y="149859"/>
                  </a:lnTo>
                  <a:lnTo>
                    <a:pt x="1361328" y="144779"/>
                  </a:lnTo>
                  <a:lnTo>
                    <a:pt x="1366395" y="133349"/>
                  </a:lnTo>
                  <a:lnTo>
                    <a:pt x="1372656" y="128269"/>
                  </a:lnTo>
                  <a:lnTo>
                    <a:pt x="1391097" y="118109"/>
                  </a:lnTo>
                  <a:lnTo>
                    <a:pt x="1398615" y="116839"/>
                  </a:lnTo>
                  <a:lnTo>
                    <a:pt x="1439683" y="116839"/>
                  </a:lnTo>
                  <a:lnTo>
                    <a:pt x="1441477" y="115569"/>
                  </a:lnTo>
                  <a:lnTo>
                    <a:pt x="1435737" y="107949"/>
                  </a:lnTo>
                  <a:lnTo>
                    <a:pt x="1429755" y="102869"/>
                  </a:lnTo>
                  <a:lnTo>
                    <a:pt x="1417284" y="96519"/>
                  </a:lnTo>
                  <a:lnTo>
                    <a:pt x="1409600" y="95249"/>
                  </a:lnTo>
                  <a:close/>
                </a:path>
                <a:path w="1553845" h="933450">
                  <a:moveTo>
                    <a:pt x="1448729" y="149859"/>
                  </a:moveTo>
                  <a:lnTo>
                    <a:pt x="1441274" y="151129"/>
                  </a:lnTo>
                  <a:lnTo>
                    <a:pt x="1434730" y="151129"/>
                  </a:lnTo>
                  <a:lnTo>
                    <a:pt x="1426298" y="152399"/>
                  </a:lnTo>
                  <a:lnTo>
                    <a:pt x="1415975" y="154939"/>
                  </a:lnTo>
                  <a:lnTo>
                    <a:pt x="1391605" y="160019"/>
                  </a:lnTo>
                  <a:lnTo>
                    <a:pt x="1384226" y="161289"/>
                  </a:lnTo>
                  <a:lnTo>
                    <a:pt x="1381622" y="162559"/>
                  </a:lnTo>
                  <a:lnTo>
                    <a:pt x="1472694" y="162559"/>
                  </a:lnTo>
                  <a:lnTo>
                    <a:pt x="1467690" y="157479"/>
                  </a:lnTo>
                  <a:lnTo>
                    <a:pt x="1455511" y="151129"/>
                  </a:lnTo>
                  <a:lnTo>
                    <a:pt x="1448729" y="149859"/>
                  </a:lnTo>
                  <a:close/>
                </a:path>
                <a:path w="1553845" h="933450">
                  <a:moveTo>
                    <a:pt x="1461264" y="0"/>
                  </a:moveTo>
                  <a:lnTo>
                    <a:pt x="1434327" y="13969"/>
                  </a:lnTo>
                  <a:lnTo>
                    <a:pt x="1455003" y="53339"/>
                  </a:lnTo>
                  <a:lnTo>
                    <a:pt x="1511073" y="144779"/>
                  </a:lnTo>
                  <a:lnTo>
                    <a:pt x="1525094" y="137159"/>
                  </a:lnTo>
                  <a:lnTo>
                    <a:pt x="1481940" y="39369"/>
                  </a:lnTo>
                  <a:lnTo>
                    <a:pt x="1461264" y="0"/>
                  </a:lnTo>
                  <a:close/>
                </a:path>
                <a:path w="1553845" h="933450">
                  <a:moveTo>
                    <a:pt x="1439683" y="116839"/>
                  </a:moveTo>
                  <a:lnTo>
                    <a:pt x="1398615" y="116839"/>
                  </a:lnTo>
                  <a:lnTo>
                    <a:pt x="1411785" y="119379"/>
                  </a:lnTo>
                  <a:lnTo>
                    <a:pt x="1417297" y="123189"/>
                  </a:lnTo>
                  <a:lnTo>
                    <a:pt x="1421742" y="129539"/>
                  </a:lnTo>
                  <a:lnTo>
                    <a:pt x="1439683" y="116839"/>
                  </a:lnTo>
                  <a:close/>
                </a:path>
              </a:pathLst>
            </a:custGeom>
            <a:solidFill>
              <a:srgbClr val="0B9D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04900" y="2743961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880110" marR="352425" indent="-52006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Monitors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API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Server </a:t>
            </a:r>
            <a:r>
              <a:rPr sz="2200" spc="-60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for</a:t>
            </a:r>
            <a:r>
              <a:rPr sz="2200" spc="-1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changes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900" y="6499859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89598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Pod</a:t>
            </a:r>
            <a:r>
              <a:rPr sz="2200" spc="-5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probes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3995928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1066165" marR="344170" indent="-71437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Responsible</a:t>
            </a:r>
            <a:r>
              <a:rPr sz="2200" spc="-4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Pod </a:t>
            </a:r>
            <a:r>
              <a:rPr sz="2200" spc="-59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Lifecycle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4900" y="5247894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515620" marR="508000" indent="60515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Reports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Node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&amp;</a:t>
            </a:r>
            <a:r>
              <a:rPr sz="2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Pod</a:t>
            </a:r>
            <a:r>
              <a:rPr sz="2200" spc="-3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6623" y="2743961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iptables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6623" y="3995928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12420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Implements</a:t>
            </a:r>
            <a:r>
              <a:rPr sz="2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Services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6623" y="5247894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1292225" marR="584835" indent="-699770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Routing traffic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to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Pods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6623" y="6499859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646430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Load</a:t>
            </a:r>
            <a:r>
              <a:rPr sz="2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Balancing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28347" y="2743961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654685" marR="290195" indent="-356870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Downloads images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&amp;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runs containers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28347" y="3995928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33045" rIns="0" bIns="0" rtlCol="0">
            <a:spAutoFit/>
          </a:bodyPr>
          <a:lstStyle/>
          <a:p>
            <a:pPr marL="694055" marR="437515" indent="-249555">
              <a:lnSpc>
                <a:spcPct val="100000"/>
              </a:lnSpc>
              <a:spcBef>
                <a:spcPts val="1835"/>
              </a:spcBef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Container Runtime </a:t>
            </a:r>
            <a:r>
              <a:rPr sz="2200" spc="-6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9DBE"/>
                </a:solidFill>
                <a:latin typeface="Arial MT"/>
                <a:cs typeface="Arial MT"/>
              </a:rPr>
              <a:t>Interface</a:t>
            </a:r>
            <a:r>
              <a:rPr sz="2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(CRI)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28347" y="5247894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5821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containerd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28347" y="6499859"/>
            <a:ext cx="3223260" cy="11525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701675">
              <a:lnSpc>
                <a:spcPct val="100000"/>
              </a:lnSpc>
            </a:pP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Many</a:t>
            </a:r>
            <a:r>
              <a:rPr sz="2200" spc="-3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B9DBE"/>
                </a:solidFill>
                <a:latin typeface="Arial MT"/>
                <a:cs typeface="Arial MT"/>
              </a:rPr>
              <a:t>others…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0376" y="749467"/>
            <a:ext cx="5655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Cluster</a:t>
            </a:r>
            <a:r>
              <a:rPr sz="4800" spc="-40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Add-on</a:t>
            </a:r>
            <a:r>
              <a:rPr sz="4800" spc="-1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Pods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83995" y="6561834"/>
            <a:ext cx="7232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DNS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3926" y="6561834"/>
            <a:ext cx="11080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spc="-5" dirty="0">
                <a:latin typeface="Arial MT"/>
                <a:cs typeface="Arial MT"/>
              </a:rPr>
              <a:t>ngress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1704" y="3100884"/>
            <a:ext cx="3001679" cy="29348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7670" y="3230161"/>
            <a:ext cx="2932897" cy="26761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4883" y="3666688"/>
            <a:ext cx="2945443" cy="18039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90204" y="6561834"/>
            <a:ext cx="1640839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Dashboard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5796" y="453306"/>
            <a:ext cx="426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Pod</a:t>
            </a:r>
            <a:r>
              <a:rPr sz="4800" spc="-8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Operations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1198732" y="3885063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089" y="0"/>
                </a:lnTo>
                <a:lnTo>
                  <a:pt x="1322793" y="1712"/>
                </a:lnTo>
                <a:lnTo>
                  <a:pt x="1370572" y="6772"/>
                </a:lnTo>
                <a:lnTo>
                  <a:pt x="1417312" y="15064"/>
                </a:lnTo>
                <a:lnTo>
                  <a:pt x="1462896" y="26473"/>
                </a:lnTo>
                <a:lnTo>
                  <a:pt x="1507210" y="40883"/>
                </a:lnTo>
                <a:lnTo>
                  <a:pt x="1550138" y="58179"/>
                </a:lnTo>
                <a:lnTo>
                  <a:pt x="1591565" y="78246"/>
                </a:lnTo>
                <a:lnTo>
                  <a:pt x="1631375" y="100968"/>
                </a:lnTo>
                <a:lnTo>
                  <a:pt x="1669453" y="126230"/>
                </a:lnTo>
                <a:lnTo>
                  <a:pt x="1705683" y="153916"/>
                </a:lnTo>
                <a:lnTo>
                  <a:pt x="1739951" y="183911"/>
                </a:lnTo>
                <a:lnTo>
                  <a:pt x="1772140" y="216100"/>
                </a:lnTo>
                <a:lnTo>
                  <a:pt x="1802136" y="250367"/>
                </a:lnTo>
                <a:lnTo>
                  <a:pt x="1829822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2" y="2138839"/>
                </a:lnTo>
                <a:lnTo>
                  <a:pt x="1802136" y="2175070"/>
                </a:lnTo>
                <a:lnTo>
                  <a:pt x="1772140" y="2209338"/>
                </a:lnTo>
                <a:lnTo>
                  <a:pt x="1739951" y="2241528"/>
                </a:lnTo>
                <a:lnTo>
                  <a:pt x="1705683" y="2271524"/>
                </a:lnTo>
                <a:lnTo>
                  <a:pt x="1669453" y="2299211"/>
                </a:lnTo>
                <a:lnTo>
                  <a:pt x="1631375" y="2324474"/>
                </a:lnTo>
                <a:lnTo>
                  <a:pt x="1591565" y="2347196"/>
                </a:lnTo>
                <a:lnTo>
                  <a:pt x="1550138" y="2367264"/>
                </a:lnTo>
                <a:lnTo>
                  <a:pt x="1507210" y="2384561"/>
                </a:lnTo>
                <a:lnTo>
                  <a:pt x="1462896" y="2398971"/>
                </a:lnTo>
                <a:lnTo>
                  <a:pt x="1417312" y="2410381"/>
                </a:lnTo>
                <a:lnTo>
                  <a:pt x="1370572" y="2418673"/>
                </a:lnTo>
                <a:lnTo>
                  <a:pt x="1322793" y="2423733"/>
                </a:lnTo>
                <a:lnTo>
                  <a:pt x="1274089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93733" y="48848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506781" y="4339384"/>
            <a:ext cx="726571" cy="15122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24568" y="3885063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3" y="2138839"/>
                </a:lnTo>
                <a:lnTo>
                  <a:pt x="1802137" y="2175070"/>
                </a:lnTo>
                <a:lnTo>
                  <a:pt x="1772142" y="2209338"/>
                </a:lnTo>
                <a:lnTo>
                  <a:pt x="1739953" y="2241528"/>
                </a:lnTo>
                <a:lnTo>
                  <a:pt x="1705686" y="2271524"/>
                </a:lnTo>
                <a:lnTo>
                  <a:pt x="1669456" y="2299211"/>
                </a:lnTo>
                <a:lnTo>
                  <a:pt x="1631379" y="2324474"/>
                </a:lnTo>
                <a:lnTo>
                  <a:pt x="1591569" y="2347196"/>
                </a:lnTo>
                <a:lnTo>
                  <a:pt x="1550143" y="2367264"/>
                </a:lnTo>
                <a:lnTo>
                  <a:pt x="1507216" y="2384561"/>
                </a:lnTo>
                <a:lnTo>
                  <a:pt x="1462903" y="2398971"/>
                </a:lnTo>
                <a:lnTo>
                  <a:pt x="1417320" y="2410381"/>
                </a:lnTo>
                <a:lnTo>
                  <a:pt x="1370582" y="2418673"/>
                </a:lnTo>
                <a:lnTo>
                  <a:pt x="1322804" y="2423733"/>
                </a:lnTo>
                <a:lnTo>
                  <a:pt x="1274102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19135" y="48848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32591" y="4339384"/>
            <a:ext cx="725865" cy="151224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124568" y="6501008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3" y="2138839"/>
                </a:lnTo>
                <a:lnTo>
                  <a:pt x="1802137" y="2175070"/>
                </a:lnTo>
                <a:lnTo>
                  <a:pt x="1772142" y="2209338"/>
                </a:lnTo>
                <a:lnTo>
                  <a:pt x="1739953" y="2241528"/>
                </a:lnTo>
                <a:lnTo>
                  <a:pt x="1705686" y="2271524"/>
                </a:lnTo>
                <a:lnTo>
                  <a:pt x="1669456" y="2299211"/>
                </a:lnTo>
                <a:lnTo>
                  <a:pt x="1631379" y="2324474"/>
                </a:lnTo>
                <a:lnTo>
                  <a:pt x="1591569" y="2347196"/>
                </a:lnTo>
                <a:lnTo>
                  <a:pt x="1550143" y="2367264"/>
                </a:lnTo>
                <a:lnTo>
                  <a:pt x="1507216" y="2384561"/>
                </a:lnTo>
                <a:lnTo>
                  <a:pt x="1462903" y="2398971"/>
                </a:lnTo>
                <a:lnTo>
                  <a:pt x="1417320" y="2410381"/>
                </a:lnTo>
                <a:lnTo>
                  <a:pt x="1370582" y="2418673"/>
                </a:lnTo>
                <a:lnTo>
                  <a:pt x="1322804" y="2423733"/>
                </a:lnTo>
                <a:lnTo>
                  <a:pt x="1274102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219135" y="75010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32591" y="6955330"/>
            <a:ext cx="725865" cy="151224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100946" y="1268346"/>
            <a:ext cx="2463165" cy="2426335"/>
          </a:xfrm>
          <a:custGeom>
            <a:avLst/>
            <a:gdLst/>
            <a:ahLst/>
            <a:cxnLst/>
            <a:rect l="l" t="t" r="r" b="b"/>
            <a:pathLst>
              <a:path w="2463165" h="2426335">
                <a:moveTo>
                  <a:pt x="0" y="682078"/>
                </a:moveTo>
                <a:lnTo>
                  <a:pt x="1712" y="633368"/>
                </a:lnTo>
                <a:lnTo>
                  <a:pt x="6773" y="585582"/>
                </a:lnTo>
                <a:lnTo>
                  <a:pt x="15066" y="538835"/>
                </a:lnTo>
                <a:lnTo>
                  <a:pt x="26477" y="493244"/>
                </a:lnTo>
                <a:lnTo>
                  <a:pt x="40890" y="448923"/>
                </a:lnTo>
                <a:lnTo>
                  <a:pt x="58189" y="405988"/>
                </a:lnTo>
                <a:lnTo>
                  <a:pt x="78259" y="364554"/>
                </a:lnTo>
                <a:lnTo>
                  <a:pt x="100985" y="324738"/>
                </a:lnTo>
                <a:lnTo>
                  <a:pt x="126252" y="286653"/>
                </a:lnTo>
                <a:lnTo>
                  <a:pt x="153943" y="250417"/>
                </a:lnTo>
                <a:lnTo>
                  <a:pt x="183943" y="216143"/>
                </a:lnTo>
                <a:lnTo>
                  <a:pt x="216138" y="183948"/>
                </a:lnTo>
                <a:lnTo>
                  <a:pt x="250411" y="153947"/>
                </a:lnTo>
                <a:lnTo>
                  <a:pt x="286648" y="126255"/>
                </a:lnTo>
                <a:lnTo>
                  <a:pt x="324732" y="100988"/>
                </a:lnTo>
                <a:lnTo>
                  <a:pt x="364549" y="78262"/>
                </a:lnTo>
                <a:lnTo>
                  <a:pt x="405983" y="58191"/>
                </a:lnTo>
                <a:lnTo>
                  <a:pt x="448918" y="40891"/>
                </a:lnTo>
                <a:lnTo>
                  <a:pt x="493239" y="26478"/>
                </a:lnTo>
                <a:lnTo>
                  <a:pt x="538831" y="15067"/>
                </a:lnTo>
                <a:lnTo>
                  <a:pt x="585579" y="6773"/>
                </a:lnTo>
                <a:lnTo>
                  <a:pt x="633366" y="1712"/>
                </a:lnTo>
                <a:lnTo>
                  <a:pt x="682078" y="0"/>
                </a:lnTo>
                <a:lnTo>
                  <a:pt x="1780705" y="0"/>
                </a:lnTo>
                <a:lnTo>
                  <a:pt x="1829417" y="1712"/>
                </a:lnTo>
                <a:lnTo>
                  <a:pt x="1877204" y="6773"/>
                </a:lnTo>
                <a:lnTo>
                  <a:pt x="1923952" y="15067"/>
                </a:lnTo>
                <a:lnTo>
                  <a:pt x="1969544" y="26478"/>
                </a:lnTo>
                <a:lnTo>
                  <a:pt x="2013865" y="40891"/>
                </a:lnTo>
                <a:lnTo>
                  <a:pt x="2056800" y="58191"/>
                </a:lnTo>
                <a:lnTo>
                  <a:pt x="2098234" y="78262"/>
                </a:lnTo>
                <a:lnTo>
                  <a:pt x="2138051" y="100988"/>
                </a:lnTo>
                <a:lnTo>
                  <a:pt x="2176135" y="126255"/>
                </a:lnTo>
                <a:lnTo>
                  <a:pt x="2212372" y="153947"/>
                </a:lnTo>
                <a:lnTo>
                  <a:pt x="2246645" y="183948"/>
                </a:lnTo>
                <a:lnTo>
                  <a:pt x="2278840" y="216143"/>
                </a:lnTo>
                <a:lnTo>
                  <a:pt x="2308840" y="250417"/>
                </a:lnTo>
                <a:lnTo>
                  <a:pt x="2336531" y="286653"/>
                </a:lnTo>
                <a:lnTo>
                  <a:pt x="2361798" y="324738"/>
                </a:lnTo>
                <a:lnTo>
                  <a:pt x="2384524" y="364554"/>
                </a:lnTo>
                <a:lnTo>
                  <a:pt x="2404594" y="405988"/>
                </a:lnTo>
                <a:lnTo>
                  <a:pt x="2421893" y="448923"/>
                </a:lnTo>
                <a:lnTo>
                  <a:pt x="2436306" y="493244"/>
                </a:lnTo>
                <a:lnTo>
                  <a:pt x="2447717" y="538835"/>
                </a:lnTo>
                <a:lnTo>
                  <a:pt x="2456010" y="585582"/>
                </a:lnTo>
                <a:lnTo>
                  <a:pt x="2461071" y="633368"/>
                </a:lnTo>
                <a:lnTo>
                  <a:pt x="2462784" y="682078"/>
                </a:lnTo>
                <a:lnTo>
                  <a:pt x="2462784" y="1744129"/>
                </a:lnTo>
                <a:lnTo>
                  <a:pt x="2461071" y="1792839"/>
                </a:lnTo>
                <a:lnTo>
                  <a:pt x="2456010" y="1840625"/>
                </a:lnTo>
                <a:lnTo>
                  <a:pt x="2447717" y="1887371"/>
                </a:lnTo>
                <a:lnTo>
                  <a:pt x="2436306" y="1932962"/>
                </a:lnTo>
                <a:lnTo>
                  <a:pt x="2421893" y="1977283"/>
                </a:lnTo>
                <a:lnTo>
                  <a:pt x="2404594" y="2020217"/>
                </a:lnTo>
                <a:lnTo>
                  <a:pt x="2384524" y="2061650"/>
                </a:lnTo>
                <a:lnTo>
                  <a:pt x="2361798" y="2101466"/>
                </a:lnTo>
                <a:lnTo>
                  <a:pt x="2336531" y="2139549"/>
                </a:lnTo>
                <a:lnTo>
                  <a:pt x="2308840" y="2175785"/>
                </a:lnTo>
                <a:lnTo>
                  <a:pt x="2278840" y="2210058"/>
                </a:lnTo>
                <a:lnTo>
                  <a:pt x="2246645" y="2242252"/>
                </a:lnTo>
                <a:lnTo>
                  <a:pt x="2212372" y="2272253"/>
                </a:lnTo>
                <a:lnTo>
                  <a:pt x="2176135" y="2299943"/>
                </a:lnTo>
                <a:lnTo>
                  <a:pt x="2138051" y="2325210"/>
                </a:lnTo>
                <a:lnTo>
                  <a:pt x="2098234" y="2347935"/>
                </a:lnTo>
                <a:lnTo>
                  <a:pt x="2056800" y="2368006"/>
                </a:lnTo>
                <a:lnTo>
                  <a:pt x="2013865" y="2385305"/>
                </a:lnTo>
                <a:lnTo>
                  <a:pt x="1969544" y="2399717"/>
                </a:lnTo>
                <a:lnTo>
                  <a:pt x="1923952" y="2411128"/>
                </a:lnTo>
                <a:lnTo>
                  <a:pt x="1877204" y="2419422"/>
                </a:lnTo>
                <a:lnTo>
                  <a:pt x="1829417" y="2424482"/>
                </a:lnTo>
                <a:lnTo>
                  <a:pt x="1780705" y="2426195"/>
                </a:lnTo>
                <a:lnTo>
                  <a:pt x="682078" y="2426195"/>
                </a:lnTo>
                <a:lnTo>
                  <a:pt x="633366" y="2424482"/>
                </a:lnTo>
                <a:lnTo>
                  <a:pt x="585579" y="2419422"/>
                </a:lnTo>
                <a:lnTo>
                  <a:pt x="538831" y="2411128"/>
                </a:lnTo>
                <a:lnTo>
                  <a:pt x="493239" y="2399717"/>
                </a:lnTo>
                <a:lnTo>
                  <a:pt x="448918" y="2385305"/>
                </a:lnTo>
                <a:lnTo>
                  <a:pt x="405983" y="2368006"/>
                </a:lnTo>
                <a:lnTo>
                  <a:pt x="364549" y="2347935"/>
                </a:lnTo>
                <a:lnTo>
                  <a:pt x="324732" y="2325210"/>
                </a:lnTo>
                <a:lnTo>
                  <a:pt x="286648" y="2299943"/>
                </a:lnTo>
                <a:lnTo>
                  <a:pt x="250411" y="2272253"/>
                </a:lnTo>
                <a:lnTo>
                  <a:pt x="216138" y="2242252"/>
                </a:lnTo>
                <a:lnTo>
                  <a:pt x="183943" y="2210058"/>
                </a:lnTo>
                <a:lnTo>
                  <a:pt x="153943" y="2175785"/>
                </a:lnTo>
                <a:lnTo>
                  <a:pt x="126252" y="2139549"/>
                </a:lnTo>
                <a:lnTo>
                  <a:pt x="100985" y="2101466"/>
                </a:lnTo>
                <a:lnTo>
                  <a:pt x="78259" y="2061650"/>
                </a:lnTo>
                <a:lnTo>
                  <a:pt x="58189" y="2020217"/>
                </a:lnTo>
                <a:lnTo>
                  <a:pt x="40890" y="1977283"/>
                </a:lnTo>
                <a:lnTo>
                  <a:pt x="26477" y="1932962"/>
                </a:lnTo>
                <a:lnTo>
                  <a:pt x="15066" y="1887371"/>
                </a:lnTo>
                <a:lnTo>
                  <a:pt x="6773" y="1840625"/>
                </a:lnTo>
                <a:lnTo>
                  <a:pt x="1712" y="1792839"/>
                </a:lnTo>
                <a:lnTo>
                  <a:pt x="0" y="1744129"/>
                </a:lnTo>
                <a:lnTo>
                  <a:pt x="0" y="682078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195919" y="2268633"/>
            <a:ext cx="10325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kubectl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08996" y="1722689"/>
            <a:ext cx="726572" cy="151298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3273658" y="3885063"/>
            <a:ext cx="1956435" cy="2425700"/>
          </a:xfrm>
          <a:custGeom>
            <a:avLst/>
            <a:gdLst/>
            <a:ahLst/>
            <a:cxnLst/>
            <a:rect l="l" t="t" r="r" b="b"/>
            <a:pathLst>
              <a:path w="1956434" h="2425700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1" y="286597"/>
                </a:lnTo>
                <a:lnTo>
                  <a:pt x="153917" y="250367"/>
                </a:lnTo>
                <a:lnTo>
                  <a:pt x="183913" y="216100"/>
                </a:lnTo>
                <a:lnTo>
                  <a:pt x="216102" y="183911"/>
                </a:lnTo>
                <a:lnTo>
                  <a:pt x="250370" y="153916"/>
                </a:lnTo>
                <a:lnTo>
                  <a:pt x="286600" y="126230"/>
                </a:lnTo>
                <a:lnTo>
                  <a:pt x="324678" y="100968"/>
                </a:lnTo>
                <a:lnTo>
                  <a:pt x="364488" y="78246"/>
                </a:lnTo>
                <a:lnTo>
                  <a:pt x="405915" y="58179"/>
                </a:lnTo>
                <a:lnTo>
                  <a:pt x="448843" y="40883"/>
                </a:lnTo>
                <a:lnTo>
                  <a:pt x="493157" y="26473"/>
                </a:lnTo>
                <a:lnTo>
                  <a:pt x="538741" y="15064"/>
                </a:lnTo>
                <a:lnTo>
                  <a:pt x="585481" y="6772"/>
                </a:lnTo>
                <a:lnTo>
                  <a:pt x="633260" y="1712"/>
                </a:lnTo>
                <a:lnTo>
                  <a:pt x="681964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3481"/>
                </a:lnTo>
                <a:lnTo>
                  <a:pt x="1954341" y="1792183"/>
                </a:lnTo>
                <a:lnTo>
                  <a:pt x="1949281" y="1839961"/>
                </a:lnTo>
                <a:lnTo>
                  <a:pt x="1940989" y="1886700"/>
                </a:lnTo>
                <a:lnTo>
                  <a:pt x="1929580" y="1932284"/>
                </a:lnTo>
                <a:lnTo>
                  <a:pt x="1915170" y="1976597"/>
                </a:lnTo>
                <a:lnTo>
                  <a:pt x="1897874" y="2019525"/>
                </a:lnTo>
                <a:lnTo>
                  <a:pt x="1877807" y="2060951"/>
                </a:lnTo>
                <a:lnTo>
                  <a:pt x="1855085" y="2100761"/>
                </a:lnTo>
                <a:lnTo>
                  <a:pt x="1829823" y="2138839"/>
                </a:lnTo>
                <a:lnTo>
                  <a:pt x="1802137" y="2175070"/>
                </a:lnTo>
                <a:lnTo>
                  <a:pt x="1772142" y="2209338"/>
                </a:lnTo>
                <a:lnTo>
                  <a:pt x="1739953" y="2241528"/>
                </a:lnTo>
                <a:lnTo>
                  <a:pt x="1705686" y="2271524"/>
                </a:lnTo>
                <a:lnTo>
                  <a:pt x="1669456" y="2299211"/>
                </a:lnTo>
                <a:lnTo>
                  <a:pt x="1631379" y="2324474"/>
                </a:lnTo>
                <a:lnTo>
                  <a:pt x="1591569" y="2347196"/>
                </a:lnTo>
                <a:lnTo>
                  <a:pt x="1550143" y="2367264"/>
                </a:lnTo>
                <a:lnTo>
                  <a:pt x="1507216" y="2384561"/>
                </a:lnTo>
                <a:lnTo>
                  <a:pt x="1462903" y="2398971"/>
                </a:lnTo>
                <a:lnTo>
                  <a:pt x="1417320" y="2410381"/>
                </a:lnTo>
                <a:lnTo>
                  <a:pt x="1370582" y="2418673"/>
                </a:lnTo>
                <a:lnTo>
                  <a:pt x="1322804" y="2423733"/>
                </a:lnTo>
                <a:lnTo>
                  <a:pt x="1274102" y="2425446"/>
                </a:lnTo>
                <a:lnTo>
                  <a:pt x="681964" y="2425446"/>
                </a:lnTo>
                <a:lnTo>
                  <a:pt x="633260" y="2423733"/>
                </a:lnTo>
                <a:lnTo>
                  <a:pt x="585481" y="2418673"/>
                </a:lnTo>
                <a:lnTo>
                  <a:pt x="538741" y="2410381"/>
                </a:lnTo>
                <a:lnTo>
                  <a:pt x="493157" y="2398971"/>
                </a:lnTo>
                <a:lnTo>
                  <a:pt x="448843" y="2384561"/>
                </a:lnTo>
                <a:lnTo>
                  <a:pt x="405915" y="2367264"/>
                </a:lnTo>
                <a:lnTo>
                  <a:pt x="364488" y="2347196"/>
                </a:lnTo>
                <a:lnTo>
                  <a:pt x="324678" y="2324474"/>
                </a:lnTo>
                <a:lnTo>
                  <a:pt x="286600" y="2299211"/>
                </a:lnTo>
                <a:lnTo>
                  <a:pt x="250370" y="2271524"/>
                </a:lnTo>
                <a:lnTo>
                  <a:pt x="216102" y="2241528"/>
                </a:lnTo>
                <a:lnTo>
                  <a:pt x="183913" y="2209338"/>
                </a:lnTo>
                <a:lnTo>
                  <a:pt x="153917" y="2175070"/>
                </a:lnTo>
                <a:lnTo>
                  <a:pt x="126231" y="2138839"/>
                </a:lnTo>
                <a:lnTo>
                  <a:pt x="100968" y="2100761"/>
                </a:lnTo>
                <a:lnTo>
                  <a:pt x="78246" y="2060951"/>
                </a:lnTo>
                <a:lnTo>
                  <a:pt x="58179" y="2019525"/>
                </a:lnTo>
                <a:lnTo>
                  <a:pt x="40883" y="1976597"/>
                </a:lnTo>
                <a:lnTo>
                  <a:pt x="26473" y="1932284"/>
                </a:lnTo>
                <a:lnTo>
                  <a:pt x="15064" y="1886700"/>
                </a:lnTo>
                <a:lnTo>
                  <a:pt x="6772" y="1839961"/>
                </a:lnTo>
                <a:lnTo>
                  <a:pt x="1712" y="1792183"/>
                </a:lnTo>
                <a:lnTo>
                  <a:pt x="0" y="1743481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368332" y="488483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81682" y="4339384"/>
            <a:ext cx="725864" cy="151224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01394" y="1302388"/>
            <a:ext cx="7996555" cy="2477135"/>
            <a:chOff x="1001394" y="1302388"/>
            <a:chExt cx="7996555" cy="2477135"/>
          </a:xfrm>
        </p:grpSpPr>
        <p:sp>
          <p:nvSpPr>
            <p:cNvPr id="19" name="object 19"/>
            <p:cNvSpPr/>
            <p:nvPr/>
          </p:nvSpPr>
          <p:spPr>
            <a:xfrm>
              <a:off x="1026794" y="1327788"/>
              <a:ext cx="7945755" cy="2426335"/>
            </a:xfrm>
            <a:custGeom>
              <a:avLst/>
              <a:gdLst/>
              <a:ahLst/>
              <a:cxnLst/>
              <a:rect l="l" t="t" r="r" b="b"/>
              <a:pathLst>
                <a:path w="7945755" h="2426335">
                  <a:moveTo>
                    <a:pt x="0" y="682078"/>
                  </a:moveTo>
                  <a:lnTo>
                    <a:pt x="1712" y="633366"/>
                  </a:lnTo>
                  <a:lnTo>
                    <a:pt x="6773" y="585579"/>
                  </a:lnTo>
                  <a:lnTo>
                    <a:pt x="15067" y="538831"/>
                  </a:lnTo>
                  <a:lnTo>
                    <a:pt x="26478" y="493239"/>
                  </a:lnTo>
                  <a:lnTo>
                    <a:pt x="40891" y="448918"/>
                  </a:lnTo>
                  <a:lnTo>
                    <a:pt x="58191" y="405983"/>
                  </a:lnTo>
                  <a:lnTo>
                    <a:pt x="78262" y="364549"/>
                  </a:lnTo>
                  <a:lnTo>
                    <a:pt x="100988" y="324732"/>
                  </a:lnTo>
                  <a:lnTo>
                    <a:pt x="126255" y="286648"/>
                  </a:lnTo>
                  <a:lnTo>
                    <a:pt x="153947" y="250411"/>
                  </a:lnTo>
                  <a:lnTo>
                    <a:pt x="183948" y="216138"/>
                  </a:lnTo>
                  <a:lnTo>
                    <a:pt x="216143" y="183943"/>
                  </a:lnTo>
                  <a:lnTo>
                    <a:pt x="250417" y="153943"/>
                  </a:lnTo>
                  <a:lnTo>
                    <a:pt x="286653" y="126252"/>
                  </a:lnTo>
                  <a:lnTo>
                    <a:pt x="324738" y="100985"/>
                  </a:lnTo>
                  <a:lnTo>
                    <a:pt x="364554" y="78259"/>
                  </a:lnTo>
                  <a:lnTo>
                    <a:pt x="405988" y="58189"/>
                  </a:lnTo>
                  <a:lnTo>
                    <a:pt x="448923" y="40890"/>
                  </a:lnTo>
                  <a:lnTo>
                    <a:pt x="493244" y="26477"/>
                  </a:lnTo>
                  <a:lnTo>
                    <a:pt x="538835" y="15066"/>
                  </a:lnTo>
                  <a:lnTo>
                    <a:pt x="585582" y="6773"/>
                  </a:lnTo>
                  <a:lnTo>
                    <a:pt x="633368" y="1712"/>
                  </a:lnTo>
                  <a:lnTo>
                    <a:pt x="682078" y="0"/>
                  </a:lnTo>
                  <a:lnTo>
                    <a:pt x="7263295" y="0"/>
                  </a:lnTo>
                  <a:lnTo>
                    <a:pt x="7312005" y="1712"/>
                  </a:lnTo>
                  <a:lnTo>
                    <a:pt x="7359791" y="6773"/>
                  </a:lnTo>
                  <a:lnTo>
                    <a:pt x="7406538" y="15066"/>
                  </a:lnTo>
                  <a:lnTo>
                    <a:pt x="7452129" y="26477"/>
                  </a:lnTo>
                  <a:lnTo>
                    <a:pt x="7496450" y="40890"/>
                  </a:lnTo>
                  <a:lnTo>
                    <a:pt x="7539385" y="58189"/>
                  </a:lnTo>
                  <a:lnTo>
                    <a:pt x="7580819" y="78259"/>
                  </a:lnTo>
                  <a:lnTo>
                    <a:pt x="7620635" y="100985"/>
                  </a:lnTo>
                  <a:lnTo>
                    <a:pt x="7658720" y="126252"/>
                  </a:lnTo>
                  <a:lnTo>
                    <a:pt x="7694956" y="153943"/>
                  </a:lnTo>
                  <a:lnTo>
                    <a:pt x="7729230" y="183943"/>
                  </a:lnTo>
                  <a:lnTo>
                    <a:pt x="7761425" y="216138"/>
                  </a:lnTo>
                  <a:lnTo>
                    <a:pt x="7791426" y="250411"/>
                  </a:lnTo>
                  <a:lnTo>
                    <a:pt x="7819118" y="286648"/>
                  </a:lnTo>
                  <a:lnTo>
                    <a:pt x="7844385" y="324732"/>
                  </a:lnTo>
                  <a:lnTo>
                    <a:pt x="7867111" y="364549"/>
                  </a:lnTo>
                  <a:lnTo>
                    <a:pt x="7887182" y="405983"/>
                  </a:lnTo>
                  <a:lnTo>
                    <a:pt x="7904482" y="448918"/>
                  </a:lnTo>
                  <a:lnTo>
                    <a:pt x="7918895" y="493239"/>
                  </a:lnTo>
                  <a:lnTo>
                    <a:pt x="7930306" y="538831"/>
                  </a:lnTo>
                  <a:lnTo>
                    <a:pt x="7938600" y="585579"/>
                  </a:lnTo>
                  <a:lnTo>
                    <a:pt x="7943661" y="633366"/>
                  </a:lnTo>
                  <a:lnTo>
                    <a:pt x="7945374" y="682078"/>
                  </a:lnTo>
                  <a:lnTo>
                    <a:pt x="7945374" y="1744116"/>
                  </a:lnTo>
                  <a:lnTo>
                    <a:pt x="7943661" y="1792828"/>
                  </a:lnTo>
                  <a:lnTo>
                    <a:pt x="7938600" y="1840616"/>
                  </a:lnTo>
                  <a:lnTo>
                    <a:pt x="7930306" y="1887363"/>
                  </a:lnTo>
                  <a:lnTo>
                    <a:pt x="7918895" y="1932956"/>
                  </a:lnTo>
                  <a:lnTo>
                    <a:pt x="7904482" y="1977278"/>
                  </a:lnTo>
                  <a:lnTo>
                    <a:pt x="7887182" y="2020214"/>
                  </a:lnTo>
                  <a:lnTo>
                    <a:pt x="7867111" y="2061648"/>
                  </a:lnTo>
                  <a:lnTo>
                    <a:pt x="7844385" y="2101466"/>
                  </a:lnTo>
                  <a:lnTo>
                    <a:pt x="7819118" y="2139551"/>
                  </a:lnTo>
                  <a:lnTo>
                    <a:pt x="7791426" y="2175788"/>
                  </a:lnTo>
                  <a:lnTo>
                    <a:pt x="7761425" y="2210062"/>
                  </a:lnTo>
                  <a:lnTo>
                    <a:pt x="7729230" y="2242258"/>
                  </a:lnTo>
                  <a:lnTo>
                    <a:pt x="7694956" y="2272259"/>
                  </a:lnTo>
                  <a:lnTo>
                    <a:pt x="7658720" y="2299951"/>
                  </a:lnTo>
                  <a:lnTo>
                    <a:pt x="7620635" y="2325218"/>
                  </a:lnTo>
                  <a:lnTo>
                    <a:pt x="7580819" y="2347945"/>
                  </a:lnTo>
                  <a:lnTo>
                    <a:pt x="7539385" y="2368016"/>
                  </a:lnTo>
                  <a:lnTo>
                    <a:pt x="7496450" y="2385316"/>
                  </a:lnTo>
                  <a:lnTo>
                    <a:pt x="7452129" y="2399729"/>
                  </a:lnTo>
                  <a:lnTo>
                    <a:pt x="7406538" y="2411140"/>
                  </a:lnTo>
                  <a:lnTo>
                    <a:pt x="7359791" y="2419434"/>
                  </a:lnTo>
                  <a:lnTo>
                    <a:pt x="7312005" y="2424495"/>
                  </a:lnTo>
                  <a:lnTo>
                    <a:pt x="7263295" y="2426208"/>
                  </a:lnTo>
                  <a:lnTo>
                    <a:pt x="682078" y="2426208"/>
                  </a:lnTo>
                  <a:lnTo>
                    <a:pt x="633368" y="2424495"/>
                  </a:lnTo>
                  <a:lnTo>
                    <a:pt x="585582" y="2419434"/>
                  </a:lnTo>
                  <a:lnTo>
                    <a:pt x="538835" y="2411140"/>
                  </a:lnTo>
                  <a:lnTo>
                    <a:pt x="493244" y="2399729"/>
                  </a:lnTo>
                  <a:lnTo>
                    <a:pt x="448923" y="2385316"/>
                  </a:lnTo>
                  <a:lnTo>
                    <a:pt x="405988" y="2368016"/>
                  </a:lnTo>
                  <a:lnTo>
                    <a:pt x="364554" y="2347945"/>
                  </a:lnTo>
                  <a:lnTo>
                    <a:pt x="324738" y="2325218"/>
                  </a:lnTo>
                  <a:lnTo>
                    <a:pt x="286653" y="2299951"/>
                  </a:lnTo>
                  <a:lnTo>
                    <a:pt x="250417" y="2272259"/>
                  </a:lnTo>
                  <a:lnTo>
                    <a:pt x="216143" y="2242258"/>
                  </a:lnTo>
                  <a:lnTo>
                    <a:pt x="183948" y="2210062"/>
                  </a:lnTo>
                  <a:lnTo>
                    <a:pt x="153947" y="2175788"/>
                  </a:lnTo>
                  <a:lnTo>
                    <a:pt x="126255" y="2139551"/>
                  </a:lnTo>
                  <a:lnTo>
                    <a:pt x="100988" y="2101466"/>
                  </a:lnTo>
                  <a:lnTo>
                    <a:pt x="78262" y="2061648"/>
                  </a:lnTo>
                  <a:lnTo>
                    <a:pt x="58191" y="2020214"/>
                  </a:lnTo>
                  <a:lnTo>
                    <a:pt x="40891" y="1977278"/>
                  </a:lnTo>
                  <a:lnTo>
                    <a:pt x="26478" y="1932956"/>
                  </a:lnTo>
                  <a:lnTo>
                    <a:pt x="15067" y="1887363"/>
                  </a:lnTo>
                  <a:lnTo>
                    <a:pt x="6773" y="1840616"/>
                  </a:lnTo>
                  <a:lnTo>
                    <a:pt x="1712" y="1792828"/>
                  </a:lnTo>
                  <a:lnTo>
                    <a:pt x="0" y="1744116"/>
                  </a:lnTo>
                  <a:lnTo>
                    <a:pt x="0" y="682078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977" y="1707023"/>
              <a:ext cx="1695595" cy="166281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78667" y="1946981"/>
            <a:ext cx="10496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Control  </a:t>
            </a:r>
            <a:r>
              <a:rPr sz="2500" spc="-5" dirty="0">
                <a:latin typeface="Arial MT"/>
                <a:cs typeface="Arial MT"/>
              </a:rPr>
              <a:t>Plane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7411" y="1585722"/>
            <a:ext cx="800100" cy="1910080"/>
          </a:xfrm>
          <a:custGeom>
            <a:avLst/>
            <a:gdLst/>
            <a:ahLst/>
            <a:cxnLst/>
            <a:rect l="l" t="t" r="r" b="b"/>
            <a:pathLst>
              <a:path w="800100" h="1910079">
                <a:moveTo>
                  <a:pt x="800100" y="0"/>
                </a:moveTo>
                <a:lnTo>
                  <a:pt x="0" y="0"/>
                </a:lnTo>
                <a:lnTo>
                  <a:pt x="0" y="1909572"/>
                </a:lnTo>
                <a:lnTo>
                  <a:pt x="800100" y="1909572"/>
                </a:lnTo>
                <a:lnTo>
                  <a:pt x="800100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726369" y="1914015"/>
            <a:ext cx="309245" cy="1252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1915" y="1586483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etcd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61915" y="2171700"/>
            <a:ext cx="2463165" cy="461009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65976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Scheduler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61915" y="2757677"/>
            <a:ext cx="2463165" cy="73723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Controller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61915" y="4164329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80073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Kubelet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1915" y="4749546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Kube-proxy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1915" y="5335523"/>
            <a:ext cx="2463165" cy="736600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279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64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6794" y="3885060"/>
            <a:ext cx="7945755" cy="2425700"/>
          </a:xfrm>
          <a:custGeom>
            <a:avLst/>
            <a:gdLst/>
            <a:ahLst/>
            <a:cxnLst/>
            <a:rect l="l" t="t" r="r" b="b"/>
            <a:pathLst>
              <a:path w="7945755" h="2425700">
                <a:moveTo>
                  <a:pt x="0" y="681863"/>
                </a:moveTo>
                <a:lnTo>
                  <a:pt x="1712" y="633167"/>
                </a:lnTo>
                <a:lnTo>
                  <a:pt x="6771" y="585395"/>
                </a:lnTo>
                <a:lnTo>
                  <a:pt x="15062" y="538663"/>
                </a:lnTo>
                <a:lnTo>
                  <a:pt x="26469" y="493086"/>
                </a:lnTo>
                <a:lnTo>
                  <a:pt x="40878" y="448779"/>
                </a:lnTo>
                <a:lnTo>
                  <a:pt x="58172" y="405857"/>
                </a:lnTo>
                <a:lnTo>
                  <a:pt x="78236" y="364437"/>
                </a:lnTo>
                <a:lnTo>
                  <a:pt x="100955" y="324633"/>
                </a:lnTo>
                <a:lnTo>
                  <a:pt x="126214" y="286560"/>
                </a:lnTo>
                <a:lnTo>
                  <a:pt x="153897" y="250335"/>
                </a:lnTo>
                <a:lnTo>
                  <a:pt x="183888" y="216073"/>
                </a:lnTo>
                <a:lnTo>
                  <a:pt x="216073" y="183888"/>
                </a:lnTo>
                <a:lnTo>
                  <a:pt x="250335" y="153897"/>
                </a:lnTo>
                <a:lnTo>
                  <a:pt x="286560" y="126214"/>
                </a:lnTo>
                <a:lnTo>
                  <a:pt x="324633" y="100955"/>
                </a:lnTo>
                <a:lnTo>
                  <a:pt x="364437" y="78236"/>
                </a:lnTo>
                <a:lnTo>
                  <a:pt x="405857" y="58172"/>
                </a:lnTo>
                <a:lnTo>
                  <a:pt x="448779" y="40878"/>
                </a:lnTo>
                <a:lnTo>
                  <a:pt x="493086" y="26469"/>
                </a:lnTo>
                <a:lnTo>
                  <a:pt x="538663" y="15062"/>
                </a:lnTo>
                <a:lnTo>
                  <a:pt x="585395" y="6771"/>
                </a:lnTo>
                <a:lnTo>
                  <a:pt x="633167" y="1712"/>
                </a:lnTo>
                <a:lnTo>
                  <a:pt x="681863" y="0"/>
                </a:lnTo>
                <a:lnTo>
                  <a:pt x="7263510" y="0"/>
                </a:lnTo>
                <a:lnTo>
                  <a:pt x="7312206" y="1712"/>
                </a:lnTo>
                <a:lnTo>
                  <a:pt x="7359978" y="6771"/>
                </a:lnTo>
                <a:lnTo>
                  <a:pt x="7406710" y="15062"/>
                </a:lnTo>
                <a:lnTo>
                  <a:pt x="7452287" y="26469"/>
                </a:lnTo>
                <a:lnTo>
                  <a:pt x="7496594" y="40878"/>
                </a:lnTo>
                <a:lnTo>
                  <a:pt x="7539516" y="58172"/>
                </a:lnTo>
                <a:lnTo>
                  <a:pt x="7580936" y="78236"/>
                </a:lnTo>
                <a:lnTo>
                  <a:pt x="7620740" y="100955"/>
                </a:lnTo>
                <a:lnTo>
                  <a:pt x="7658813" y="126214"/>
                </a:lnTo>
                <a:lnTo>
                  <a:pt x="7695038" y="153897"/>
                </a:lnTo>
                <a:lnTo>
                  <a:pt x="7729300" y="183888"/>
                </a:lnTo>
                <a:lnTo>
                  <a:pt x="7761485" y="216073"/>
                </a:lnTo>
                <a:lnTo>
                  <a:pt x="7791476" y="250335"/>
                </a:lnTo>
                <a:lnTo>
                  <a:pt x="7819159" y="286560"/>
                </a:lnTo>
                <a:lnTo>
                  <a:pt x="7844418" y="324633"/>
                </a:lnTo>
                <a:lnTo>
                  <a:pt x="7867137" y="364437"/>
                </a:lnTo>
                <a:lnTo>
                  <a:pt x="7887201" y="405857"/>
                </a:lnTo>
                <a:lnTo>
                  <a:pt x="7904495" y="448779"/>
                </a:lnTo>
                <a:lnTo>
                  <a:pt x="7918904" y="493086"/>
                </a:lnTo>
                <a:lnTo>
                  <a:pt x="7930311" y="538663"/>
                </a:lnTo>
                <a:lnTo>
                  <a:pt x="7938602" y="585395"/>
                </a:lnTo>
                <a:lnTo>
                  <a:pt x="7943661" y="633167"/>
                </a:lnTo>
                <a:lnTo>
                  <a:pt x="7945374" y="681863"/>
                </a:lnTo>
                <a:lnTo>
                  <a:pt x="7945374" y="1743583"/>
                </a:lnTo>
                <a:lnTo>
                  <a:pt x="7943661" y="1792278"/>
                </a:lnTo>
                <a:lnTo>
                  <a:pt x="7938602" y="1840050"/>
                </a:lnTo>
                <a:lnTo>
                  <a:pt x="7930311" y="1886782"/>
                </a:lnTo>
                <a:lnTo>
                  <a:pt x="7918904" y="1932359"/>
                </a:lnTo>
                <a:lnTo>
                  <a:pt x="7904495" y="1976666"/>
                </a:lnTo>
                <a:lnTo>
                  <a:pt x="7887201" y="2019588"/>
                </a:lnTo>
                <a:lnTo>
                  <a:pt x="7867137" y="2061008"/>
                </a:lnTo>
                <a:lnTo>
                  <a:pt x="7844418" y="2100812"/>
                </a:lnTo>
                <a:lnTo>
                  <a:pt x="7819159" y="2138885"/>
                </a:lnTo>
                <a:lnTo>
                  <a:pt x="7791476" y="2175110"/>
                </a:lnTo>
                <a:lnTo>
                  <a:pt x="7761485" y="2209372"/>
                </a:lnTo>
                <a:lnTo>
                  <a:pt x="7729300" y="2241557"/>
                </a:lnTo>
                <a:lnTo>
                  <a:pt x="7695038" y="2271548"/>
                </a:lnTo>
                <a:lnTo>
                  <a:pt x="7658813" y="2299231"/>
                </a:lnTo>
                <a:lnTo>
                  <a:pt x="7620740" y="2324490"/>
                </a:lnTo>
                <a:lnTo>
                  <a:pt x="7580936" y="2347209"/>
                </a:lnTo>
                <a:lnTo>
                  <a:pt x="7539516" y="2367273"/>
                </a:lnTo>
                <a:lnTo>
                  <a:pt x="7496594" y="2384567"/>
                </a:lnTo>
                <a:lnTo>
                  <a:pt x="7452287" y="2398976"/>
                </a:lnTo>
                <a:lnTo>
                  <a:pt x="7406710" y="2410383"/>
                </a:lnTo>
                <a:lnTo>
                  <a:pt x="7359978" y="2418674"/>
                </a:lnTo>
                <a:lnTo>
                  <a:pt x="7312206" y="2423733"/>
                </a:lnTo>
                <a:lnTo>
                  <a:pt x="7263510" y="2425446"/>
                </a:lnTo>
                <a:lnTo>
                  <a:pt x="681863" y="2425446"/>
                </a:lnTo>
                <a:lnTo>
                  <a:pt x="633167" y="2423733"/>
                </a:lnTo>
                <a:lnTo>
                  <a:pt x="585395" y="2418674"/>
                </a:lnTo>
                <a:lnTo>
                  <a:pt x="538663" y="2410383"/>
                </a:lnTo>
                <a:lnTo>
                  <a:pt x="493086" y="2398976"/>
                </a:lnTo>
                <a:lnTo>
                  <a:pt x="448779" y="2384567"/>
                </a:lnTo>
                <a:lnTo>
                  <a:pt x="405857" y="2367273"/>
                </a:lnTo>
                <a:lnTo>
                  <a:pt x="364437" y="2347209"/>
                </a:lnTo>
                <a:lnTo>
                  <a:pt x="324633" y="2324490"/>
                </a:lnTo>
                <a:lnTo>
                  <a:pt x="286560" y="2299231"/>
                </a:lnTo>
                <a:lnTo>
                  <a:pt x="250335" y="2271548"/>
                </a:lnTo>
                <a:lnTo>
                  <a:pt x="216073" y="2241557"/>
                </a:lnTo>
                <a:lnTo>
                  <a:pt x="183888" y="2209372"/>
                </a:lnTo>
                <a:lnTo>
                  <a:pt x="153897" y="2175110"/>
                </a:lnTo>
                <a:lnTo>
                  <a:pt x="126214" y="2138885"/>
                </a:lnTo>
                <a:lnTo>
                  <a:pt x="100955" y="2100812"/>
                </a:lnTo>
                <a:lnTo>
                  <a:pt x="78236" y="2061008"/>
                </a:lnTo>
                <a:lnTo>
                  <a:pt x="58172" y="2019588"/>
                </a:lnTo>
                <a:lnTo>
                  <a:pt x="40878" y="1976666"/>
                </a:lnTo>
                <a:lnTo>
                  <a:pt x="26469" y="1932359"/>
                </a:lnTo>
                <a:lnTo>
                  <a:pt x="15062" y="1886782"/>
                </a:lnTo>
                <a:lnTo>
                  <a:pt x="6771" y="1840050"/>
                </a:lnTo>
                <a:lnTo>
                  <a:pt x="1712" y="1792278"/>
                </a:lnTo>
                <a:lnTo>
                  <a:pt x="0" y="1743583"/>
                </a:lnTo>
                <a:lnTo>
                  <a:pt x="0" y="681863"/>
                </a:lnTo>
                <a:close/>
              </a:path>
            </a:pathLst>
          </a:custGeom>
          <a:ln w="50799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54724" y="4944179"/>
            <a:ext cx="7848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4083" y="4287774"/>
            <a:ext cx="1770887" cy="173735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661915" y="6786371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80073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Kubelet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61915" y="7372350"/>
            <a:ext cx="2463165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Kube-proxy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61915" y="7957566"/>
            <a:ext cx="2463165" cy="73723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208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6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Container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6794" y="6507102"/>
            <a:ext cx="7945755" cy="2426335"/>
          </a:xfrm>
          <a:custGeom>
            <a:avLst/>
            <a:gdLst/>
            <a:ahLst/>
            <a:cxnLst/>
            <a:rect l="l" t="t" r="r" b="b"/>
            <a:pathLst>
              <a:path w="7945755" h="2426334">
                <a:moveTo>
                  <a:pt x="0" y="682078"/>
                </a:moveTo>
                <a:lnTo>
                  <a:pt x="1712" y="633366"/>
                </a:lnTo>
                <a:lnTo>
                  <a:pt x="6773" y="585579"/>
                </a:lnTo>
                <a:lnTo>
                  <a:pt x="15067" y="538831"/>
                </a:lnTo>
                <a:lnTo>
                  <a:pt x="26478" y="493239"/>
                </a:lnTo>
                <a:lnTo>
                  <a:pt x="40891" y="448918"/>
                </a:lnTo>
                <a:lnTo>
                  <a:pt x="58191" y="405983"/>
                </a:lnTo>
                <a:lnTo>
                  <a:pt x="78262" y="364549"/>
                </a:lnTo>
                <a:lnTo>
                  <a:pt x="100988" y="324732"/>
                </a:lnTo>
                <a:lnTo>
                  <a:pt x="126255" y="286648"/>
                </a:lnTo>
                <a:lnTo>
                  <a:pt x="153947" y="250411"/>
                </a:lnTo>
                <a:lnTo>
                  <a:pt x="183948" y="216138"/>
                </a:lnTo>
                <a:lnTo>
                  <a:pt x="216143" y="183943"/>
                </a:lnTo>
                <a:lnTo>
                  <a:pt x="250417" y="153943"/>
                </a:lnTo>
                <a:lnTo>
                  <a:pt x="286653" y="126252"/>
                </a:lnTo>
                <a:lnTo>
                  <a:pt x="324738" y="100985"/>
                </a:lnTo>
                <a:lnTo>
                  <a:pt x="364554" y="78259"/>
                </a:lnTo>
                <a:lnTo>
                  <a:pt x="405988" y="58189"/>
                </a:lnTo>
                <a:lnTo>
                  <a:pt x="448923" y="40890"/>
                </a:lnTo>
                <a:lnTo>
                  <a:pt x="493244" y="26477"/>
                </a:lnTo>
                <a:lnTo>
                  <a:pt x="538835" y="15066"/>
                </a:lnTo>
                <a:lnTo>
                  <a:pt x="585582" y="6773"/>
                </a:lnTo>
                <a:lnTo>
                  <a:pt x="633368" y="1712"/>
                </a:lnTo>
                <a:lnTo>
                  <a:pt x="682078" y="0"/>
                </a:lnTo>
                <a:lnTo>
                  <a:pt x="7263295" y="0"/>
                </a:lnTo>
                <a:lnTo>
                  <a:pt x="7312005" y="1712"/>
                </a:lnTo>
                <a:lnTo>
                  <a:pt x="7359791" y="6773"/>
                </a:lnTo>
                <a:lnTo>
                  <a:pt x="7406538" y="15066"/>
                </a:lnTo>
                <a:lnTo>
                  <a:pt x="7452129" y="26477"/>
                </a:lnTo>
                <a:lnTo>
                  <a:pt x="7496450" y="40890"/>
                </a:lnTo>
                <a:lnTo>
                  <a:pt x="7539385" y="58189"/>
                </a:lnTo>
                <a:lnTo>
                  <a:pt x="7580819" y="78259"/>
                </a:lnTo>
                <a:lnTo>
                  <a:pt x="7620635" y="100985"/>
                </a:lnTo>
                <a:lnTo>
                  <a:pt x="7658720" y="126252"/>
                </a:lnTo>
                <a:lnTo>
                  <a:pt x="7694956" y="153943"/>
                </a:lnTo>
                <a:lnTo>
                  <a:pt x="7729230" y="183943"/>
                </a:lnTo>
                <a:lnTo>
                  <a:pt x="7761425" y="216138"/>
                </a:lnTo>
                <a:lnTo>
                  <a:pt x="7791426" y="250411"/>
                </a:lnTo>
                <a:lnTo>
                  <a:pt x="7819118" y="286648"/>
                </a:lnTo>
                <a:lnTo>
                  <a:pt x="7844385" y="324732"/>
                </a:lnTo>
                <a:lnTo>
                  <a:pt x="7867111" y="364549"/>
                </a:lnTo>
                <a:lnTo>
                  <a:pt x="7887182" y="405983"/>
                </a:lnTo>
                <a:lnTo>
                  <a:pt x="7904482" y="448918"/>
                </a:lnTo>
                <a:lnTo>
                  <a:pt x="7918895" y="493239"/>
                </a:lnTo>
                <a:lnTo>
                  <a:pt x="7930306" y="538831"/>
                </a:lnTo>
                <a:lnTo>
                  <a:pt x="7938600" y="585579"/>
                </a:lnTo>
                <a:lnTo>
                  <a:pt x="7943661" y="633366"/>
                </a:lnTo>
                <a:lnTo>
                  <a:pt x="7945374" y="682078"/>
                </a:lnTo>
                <a:lnTo>
                  <a:pt x="7945374" y="1744116"/>
                </a:lnTo>
                <a:lnTo>
                  <a:pt x="7943661" y="1792828"/>
                </a:lnTo>
                <a:lnTo>
                  <a:pt x="7938600" y="1840616"/>
                </a:lnTo>
                <a:lnTo>
                  <a:pt x="7930306" y="1887363"/>
                </a:lnTo>
                <a:lnTo>
                  <a:pt x="7918895" y="1932956"/>
                </a:lnTo>
                <a:lnTo>
                  <a:pt x="7904482" y="1977278"/>
                </a:lnTo>
                <a:lnTo>
                  <a:pt x="7887182" y="2020214"/>
                </a:lnTo>
                <a:lnTo>
                  <a:pt x="7867111" y="2061648"/>
                </a:lnTo>
                <a:lnTo>
                  <a:pt x="7844385" y="2101466"/>
                </a:lnTo>
                <a:lnTo>
                  <a:pt x="7819118" y="2139551"/>
                </a:lnTo>
                <a:lnTo>
                  <a:pt x="7791426" y="2175788"/>
                </a:lnTo>
                <a:lnTo>
                  <a:pt x="7761425" y="2210062"/>
                </a:lnTo>
                <a:lnTo>
                  <a:pt x="7729230" y="2242258"/>
                </a:lnTo>
                <a:lnTo>
                  <a:pt x="7694956" y="2272259"/>
                </a:lnTo>
                <a:lnTo>
                  <a:pt x="7658720" y="2299951"/>
                </a:lnTo>
                <a:lnTo>
                  <a:pt x="7620635" y="2325218"/>
                </a:lnTo>
                <a:lnTo>
                  <a:pt x="7580819" y="2347945"/>
                </a:lnTo>
                <a:lnTo>
                  <a:pt x="7539385" y="2368016"/>
                </a:lnTo>
                <a:lnTo>
                  <a:pt x="7496450" y="2385316"/>
                </a:lnTo>
                <a:lnTo>
                  <a:pt x="7452129" y="2399729"/>
                </a:lnTo>
                <a:lnTo>
                  <a:pt x="7406538" y="2411140"/>
                </a:lnTo>
                <a:lnTo>
                  <a:pt x="7359791" y="2419434"/>
                </a:lnTo>
                <a:lnTo>
                  <a:pt x="7312005" y="2424495"/>
                </a:lnTo>
                <a:lnTo>
                  <a:pt x="7263295" y="2426207"/>
                </a:lnTo>
                <a:lnTo>
                  <a:pt x="682078" y="2426207"/>
                </a:lnTo>
                <a:lnTo>
                  <a:pt x="633368" y="2424495"/>
                </a:lnTo>
                <a:lnTo>
                  <a:pt x="585582" y="2419434"/>
                </a:lnTo>
                <a:lnTo>
                  <a:pt x="538835" y="2411140"/>
                </a:lnTo>
                <a:lnTo>
                  <a:pt x="493244" y="2399729"/>
                </a:lnTo>
                <a:lnTo>
                  <a:pt x="448923" y="2385316"/>
                </a:lnTo>
                <a:lnTo>
                  <a:pt x="405988" y="2368016"/>
                </a:lnTo>
                <a:lnTo>
                  <a:pt x="364554" y="2347945"/>
                </a:lnTo>
                <a:lnTo>
                  <a:pt x="324738" y="2325218"/>
                </a:lnTo>
                <a:lnTo>
                  <a:pt x="286653" y="2299951"/>
                </a:lnTo>
                <a:lnTo>
                  <a:pt x="250417" y="2272259"/>
                </a:lnTo>
                <a:lnTo>
                  <a:pt x="216143" y="2242258"/>
                </a:lnTo>
                <a:lnTo>
                  <a:pt x="183948" y="2210062"/>
                </a:lnTo>
                <a:lnTo>
                  <a:pt x="153947" y="2175788"/>
                </a:lnTo>
                <a:lnTo>
                  <a:pt x="126255" y="2139551"/>
                </a:lnTo>
                <a:lnTo>
                  <a:pt x="100988" y="2101466"/>
                </a:lnTo>
                <a:lnTo>
                  <a:pt x="78262" y="2061648"/>
                </a:lnTo>
                <a:lnTo>
                  <a:pt x="58191" y="2020214"/>
                </a:lnTo>
                <a:lnTo>
                  <a:pt x="40891" y="1977278"/>
                </a:lnTo>
                <a:lnTo>
                  <a:pt x="26478" y="1932956"/>
                </a:lnTo>
                <a:lnTo>
                  <a:pt x="15067" y="1887363"/>
                </a:lnTo>
                <a:lnTo>
                  <a:pt x="6773" y="1840616"/>
                </a:lnTo>
                <a:lnTo>
                  <a:pt x="1712" y="1792828"/>
                </a:lnTo>
                <a:lnTo>
                  <a:pt x="0" y="1744116"/>
                </a:lnTo>
                <a:lnTo>
                  <a:pt x="0" y="682078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154724" y="7566704"/>
            <a:ext cx="7848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Node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4084" y="6910578"/>
            <a:ext cx="1770887" cy="1736597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7441" y="2168275"/>
            <a:ext cx="1956435" cy="2426335"/>
          </a:xfrm>
          <a:custGeom>
            <a:avLst/>
            <a:gdLst/>
            <a:ahLst/>
            <a:cxnLst/>
            <a:rect l="l" t="t" r="r" b="b"/>
            <a:pathLst>
              <a:path w="1956435" h="2426335">
                <a:moveTo>
                  <a:pt x="0" y="681951"/>
                </a:moveTo>
                <a:lnTo>
                  <a:pt x="1712" y="633249"/>
                </a:lnTo>
                <a:lnTo>
                  <a:pt x="6772" y="585471"/>
                </a:lnTo>
                <a:lnTo>
                  <a:pt x="15064" y="538733"/>
                </a:lnTo>
                <a:lnTo>
                  <a:pt x="26473" y="493150"/>
                </a:lnTo>
                <a:lnTo>
                  <a:pt x="40883" y="448837"/>
                </a:lnTo>
                <a:lnTo>
                  <a:pt x="58179" y="405910"/>
                </a:lnTo>
                <a:lnTo>
                  <a:pt x="78246" y="364484"/>
                </a:lnTo>
                <a:lnTo>
                  <a:pt x="100968" y="324674"/>
                </a:lnTo>
                <a:lnTo>
                  <a:pt x="126230" y="286597"/>
                </a:lnTo>
                <a:lnTo>
                  <a:pt x="153916" y="250367"/>
                </a:lnTo>
                <a:lnTo>
                  <a:pt x="183911" y="216100"/>
                </a:lnTo>
                <a:lnTo>
                  <a:pt x="216100" y="183911"/>
                </a:lnTo>
                <a:lnTo>
                  <a:pt x="250367" y="153916"/>
                </a:lnTo>
                <a:lnTo>
                  <a:pt x="286597" y="126230"/>
                </a:lnTo>
                <a:lnTo>
                  <a:pt x="324674" y="100968"/>
                </a:lnTo>
                <a:lnTo>
                  <a:pt x="364484" y="78246"/>
                </a:lnTo>
                <a:lnTo>
                  <a:pt x="405910" y="58179"/>
                </a:lnTo>
                <a:lnTo>
                  <a:pt x="448837" y="40883"/>
                </a:lnTo>
                <a:lnTo>
                  <a:pt x="493150" y="26473"/>
                </a:lnTo>
                <a:lnTo>
                  <a:pt x="538733" y="15064"/>
                </a:lnTo>
                <a:lnTo>
                  <a:pt x="585471" y="6772"/>
                </a:lnTo>
                <a:lnTo>
                  <a:pt x="633249" y="1712"/>
                </a:lnTo>
                <a:lnTo>
                  <a:pt x="681951" y="0"/>
                </a:lnTo>
                <a:lnTo>
                  <a:pt x="1274102" y="0"/>
                </a:lnTo>
                <a:lnTo>
                  <a:pt x="1322804" y="1712"/>
                </a:lnTo>
                <a:lnTo>
                  <a:pt x="1370582" y="6772"/>
                </a:lnTo>
                <a:lnTo>
                  <a:pt x="1417320" y="15064"/>
                </a:lnTo>
                <a:lnTo>
                  <a:pt x="1462903" y="26473"/>
                </a:lnTo>
                <a:lnTo>
                  <a:pt x="1507216" y="40883"/>
                </a:lnTo>
                <a:lnTo>
                  <a:pt x="1550143" y="58179"/>
                </a:lnTo>
                <a:lnTo>
                  <a:pt x="1591569" y="78246"/>
                </a:lnTo>
                <a:lnTo>
                  <a:pt x="1631379" y="100968"/>
                </a:lnTo>
                <a:lnTo>
                  <a:pt x="1669456" y="126230"/>
                </a:lnTo>
                <a:lnTo>
                  <a:pt x="1705686" y="153916"/>
                </a:lnTo>
                <a:lnTo>
                  <a:pt x="1739953" y="183911"/>
                </a:lnTo>
                <a:lnTo>
                  <a:pt x="1772142" y="216100"/>
                </a:lnTo>
                <a:lnTo>
                  <a:pt x="1802137" y="250367"/>
                </a:lnTo>
                <a:lnTo>
                  <a:pt x="1829823" y="286597"/>
                </a:lnTo>
                <a:lnTo>
                  <a:pt x="1855085" y="324674"/>
                </a:lnTo>
                <a:lnTo>
                  <a:pt x="1877807" y="364484"/>
                </a:lnTo>
                <a:lnTo>
                  <a:pt x="1897874" y="405910"/>
                </a:lnTo>
                <a:lnTo>
                  <a:pt x="1915170" y="448837"/>
                </a:lnTo>
                <a:lnTo>
                  <a:pt x="1929580" y="493150"/>
                </a:lnTo>
                <a:lnTo>
                  <a:pt x="1940989" y="538733"/>
                </a:lnTo>
                <a:lnTo>
                  <a:pt x="1949281" y="585471"/>
                </a:lnTo>
                <a:lnTo>
                  <a:pt x="1954341" y="633249"/>
                </a:lnTo>
                <a:lnTo>
                  <a:pt x="1956054" y="681951"/>
                </a:lnTo>
                <a:lnTo>
                  <a:pt x="1956054" y="1744243"/>
                </a:lnTo>
                <a:lnTo>
                  <a:pt x="1954341" y="1792945"/>
                </a:lnTo>
                <a:lnTo>
                  <a:pt x="1949281" y="1840723"/>
                </a:lnTo>
                <a:lnTo>
                  <a:pt x="1940989" y="1887462"/>
                </a:lnTo>
                <a:lnTo>
                  <a:pt x="1929580" y="1933046"/>
                </a:lnTo>
                <a:lnTo>
                  <a:pt x="1915170" y="1977359"/>
                </a:lnTo>
                <a:lnTo>
                  <a:pt x="1897874" y="2020287"/>
                </a:lnTo>
                <a:lnTo>
                  <a:pt x="1877807" y="2061713"/>
                </a:lnTo>
                <a:lnTo>
                  <a:pt x="1855085" y="2101523"/>
                </a:lnTo>
                <a:lnTo>
                  <a:pt x="1829823" y="2139601"/>
                </a:lnTo>
                <a:lnTo>
                  <a:pt x="1802137" y="2175832"/>
                </a:lnTo>
                <a:lnTo>
                  <a:pt x="1772142" y="2210100"/>
                </a:lnTo>
                <a:lnTo>
                  <a:pt x="1739953" y="2242290"/>
                </a:lnTo>
                <a:lnTo>
                  <a:pt x="1705686" y="2272286"/>
                </a:lnTo>
                <a:lnTo>
                  <a:pt x="1669456" y="2299973"/>
                </a:lnTo>
                <a:lnTo>
                  <a:pt x="1631379" y="2325236"/>
                </a:lnTo>
                <a:lnTo>
                  <a:pt x="1591569" y="2347958"/>
                </a:lnTo>
                <a:lnTo>
                  <a:pt x="1550143" y="2368026"/>
                </a:lnTo>
                <a:lnTo>
                  <a:pt x="1507216" y="2385323"/>
                </a:lnTo>
                <a:lnTo>
                  <a:pt x="1462903" y="2399733"/>
                </a:lnTo>
                <a:lnTo>
                  <a:pt x="1417320" y="2411143"/>
                </a:lnTo>
                <a:lnTo>
                  <a:pt x="1370582" y="2419435"/>
                </a:lnTo>
                <a:lnTo>
                  <a:pt x="1322804" y="2424495"/>
                </a:lnTo>
                <a:lnTo>
                  <a:pt x="1274102" y="2426208"/>
                </a:lnTo>
                <a:lnTo>
                  <a:pt x="681951" y="2426208"/>
                </a:lnTo>
                <a:lnTo>
                  <a:pt x="633249" y="2424495"/>
                </a:lnTo>
                <a:lnTo>
                  <a:pt x="585471" y="2419435"/>
                </a:lnTo>
                <a:lnTo>
                  <a:pt x="538733" y="2411143"/>
                </a:lnTo>
                <a:lnTo>
                  <a:pt x="493150" y="2399733"/>
                </a:lnTo>
                <a:lnTo>
                  <a:pt x="448837" y="2385323"/>
                </a:lnTo>
                <a:lnTo>
                  <a:pt x="405910" y="2368026"/>
                </a:lnTo>
                <a:lnTo>
                  <a:pt x="364484" y="2347958"/>
                </a:lnTo>
                <a:lnTo>
                  <a:pt x="324674" y="2325236"/>
                </a:lnTo>
                <a:lnTo>
                  <a:pt x="286597" y="2299973"/>
                </a:lnTo>
                <a:lnTo>
                  <a:pt x="250367" y="2272286"/>
                </a:lnTo>
                <a:lnTo>
                  <a:pt x="216100" y="2242290"/>
                </a:lnTo>
                <a:lnTo>
                  <a:pt x="183911" y="2210100"/>
                </a:lnTo>
                <a:lnTo>
                  <a:pt x="153916" y="2175832"/>
                </a:lnTo>
                <a:lnTo>
                  <a:pt x="126230" y="2139601"/>
                </a:lnTo>
                <a:lnTo>
                  <a:pt x="100968" y="2101523"/>
                </a:lnTo>
                <a:lnTo>
                  <a:pt x="78246" y="2061713"/>
                </a:lnTo>
                <a:lnTo>
                  <a:pt x="58179" y="2020287"/>
                </a:lnTo>
                <a:lnTo>
                  <a:pt x="40883" y="1977359"/>
                </a:lnTo>
                <a:lnTo>
                  <a:pt x="26473" y="1933046"/>
                </a:lnTo>
                <a:lnTo>
                  <a:pt x="15064" y="1887462"/>
                </a:lnTo>
                <a:lnTo>
                  <a:pt x="6772" y="1840723"/>
                </a:lnTo>
                <a:lnTo>
                  <a:pt x="1712" y="1792945"/>
                </a:lnTo>
                <a:lnTo>
                  <a:pt x="0" y="1744243"/>
                </a:lnTo>
                <a:lnTo>
                  <a:pt x="0" y="681951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42051" y="3168611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7114" y="2142875"/>
            <a:ext cx="3134360" cy="2477135"/>
            <a:chOff x="1047114" y="2142875"/>
            <a:chExt cx="3134360" cy="24771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55463" y="2622611"/>
              <a:ext cx="725865" cy="15129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2514" y="216827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5" h="242633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67454" y="3168611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7114" y="2622611"/>
            <a:ext cx="2007235" cy="4613275"/>
            <a:chOff x="1047114" y="2622611"/>
            <a:chExt cx="2007235" cy="461327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0563" y="2622611"/>
              <a:ext cx="726572" cy="15129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72514" y="4784984"/>
              <a:ext cx="1956435" cy="2425700"/>
            </a:xfrm>
            <a:custGeom>
              <a:avLst/>
              <a:gdLst/>
              <a:ahLst/>
              <a:cxnLst/>
              <a:rect l="l" t="t" r="r" b="b"/>
              <a:pathLst>
                <a:path w="1956435" h="2425700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1" y="286597"/>
                  </a:lnTo>
                  <a:lnTo>
                    <a:pt x="153917" y="250367"/>
                  </a:lnTo>
                  <a:lnTo>
                    <a:pt x="183913" y="216100"/>
                  </a:lnTo>
                  <a:lnTo>
                    <a:pt x="216102" y="183911"/>
                  </a:lnTo>
                  <a:lnTo>
                    <a:pt x="250370" y="153916"/>
                  </a:lnTo>
                  <a:lnTo>
                    <a:pt x="286600" y="126230"/>
                  </a:lnTo>
                  <a:lnTo>
                    <a:pt x="324678" y="100968"/>
                  </a:lnTo>
                  <a:lnTo>
                    <a:pt x="364488" y="78246"/>
                  </a:lnTo>
                  <a:lnTo>
                    <a:pt x="405915" y="58179"/>
                  </a:lnTo>
                  <a:lnTo>
                    <a:pt x="448843" y="40883"/>
                  </a:lnTo>
                  <a:lnTo>
                    <a:pt x="493157" y="26473"/>
                  </a:lnTo>
                  <a:lnTo>
                    <a:pt x="538741" y="15064"/>
                  </a:lnTo>
                  <a:lnTo>
                    <a:pt x="585481" y="6772"/>
                  </a:lnTo>
                  <a:lnTo>
                    <a:pt x="633260" y="1712"/>
                  </a:lnTo>
                  <a:lnTo>
                    <a:pt x="681964" y="0"/>
                  </a:lnTo>
                  <a:lnTo>
                    <a:pt x="1274089" y="0"/>
                  </a:lnTo>
                  <a:lnTo>
                    <a:pt x="1322793" y="1712"/>
                  </a:lnTo>
                  <a:lnTo>
                    <a:pt x="1370572" y="6772"/>
                  </a:lnTo>
                  <a:lnTo>
                    <a:pt x="1417312" y="15064"/>
                  </a:lnTo>
                  <a:lnTo>
                    <a:pt x="1462896" y="26473"/>
                  </a:lnTo>
                  <a:lnTo>
                    <a:pt x="1507210" y="40883"/>
                  </a:lnTo>
                  <a:lnTo>
                    <a:pt x="1550138" y="58179"/>
                  </a:lnTo>
                  <a:lnTo>
                    <a:pt x="1591565" y="78246"/>
                  </a:lnTo>
                  <a:lnTo>
                    <a:pt x="1631375" y="100968"/>
                  </a:lnTo>
                  <a:lnTo>
                    <a:pt x="1669453" y="126230"/>
                  </a:lnTo>
                  <a:lnTo>
                    <a:pt x="1705683" y="153916"/>
                  </a:lnTo>
                  <a:lnTo>
                    <a:pt x="1739951" y="183911"/>
                  </a:lnTo>
                  <a:lnTo>
                    <a:pt x="1772140" y="216100"/>
                  </a:lnTo>
                  <a:lnTo>
                    <a:pt x="1802136" y="250367"/>
                  </a:lnTo>
                  <a:lnTo>
                    <a:pt x="1829822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3481"/>
                  </a:lnTo>
                  <a:lnTo>
                    <a:pt x="1954341" y="1792183"/>
                  </a:lnTo>
                  <a:lnTo>
                    <a:pt x="1949281" y="1839961"/>
                  </a:lnTo>
                  <a:lnTo>
                    <a:pt x="1940989" y="1886700"/>
                  </a:lnTo>
                  <a:lnTo>
                    <a:pt x="1929580" y="1932284"/>
                  </a:lnTo>
                  <a:lnTo>
                    <a:pt x="1915170" y="1976597"/>
                  </a:lnTo>
                  <a:lnTo>
                    <a:pt x="1897874" y="2019525"/>
                  </a:lnTo>
                  <a:lnTo>
                    <a:pt x="1877807" y="2060951"/>
                  </a:lnTo>
                  <a:lnTo>
                    <a:pt x="1855085" y="2100761"/>
                  </a:lnTo>
                  <a:lnTo>
                    <a:pt x="1829822" y="2138839"/>
                  </a:lnTo>
                  <a:lnTo>
                    <a:pt x="1802136" y="2175070"/>
                  </a:lnTo>
                  <a:lnTo>
                    <a:pt x="1772140" y="2209338"/>
                  </a:lnTo>
                  <a:lnTo>
                    <a:pt x="1739951" y="2241528"/>
                  </a:lnTo>
                  <a:lnTo>
                    <a:pt x="1705683" y="2271524"/>
                  </a:lnTo>
                  <a:lnTo>
                    <a:pt x="1669453" y="2299211"/>
                  </a:lnTo>
                  <a:lnTo>
                    <a:pt x="1631375" y="2324474"/>
                  </a:lnTo>
                  <a:lnTo>
                    <a:pt x="1591565" y="2347196"/>
                  </a:lnTo>
                  <a:lnTo>
                    <a:pt x="1550138" y="2367264"/>
                  </a:lnTo>
                  <a:lnTo>
                    <a:pt x="1507210" y="2384561"/>
                  </a:lnTo>
                  <a:lnTo>
                    <a:pt x="1462896" y="2398971"/>
                  </a:lnTo>
                  <a:lnTo>
                    <a:pt x="1417312" y="2410381"/>
                  </a:lnTo>
                  <a:lnTo>
                    <a:pt x="1370572" y="2418673"/>
                  </a:lnTo>
                  <a:lnTo>
                    <a:pt x="1322793" y="2423733"/>
                  </a:lnTo>
                  <a:lnTo>
                    <a:pt x="1274089" y="2425446"/>
                  </a:lnTo>
                  <a:lnTo>
                    <a:pt x="681964" y="2425446"/>
                  </a:lnTo>
                  <a:lnTo>
                    <a:pt x="633260" y="2423733"/>
                  </a:lnTo>
                  <a:lnTo>
                    <a:pt x="585481" y="2418673"/>
                  </a:lnTo>
                  <a:lnTo>
                    <a:pt x="538741" y="2410381"/>
                  </a:lnTo>
                  <a:lnTo>
                    <a:pt x="493157" y="2398971"/>
                  </a:lnTo>
                  <a:lnTo>
                    <a:pt x="448843" y="2384561"/>
                  </a:lnTo>
                  <a:lnTo>
                    <a:pt x="405915" y="2367264"/>
                  </a:lnTo>
                  <a:lnTo>
                    <a:pt x="364488" y="2347196"/>
                  </a:lnTo>
                  <a:lnTo>
                    <a:pt x="324678" y="2324474"/>
                  </a:lnTo>
                  <a:lnTo>
                    <a:pt x="286600" y="2299211"/>
                  </a:lnTo>
                  <a:lnTo>
                    <a:pt x="250370" y="2271524"/>
                  </a:lnTo>
                  <a:lnTo>
                    <a:pt x="216102" y="2241528"/>
                  </a:lnTo>
                  <a:lnTo>
                    <a:pt x="183913" y="2209338"/>
                  </a:lnTo>
                  <a:lnTo>
                    <a:pt x="153917" y="2175070"/>
                  </a:lnTo>
                  <a:lnTo>
                    <a:pt x="126231" y="2138839"/>
                  </a:lnTo>
                  <a:lnTo>
                    <a:pt x="100968" y="2100761"/>
                  </a:lnTo>
                  <a:lnTo>
                    <a:pt x="78246" y="2060951"/>
                  </a:lnTo>
                  <a:lnTo>
                    <a:pt x="58179" y="2019525"/>
                  </a:lnTo>
                  <a:lnTo>
                    <a:pt x="40883" y="1976597"/>
                  </a:lnTo>
                  <a:lnTo>
                    <a:pt x="26473" y="1932284"/>
                  </a:lnTo>
                  <a:lnTo>
                    <a:pt x="15064" y="1886700"/>
                  </a:lnTo>
                  <a:lnTo>
                    <a:pt x="6772" y="1839961"/>
                  </a:lnTo>
                  <a:lnTo>
                    <a:pt x="1712" y="1792183"/>
                  </a:lnTo>
                  <a:lnTo>
                    <a:pt x="0" y="1743481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167454" y="578481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80563" y="2142875"/>
            <a:ext cx="5822950" cy="4608830"/>
            <a:chOff x="1380563" y="2142875"/>
            <a:chExt cx="5822950" cy="460883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0563" y="5239305"/>
              <a:ext cx="726572" cy="15122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21605" y="216827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4" h="242633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316648" y="3168611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391" y="1737480"/>
            <a:ext cx="7074534" cy="5825490"/>
            <a:chOff x="588391" y="1737480"/>
            <a:chExt cx="7074534" cy="582549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529653" y="2622611"/>
              <a:ext cx="726572" cy="151298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3791" y="1762880"/>
              <a:ext cx="7023734" cy="5774690"/>
            </a:xfrm>
            <a:custGeom>
              <a:avLst/>
              <a:gdLst/>
              <a:ahLst/>
              <a:cxnLst/>
              <a:rect l="l" t="t" r="r" b="b"/>
              <a:pathLst>
                <a:path w="7023734" h="5774690">
                  <a:moveTo>
                    <a:pt x="0" y="681964"/>
                  </a:moveTo>
                  <a:lnTo>
                    <a:pt x="1712" y="633262"/>
                  </a:lnTo>
                  <a:lnTo>
                    <a:pt x="6772" y="585484"/>
                  </a:lnTo>
                  <a:lnTo>
                    <a:pt x="15064" y="538745"/>
                  </a:lnTo>
                  <a:lnTo>
                    <a:pt x="26473" y="493161"/>
                  </a:lnTo>
                  <a:lnTo>
                    <a:pt x="40883" y="448848"/>
                  </a:lnTo>
                  <a:lnTo>
                    <a:pt x="58179" y="405920"/>
                  </a:lnTo>
                  <a:lnTo>
                    <a:pt x="78246" y="364494"/>
                  </a:lnTo>
                  <a:lnTo>
                    <a:pt x="100968" y="324684"/>
                  </a:lnTo>
                  <a:lnTo>
                    <a:pt x="126230" y="286606"/>
                  </a:lnTo>
                  <a:lnTo>
                    <a:pt x="153916" y="250375"/>
                  </a:lnTo>
                  <a:lnTo>
                    <a:pt x="183911" y="216107"/>
                  </a:lnTo>
                  <a:lnTo>
                    <a:pt x="216100" y="183917"/>
                  </a:lnTo>
                  <a:lnTo>
                    <a:pt x="250367" y="153921"/>
                  </a:lnTo>
                  <a:lnTo>
                    <a:pt x="286597" y="126234"/>
                  </a:lnTo>
                  <a:lnTo>
                    <a:pt x="324674" y="100971"/>
                  </a:lnTo>
                  <a:lnTo>
                    <a:pt x="364484" y="78249"/>
                  </a:lnTo>
                  <a:lnTo>
                    <a:pt x="405910" y="58181"/>
                  </a:lnTo>
                  <a:lnTo>
                    <a:pt x="448837" y="40884"/>
                  </a:lnTo>
                  <a:lnTo>
                    <a:pt x="493150" y="26474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6341402" y="0"/>
                  </a:lnTo>
                  <a:lnTo>
                    <a:pt x="6390104" y="1712"/>
                  </a:lnTo>
                  <a:lnTo>
                    <a:pt x="6437882" y="6772"/>
                  </a:lnTo>
                  <a:lnTo>
                    <a:pt x="6484620" y="15064"/>
                  </a:lnTo>
                  <a:lnTo>
                    <a:pt x="6530203" y="26474"/>
                  </a:lnTo>
                  <a:lnTo>
                    <a:pt x="6574516" y="40884"/>
                  </a:lnTo>
                  <a:lnTo>
                    <a:pt x="6617443" y="58181"/>
                  </a:lnTo>
                  <a:lnTo>
                    <a:pt x="6658869" y="78249"/>
                  </a:lnTo>
                  <a:lnTo>
                    <a:pt x="6698679" y="100971"/>
                  </a:lnTo>
                  <a:lnTo>
                    <a:pt x="6736756" y="126234"/>
                  </a:lnTo>
                  <a:lnTo>
                    <a:pt x="6772986" y="153921"/>
                  </a:lnTo>
                  <a:lnTo>
                    <a:pt x="6807253" y="183917"/>
                  </a:lnTo>
                  <a:lnTo>
                    <a:pt x="6839442" y="216107"/>
                  </a:lnTo>
                  <a:lnTo>
                    <a:pt x="6869437" y="250375"/>
                  </a:lnTo>
                  <a:lnTo>
                    <a:pt x="6897123" y="286606"/>
                  </a:lnTo>
                  <a:lnTo>
                    <a:pt x="6922385" y="324684"/>
                  </a:lnTo>
                  <a:lnTo>
                    <a:pt x="6945107" y="364494"/>
                  </a:lnTo>
                  <a:lnTo>
                    <a:pt x="6965174" y="405920"/>
                  </a:lnTo>
                  <a:lnTo>
                    <a:pt x="6982470" y="448848"/>
                  </a:lnTo>
                  <a:lnTo>
                    <a:pt x="6996880" y="493161"/>
                  </a:lnTo>
                  <a:lnTo>
                    <a:pt x="7008289" y="538745"/>
                  </a:lnTo>
                  <a:lnTo>
                    <a:pt x="7016581" y="585484"/>
                  </a:lnTo>
                  <a:lnTo>
                    <a:pt x="7021641" y="633262"/>
                  </a:lnTo>
                  <a:lnTo>
                    <a:pt x="7023354" y="681964"/>
                  </a:lnTo>
                  <a:lnTo>
                    <a:pt x="7023354" y="5092484"/>
                  </a:lnTo>
                  <a:lnTo>
                    <a:pt x="7021641" y="5141186"/>
                  </a:lnTo>
                  <a:lnTo>
                    <a:pt x="7016581" y="5188964"/>
                  </a:lnTo>
                  <a:lnTo>
                    <a:pt x="7008289" y="5235702"/>
                  </a:lnTo>
                  <a:lnTo>
                    <a:pt x="6996880" y="5281285"/>
                  </a:lnTo>
                  <a:lnTo>
                    <a:pt x="6982470" y="5325598"/>
                  </a:lnTo>
                  <a:lnTo>
                    <a:pt x="6965174" y="5368525"/>
                  </a:lnTo>
                  <a:lnTo>
                    <a:pt x="6945107" y="5409951"/>
                  </a:lnTo>
                  <a:lnTo>
                    <a:pt x="6922385" y="5449761"/>
                  </a:lnTo>
                  <a:lnTo>
                    <a:pt x="6897123" y="5487838"/>
                  </a:lnTo>
                  <a:lnTo>
                    <a:pt x="6869437" y="5524068"/>
                  </a:lnTo>
                  <a:lnTo>
                    <a:pt x="6839442" y="5558335"/>
                  </a:lnTo>
                  <a:lnTo>
                    <a:pt x="6807253" y="5590524"/>
                  </a:lnTo>
                  <a:lnTo>
                    <a:pt x="6772986" y="5620519"/>
                  </a:lnTo>
                  <a:lnTo>
                    <a:pt x="6736756" y="5648205"/>
                  </a:lnTo>
                  <a:lnTo>
                    <a:pt x="6698679" y="5673467"/>
                  </a:lnTo>
                  <a:lnTo>
                    <a:pt x="6658869" y="5696189"/>
                  </a:lnTo>
                  <a:lnTo>
                    <a:pt x="6617443" y="5716256"/>
                  </a:lnTo>
                  <a:lnTo>
                    <a:pt x="6574516" y="5733552"/>
                  </a:lnTo>
                  <a:lnTo>
                    <a:pt x="6530203" y="5747962"/>
                  </a:lnTo>
                  <a:lnTo>
                    <a:pt x="6484620" y="5759371"/>
                  </a:lnTo>
                  <a:lnTo>
                    <a:pt x="6437882" y="5767663"/>
                  </a:lnTo>
                  <a:lnTo>
                    <a:pt x="6390104" y="5772723"/>
                  </a:lnTo>
                  <a:lnTo>
                    <a:pt x="6341402" y="5774436"/>
                  </a:lnTo>
                  <a:lnTo>
                    <a:pt x="681951" y="5774436"/>
                  </a:lnTo>
                  <a:lnTo>
                    <a:pt x="633249" y="5772723"/>
                  </a:lnTo>
                  <a:lnTo>
                    <a:pt x="585471" y="5767663"/>
                  </a:lnTo>
                  <a:lnTo>
                    <a:pt x="538733" y="5759371"/>
                  </a:lnTo>
                  <a:lnTo>
                    <a:pt x="493150" y="5747962"/>
                  </a:lnTo>
                  <a:lnTo>
                    <a:pt x="448837" y="5733552"/>
                  </a:lnTo>
                  <a:lnTo>
                    <a:pt x="405910" y="5716256"/>
                  </a:lnTo>
                  <a:lnTo>
                    <a:pt x="364484" y="5696189"/>
                  </a:lnTo>
                  <a:lnTo>
                    <a:pt x="324674" y="5673467"/>
                  </a:lnTo>
                  <a:lnTo>
                    <a:pt x="286597" y="5648205"/>
                  </a:lnTo>
                  <a:lnTo>
                    <a:pt x="250367" y="5620519"/>
                  </a:lnTo>
                  <a:lnTo>
                    <a:pt x="216100" y="5590524"/>
                  </a:lnTo>
                  <a:lnTo>
                    <a:pt x="183911" y="5558335"/>
                  </a:lnTo>
                  <a:lnTo>
                    <a:pt x="153916" y="5524068"/>
                  </a:lnTo>
                  <a:lnTo>
                    <a:pt x="126230" y="5487838"/>
                  </a:lnTo>
                  <a:lnTo>
                    <a:pt x="100968" y="5449761"/>
                  </a:lnTo>
                  <a:lnTo>
                    <a:pt x="78246" y="5409951"/>
                  </a:lnTo>
                  <a:lnTo>
                    <a:pt x="58179" y="5368525"/>
                  </a:lnTo>
                  <a:lnTo>
                    <a:pt x="40883" y="5325598"/>
                  </a:lnTo>
                  <a:lnTo>
                    <a:pt x="26473" y="5281285"/>
                  </a:lnTo>
                  <a:lnTo>
                    <a:pt x="15064" y="5235702"/>
                  </a:lnTo>
                  <a:lnTo>
                    <a:pt x="6772" y="5188964"/>
                  </a:lnTo>
                  <a:lnTo>
                    <a:pt x="1712" y="5141186"/>
                  </a:lnTo>
                  <a:lnTo>
                    <a:pt x="0" y="5092484"/>
                  </a:lnTo>
                  <a:lnTo>
                    <a:pt x="0" y="681964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47441" y="4784984"/>
              <a:ext cx="1956435" cy="2425700"/>
            </a:xfrm>
            <a:custGeom>
              <a:avLst/>
              <a:gdLst/>
              <a:ahLst/>
              <a:cxnLst/>
              <a:rect l="l" t="t" r="r" b="b"/>
              <a:pathLst>
                <a:path w="1956435" h="2425700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1" y="286597"/>
                  </a:lnTo>
                  <a:lnTo>
                    <a:pt x="153917" y="250367"/>
                  </a:lnTo>
                  <a:lnTo>
                    <a:pt x="183913" y="216100"/>
                  </a:lnTo>
                  <a:lnTo>
                    <a:pt x="216102" y="183911"/>
                  </a:lnTo>
                  <a:lnTo>
                    <a:pt x="250370" y="153916"/>
                  </a:lnTo>
                  <a:lnTo>
                    <a:pt x="286600" y="126230"/>
                  </a:lnTo>
                  <a:lnTo>
                    <a:pt x="324678" y="100968"/>
                  </a:lnTo>
                  <a:lnTo>
                    <a:pt x="364488" y="78246"/>
                  </a:lnTo>
                  <a:lnTo>
                    <a:pt x="405915" y="58179"/>
                  </a:lnTo>
                  <a:lnTo>
                    <a:pt x="448843" y="40883"/>
                  </a:lnTo>
                  <a:lnTo>
                    <a:pt x="493157" y="26473"/>
                  </a:lnTo>
                  <a:lnTo>
                    <a:pt x="538741" y="15064"/>
                  </a:lnTo>
                  <a:lnTo>
                    <a:pt x="585481" y="6772"/>
                  </a:lnTo>
                  <a:lnTo>
                    <a:pt x="633260" y="1712"/>
                  </a:lnTo>
                  <a:lnTo>
                    <a:pt x="681964" y="0"/>
                  </a:lnTo>
                  <a:lnTo>
                    <a:pt x="1274089" y="0"/>
                  </a:lnTo>
                  <a:lnTo>
                    <a:pt x="1322793" y="1712"/>
                  </a:lnTo>
                  <a:lnTo>
                    <a:pt x="1370572" y="6772"/>
                  </a:lnTo>
                  <a:lnTo>
                    <a:pt x="1417312" y="15064"/>
                  </a:lnTo>
                  <a:lnTo>
                    <a:pt x="1462896" y="26473"/>
                  </a:lnTo>
                  <a:lnTo>
                    <a:pt x="1507210" y="40883"/>
                  </a:lnTo>
                  <a:lnTo>
                    <a:pt x="1550138" y="58179"/>
                  </a:lnTo>
                  <a:lnTo>
                    <a:pt x="1591565" y="78246"/>
                  </a:lnTo>
                  <a:lnTo>
                    <a:pt x="1631375" y="100968"/>
                  </a:lnTo>
                  <a:lnTo>
                    <a:pt x="1669453" y="126230"/>
                  </a:lnTo>
                  <a:lnTo>
                    <a:pt x="1705683" y="153916"/>
                  </a:lnTo>
                  <a:lnTo>
                    <a:pt x="1739951" y="183911"/>
                  </a:lnTo>
                  <a:lnTo>
                    <a:pt x="1772140" y="216100"/>
                  </a:lnTo>
                  <a:lnTo>
                    <a:pt x="1802136" y="250367"/>
                  </a:lnTo>
                  <a:lnTo>
                    <a:pt x="1829822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3481"/>
                  </a:lnTo>
                  <a:lnTo>
                    <a:pt x="1954341" y="1792183"/>
                  </a:lnTo>
                  <a:lnTo>
                    <a:pt x="1949281" y="1839961"/>
                  </a:lnTo>
                  <a:lnTo>
                    <a:pt x="1940989" y="1886700"/>
                  </a:lnTo>
                  <a:lnTo>
                    <a:pt x="1929580" y="1932284"/>
                  </a:lnTo>
                  <a:lnTo>
                    <a:pt x="1915170" y="1976597"/>
                  </a:lnTo>
                  <a:lnTo>
                    <a:pt x="1897874" y="2019525"/>
                  </a:lnTo>
                  <a:lnTo>
                    <a:pt x="1877807" y="2060951"/>
                  </a:lnTo>
                  <a:lnTo>
                    <a:pt x="1855085" y="2100761"/>
                  </a:lnTo>
                  <a:lnTo>
                    <a:pt x="1829822" y="2138839"/>
                  </a:lnTo>
                  <a:lnTo>
                    <a:pt x="1802136" y="2175070"/>
                  </a:lnTo>
                  <a:lnTo>
                    <a:pt x="1772140" y="2209338"/>
                  </a:lnTo>
                  <a:lnTo>
                    <a:pt x="1739951" y="2241528"/>
                  </a:lnTo>
                  <a:lnTo>
                    <a:pt x="1705683" y="2271524"/>
                  </a:lnTo>
                  <a:lnTo>
                    <a:pt x="1669453" y="2299211"/>
                  </a:lnTo>
                  <a:lnTo>
                    <a:pt x="1631375" y="2324474"/>
                  </a:lnTo>
                  <a:lnTo>
                    <a:pt x="1591565" y="2347196"/>
                  </a:lnTo>
                  <a:lnTo>
                    <a:pt x="1550138" y="2367264"/>
                  </a:lnTo>
                  <a:lnTo>
                    <a:pt x="1507210" y="2384561"/>
                  </a:lnTo>
                  <a:lnTo>
                    <a:pt x="1462896" y="2398971"/>
                  </a:lnTo>
                  <a:lnTo>
                    <a:pt x="1417312" y="2410381"/>
                  </a:lnTo>
                  <a:lnTo>
                    <a:pt x="1370572" y="2418673"/>
                  </a:lnTo>
                  <a:lnTo>
                    <a:pt x="1322793" y="2423733"/>
                  </a:lnTo>
                  <a:lnTo>
                    <a:pt x="1274089" y="2425446"/>
                  </a:lnTo>
                  <a:lnTo>
                    <a:pt x="681964" y="2425446"/>
                  </a:lnTo>
                  <a:lnTo>
                    <a:pt x="633260" y="2423733"/>
                  </a:lnTo>
                  <a:lnTo>
                    <a:pt x="585481" y="2418673"/>
                  </a:lnTo>
                  <a:lnTo>
                    <a:pt x="538741" y="2410381"/>
                  </a:lnTo>
                  <a:lnTo>
                    <a:pt x="493157" y="2398971"/>
                  </a:lnTo>
                  <a:lnTo>
                    <a:pt x="448843" y="2384561"/>
                  </a:lnTo>
                  <a:lnTo>
                    <a:pt x="405915" y="2367264"/>
                  </a:lnTo>
                  <a:lnTo>
                    <a:pt x="364488" y="2347196"/>
                  </a:lnTo>
                  <a:lnTo>
                    <a:pt x="324678" y="2324474"/>
                  </a:lnTo>
                  <a:lnTo>
                    <a:pt x="286600" y="2299211"/>
                  </a:lnTo>
                  <a:lnTo>
                    <a:pt x="250370" y="2271524"/>
                  </a:lnTo>
                  <a:lnTo>
                    <a:pt x="216102" y="2241528"/>
                  </a:lnTo>
                  <a:lnTo>
                    <a:pt x="183913" y="2209338"/>
                  </a:lnTo>
                  <a:lnTo>
                    <a:pt x="153917" y="2175070"/>
                  </a:lnTo>
                  <a:lnTo>
                    <a:pt x="126231" y="2138839"/>
                  </a:lnTo>
                  <a:lnTo>
                    <a:pt x="100968" y="2100761"/>
                  </a:lnTo>
                  <a:lnTo>
                    <a:pt x="78246" y="2060951"/>
                  </a:lnTo>
                  <a:lnTo>
                    <a:pt x="58179" y="2019525"/>
                  </a:lnTo>
                  <a:lnTo>
                    <a:pt x="40883" y="1976597"/>
                  </a:lnTo>
                  <a:lnTo>
                    <a:pt x="26473" y="1932284"/>
                  </a:lnTo>
                  <a:lnTo>
                    <a:pt x="15064" y="1886700"/>
                  </a:lnTo>
                  <a:lnTo>
                    <a:pt x="6772" y="1839961"/>
                  </a:lnTo>
                  <a:lnTo>
                    <a:pt x="1712" y="1792183"/>
                  </a:lnTo>
                  <a:lnTo>
                    <a:pt x="0" y="1743481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945914" y="749467"/>
            <a:ext cx="2363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Services</a:t>
            </a:r>
            <a:endParaRPr sz="4800"/>
          </a:p>
        </p:txBody>
      </p:sp>
      <p:grpSp>
        <p:nvGrpSpPr>
          <p:cNvPr id="21" name="object 21"/>
          <p:cNvGrpSpPr/>
          <p:nvPr/>
        </p:nvGrpSpPr>
        <p:grpSpPr>
          <a:xfrm>
            <a:off x="8036941" y="2142875"/>
            <a:ext cx="2007235" cy="2477135"/>
            <a:chOff x="8036941" y="2142875"/>
            <a:chExt cx="2007235" cy="2477135"/>
          </a:xfrm>
        </p:grpSpPr>
        <p:sp>
          <p:nvSpPr>
            <p:cNvPr id="22" name="object 22"/>
            <p:cNvSpPr/>
            <p:nvPr/>
          </p:nvSpPr>
          <p:spPr>
            <a:xfrm>
              <a:off x="8062341" y="216827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4" h="242633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1144" y="2693943"/>
              <a:ext cx="1500574" cy="137025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867269" y="3839448"/>
            <a:ext cx="85534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H</a:t>
            </a:r>
            <a:r>
              <a:rPr sz="2500" dirty="0">
                <a:latin typeface="Arial MT"/>
                <a:cs typeface="Arial MT"/>
              </a:rPr>
              <a:t>TTP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44936" y="3013334"/>
            <a:ext cx="2078989" cy="736600"/>
          </a:xfrm>
          <a:custGeom>
            <a:avLst/>
            <a:gdLst/>
            <a:ahLst/>
            <a:cxnLst/>
            <a:rect l="l" t="t" r="r" b="b"/>
            <a:pathLst>
              <a:path w="2078990" h="736600">
                <a:moveTo>
                  <a:pt x="2078736" y="250266"/>
                </a:moveTo>
                <a:lnTo>
                  <a:pt x="812241" y="250266"/>
                </a:lnTo>
                <a:lnTo>
                  <a:pt x="812241" y="0"/>
                </a:lnTo>
                <a:lnTo>
                  <a:pt x="0" y="368046"/>
                </a:lnTo>
                <a:lnTo>
                  <a:pt x="812241" y="736092"/>
                </a:lnTo>
                <a:lnTo>
                  <a:pt x="812241" y="485813"/>
                </a:lnTo>
                <a:lnTo>
                  <a:pt x="2078736" y="485813"/>
                </a:lnTo>
                <a:lnTo>
                  <a:pt x="2078736" y="250266"/>
                </a:lnTo>
                <a:close/>
              </a:path>
            </a:pathLst>
          </a:custGeom>
          <a:ln w="635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09145" y="7643259"/>
            <a:ext cx="10318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Cluster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51444" y="1762885"/>
            <a:ext cx="2578735" cy="5774690"/>
          </a:xfrm>
          <a:custGeom>
            <a:avLst/>
            <a:gdLst/>
            <a:ahLst/>
            <a:cxnLst/>
            <a:rect l="l" t="t" r="r" b="b"/>
            <a:pathLst>
              <a:path w="2578734" h="5774690">
                <a:moveTo>
                  <a:pt x="0" y="682040"/>
                </a:moveTo>
                <a:lnTo>
                  <a:pt x="1712" y="633332"/>
                </a:lnTo>
                <a:lnTo>
                  <a:pt x="6772" y="585547"/>
                </a:lnTo>
                <a:lnTo>
                  <a:pt x="15066" y="538803"/>
                </a:lnTo>
                <a:lnTo>
                  <a:pt x="26476" y="493213"/>
                </a:lnTo>
                <a:lnTo>
                  <a:pt x="40888" y="448895"/>
                </a:lnTo>
                <a:lnTo>
                  <a:pt x="58186" y="405962"/>
                </a:lnTo>
                <a:lnTo>
                  <a:pt x="78256" y="364530"/>
                </a:lnTo>
                <a:lnTo>
                  <a:pt x="100981" y="324716"/>
                </a:lnTo>
                <a:lnTo>
                  <a:pt x="126246" y="286634"/>
                </a:lnTo>
                <a:lnTo>
                  <a:pt x="153936" y="250399"/>
                </a:lnTo>
                <a:lnTo>
                  <a:pt x="183935" y="216128"/>
                </a:lnTo>
                <a:lnTo>
                  <a:pt x="216128" y="183935"/>
                </a:lnTo>
                <a:lnTo>
                  <a:pt x="250399" y="153936"/>
                </a:lnTo>
                <a:lnTo>
                  <a:pt x="286634" y="126246"/>
                </a:lnTo>
                <a:lnTo>
                  <a:pt x="324716" y="100981"/>
                </a:lnTo>
                <a:lnTo>
                  <a:pt x="364530" y="78256"/>
                </a:lnTo>
                <a:lnTo>
                  <a:pt x="405962" y="58186"/>
                </a:lnTo>
                <a:lnTo>
                  <a:pt x="448895" y="40888"/>
                </a:lnTo>
                <a:lnTo>
                  <a:pt x="493213" y="26476"/>
                </a:lnTo>
                <a:lnTo>
                  <a:pt x="538803" y="15066"/>
                </a:lnTo>
                <a:lnTo>
                  <a:pt x="585547" y="6772"/>
                </a:lnTo>
                <a:lnTo>
                  <a:pt x="633332" y="1712"/>
                </a:lnTo>
                <a:lnTo>
                  <a:pt x="682040" y="0"/>
                </a:lnTo>
                <a:lnTo>
                  <a:pt x="1896567" y="0"/>
                </a:lnTo>
                <a:lnTo>
                  <a:pt x="1945275" y="1712"/>
                </a:lnTo>
                <a:lnTo>
                  <a:pt x="1993060" y="6772"/>
                </a:lnTo>
                <a:lnTo>
                  <a:pt x="2039804" y="15066"/>
                </a:lnTo>
                <a:lnTo>
                  <a:pt x="2085394" y="26476"/>
                </a:lnTo>
                <a:lnTo>
                  <a:pt x="2129712" y="40888"/>
                </a:lnTo>
                <a:lnTo>
                  <a:pt x="2172645" y="58186"/>
                </a:lnTo>
                <a:lnTo>
                  <a:pt x="2214077" y="78256"/>
                </a:lnTo>
                <a:lnTo>
                  <a:pt x="2253891" y="100981"/>
                </a:lnTo>
                <a:lnTo>
                  <a:pt x="2291973" y="126246"/>
                </a:lnTo>
                <a:lnTo>
                  <a:pt x="2328208" y="153936"/>
                </a:lnTo>
                <a:lnTo>
                  <a:pt x="2362479" y="183935"/>
                </a:lnTo>
                <a:lnTo>
                  <a:pt x="2394672" y="216128"/>
                </a:lnTo>
                <a:lnTo>
                  <a:pt x="2424671" y="250399"/>
                </a:lnTo>
                <a:lnTo>
                  <a:pt x="2452361" y="286634"/>
                </a:lnTo>
                <a:lnTo>
                  <a:pt x="2477626" y="324716"/>
                </a:lnTo>
                <a:lnTo>
                  <a:pt x="2500351" y="364530"/>
                </a:lnTo>
                <a:lnTo>
                  <a:pt x="2520421" y="405962"/>
                </a:lnTo>
                <a:lnTo>
                  <a:pt x="2537719" y="448895"/>
                </a:lnTo>
                <a:lnTo>
                  <a:pt x="2552131" y="493213"/>
                </a:lnTo>
                <a:lnTo>
                  <a:pt x="2563541" y="538803"/>
                </a:lnTo>
                <a:lnTo>
                  <a:pt x="2571835" y="585547"/>
                </a:lnTo>
                <a:lnTo>
                  <a:pt x="2576895" y="633332"/>
                </a:lnTo>
                <a:lnTo>
                  <a:pt x="2578608" y="682040"/>
                </a:lnTo>
                <a:lnTo>
                  <a:pt x="2578608" y="5092395"/>
                </a:lnTo>
                <a:lnTo>
                  <a:pt x="2576895" y="5141103"/>
                </a:lnTo>
                <a:lnTo>
                  <a:pt x="2571835" y="5188888"/>
                </a:lnTo>
                <a:lnTo>
                  <a:pt x="2563541" y="5235632"/>
                </a:lnTo>
                <a:lnTo>
                  <a:pt x="2552131" y="5281222"/>
                </a:lnTo>
                <a:lnTo>
                  <a:pt x="2537719" y="5325540"/>
                </a:lnTo>
                <a:lnTo>
                  <a:pt x="2520421" y="5368473"/>
                </a:lnTo>
                <a:lnTo>
                  <a:pt x="2500351" y="5409905"/>
                </a:lnTo>
                <a:lnTo>
                  <a:pt x="2477626" y="5449719"/>
                </a:lnTo>
                <a:lnTo>
                  <a:pt x="2452361" y="5487801"/>
                </a:lnTo>
                <a:lnTo>
                  <a:pt x="2424671" y="5524036"/>
                </a:lnTo>
                <a:lnTo>
                  <a:pt x="2394672" y="5558307"/>
                </a:lnTo>
                <a:lnTo>
                  <a:pt x="2362479" y="5590500"/>
                </a:lnTo>
                <a:lnTo>
                  <a:pt x="2328208" y="5620499"/>
                </a:lnTo>
                <a:lnTo>
                  <a:pt x="2291973" y="5648189"/>
                </a:lnTo>
                <a:lnTo>
                  <a:pt x="2253891" y="5673454"/>
                </a:lnTo>
                <a:lnTo>
                  <a:pt x="2214077" y="5696179"/>
                </a:lnTo>
                <a:lnTo>
                  <a:pt x="2172645" y="5716249"/>
                </a:lnTo>
                <a:lnTo>
                  <a:pt x="2129712" y="5733547"/>
                </a:lnTo>
                <a:lnTo>
                  <a:pt x="2085394" y="5747959"/>
                </a:lnTo>
                <a:lnTo>
                  <a:pt x="2039804" y="5759369"/>
                </a:lnTo>
                <a:lnTo>
                  <a:pt x="1993060" y="5767663"/>
                </a:lnTo>
                <a:lnTo>
                  <a:pt x="1945275" y="5772723"/>
                </a:lnTo>
                <a:lnTo>
                  <a:pt x="1896567" y="5774435"/>
                </a:lnTo>
                <a:lnTo>
                  <a:pt x="682040" y="5774435"/>
                </a:lnTo>
                <a:lnTo>
                  <a:pt x="633332" y="5772723"/>
                </a:lnTo>
                <a:lnTo>
                  <a:pt x="585547" y="5767663"/>
                </a:lnTo>
                <a:lnTo>
                  <a:pt x="538803" y="5759369"/>
                </a:lnTo>
                <a:lnTo>
                  <a:pt x="493213" y="5747959"/>
                </a:lnTo>
                <a:lnTo>
                  <a:pt x="448895" y="5733547"/>
                </a:lnTo>
                <a:lnTo>
                  <a:pt x="405962" y="5716249"/>
                </a:lnTo>
                <a:lnTo>
                  <a:pt x="364530" y="5696179"/>
                </a:lnTo>
                <a:lnTo>
                  <a:pt x="324716" y="5673454"/>
                </a:lnTo>
                <a:lnTo>
                  <a:pt x="286634" y="5648189"/>
                </a:lnTo>
                <a:lnTo>
                  <a:pt x="250399" y="5620499"/>
                </a:lnTo>
                <a:lnTo>
                  <a:pt x="216128" y="5590500"/>
                </a:lnTo>
                <a:lnTo>
                  <a:pt x="183935" y="5558307"/>
                </a:lnTo>
                <a:lnTo>
                  <a:pt x="153936" y="5524036"/>
                </a:lnTo>
                <a:lnTo>
                  <a:pt x="126246" y="5487801"/>
                </a:lnTo>
                <a:lnTo>
                  <a:pt x="100981" y="5449719"/>
                </a:lnTo>
                <a:lnTo>
                  <a:pt x="78256" y="5409905"/>
                </a:lnTo>
                <a:lnTo>
                  <a:pt x="58186" y="5368473"/>
                </a:lnTo>
                <a:lnTo>
                  <a:pt x="40888" y="5325540"/>
                </a:lnTo>
                <a:lnTo>
                  <a:pt x="26476" y="5281222"/>
                </a:lnTo>
                <a:lnTo>
                  <a:pt x="15066" y="5235632"/>
                </a:lnTo>
                <a:lnTo>
                  <a:pt x="6772" y="5188888"/>
                </a:lnTo>
                <a:lnTo>
                  <a:pt x="1712" y="5141103"/>
                </a:lnTo>
                <a:lnTo>
                  <a:pt x="0" y="5092395"/>
                </a:lnTo>
                <a:lnTo>
                  <a:pt x="0" y="682040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424509" y="7643259"/>
            <a:ext cx="10852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Servi</a:t>
            </a:r>
            <a:r>
              <a:rPr sz="2500" spc="-5" dirty="0">
                <a:latin typeface="Arial MT"/>
                <a:cs typeface="Arial MT"/>
              </a:rPr>
              <a:t>c</a:t>
            </a:r>
            <a:r>
              <a:rPr sz="2500" dirty="0">
                <a:latin typeface="Arial MT"/>
                <a:cs typeface="Arial MT"/>
              </a:rPr>
              <a:t>e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756788" y="2358537"/>
            <a:ext cx="3014980" cy="2035810"/>
            <a:chOff x="12756788" y="2358537"/>
            <a:chExt cx="3014980" cy="203581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6788" y="2358537"/>
              <a:ext cx="3014485" cy="20353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3798" y="2878073"/>
              <a:ext cx="1290064" cy="128625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242051" y="5784812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55464" y="5239306"/>
            <a:ext cx="725865" cy="1512236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5257782" y="1954777"/>
            <a:ext cx="1929130" cy="2600325"/>
          </a:xfrm>
          <a:custGeom>
            <a:avLst/>
            <a:gdLst/>
            <a:ahLst/>
            <a:cxnLst/>
            <a:rect l="l" t="t" r="r" b="b"/>
            <a:pathLst>
              <a:path w="1929129" h="2600325">
                <a:moveTo>
                  <a:pt x="1910956" y="0"/>
                </a:moveTo>
                <a:lnTo>
                  <a:pt x="1521612" y="0"/>
                </a:lnTo>
                <a:lnTo>
                  <a:pt x="960831" y="1019771"/>
                </a:lnTo>
                <a:lnTo>
                  <a:pt x="407187" y="0"/>
                </a:lnTo>
                <a:lnTo>
                  <a:pt x="19646" y="0"/>
                </a:lnTo>
                <a:lnTo>
                  <a:pt x="775093" y="1289443"/>
                </a:lnTo>
                <a:lnTo>
                  <a:pt x="0" y="2600325"/>
                </a:lnTo>
                <a:lnTo>
                  <a:pt x="391121" y="2600325"/>
                </a:lnTo>
                <a:lnTo>
                  <a:pt x="967968" y="1560906"/>
                </a:lnTo>
                <a:lnTo>
                  <a:pt x="1543050" y="2600325"/>
                </a:lnTo>
                <a:lnTo>
                  <a:pt x="1928812" y="2600325"/>
                </a:lnTo>
                <a:lnTo>
                  <a:pt x="1155496" y="1289443"/>
                </a:lnTo>
                <a:lnTo>
                  <a:pt x="1910956" y="0"/>
                </a:lnTo>
                <a:close/>
              </a:path>
            </a:pathLst>
          </a:custGeom>
          <a:solidFill>
            <a:srgbClr val="FF2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4" y="3644729"/>
            <a:ext cx="130416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95" dirty="0">
                <a:solidFill>
                  <a:srgbClr val="9BC74D"/>
                </a:solidFill>
              </a:rPr>
              <a:t>Kuber</a:t>
            </a:r>
            <a:r>
              <a:rPr sz="6400" spc="-190" dirty="0">
                <a:solidFill>
                  <a:srgbClr val="9BC74D"/>
                </a:solidFill>
              </a:rPr>
              <a:t>n</a:t>
            </a:r>
            <a:r>
              <a:rPr sz="6400" spc="-195" dirty="0">
                <a:solidFill>
                  <a:srgbClr val="9BC74D"/>
                </a:solidFill>
              </a:rPr>
              <a:t>e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5" dirty="0">
                <a:solidFill>
                  <a:srgbClr val="9BC74D"/>
                </a:solidFill>
              </a:rPr>
              <a:t>e</a:t>
            </a:r>
            <a:r>
              <a:rPr sz="6400" dirty="0">
                <a:solidFill>
                  <a:srgbClr val="9BC74D"/>
                </a:solidFill>
              </a:rPr>
              <a:t>s</a:t>
            </a:r>
            <a:r>
              <a:rPr sz="6400" spc="-370" dirty="0">
                <a:solidFill>
                  <a:srgbClr val="9BC74D"/>
                </a:solidFill>
              </a:rPr>
              <a:t> </a:t>
            </a:r>
            <a:r>
              <a:rPr sz="6400" spc="-190" dirty="0">
                <a:solidFill>
                  <a:srgbClr val="9BC74D"/>
                </a:solidFill>
              </a:rPr>
              <a:t>N</a:t>
            </a:r>
            <a:r>
              <a:rPr sz="6400" spc="-195" dirty="0">
                <a:solidFill>
                  <a:srgbClr val="9BC74D"/>
                </a:solidFill>
              </a:rPr>
              <a:t>e</a:t>
            </a:r>
            <a:r>
              <a:rPr sz="6400" spc="-200" dirty="0">
                <a:solidFill>
                  <a:srgbClr val="9BC74D"/>
                </a:solidFill>
              </a:rPr>
              <a:t>t</a:t>
            </a:r>
            <a:r>
              <a:rPr sz="6400" spc="-190" dirty="0">
                <a:solidFill>
                  <a:srgbClr val="9BC74D"/>
                </a:solidFill>
              </a:rPr>
              <a:t>w</a:t>
            </a:r>
            <a:r>
              <a:rPr sz="6400" spc="-195" dirty="0">
                <a:solidFill>
                  <a:srgbClr val="9BC74D"/>
                </a:solidFill>
              </a:rPr>
              <a:t>orkin</a:t>
            </a:r>
            <a:r>
              <a:rPr sz="6400" dirty="0">
                <a:solidFill>
                  <a:srgbClr val="9BC74D"/>
                </a:solidFill>
              </a:rPr>
              <a:t>g</a:t>
            </a:r>
            <a:r>
              <a:rPr sz="6400" spc="-370" dirty="0">
                <a:solidFill>
                  <a:srgbClr val="9BC74D"/>
                </a:solidFill>
              </a:rPr>
              <a:t> </a:t>
            </a:r>
            <a:r>
              <a:rPr sz="6400" spc="-195" dirty="0">
                <a:solidFill>
                  <a:srgbClr val="9BC74D"/>
                </a:solidFill>
              </a:rPr>
              <a:t>Fundament</a:t>
            </a:r>
            <a:r>
              <a:rPr sz="6400" spc="-190" dirty="0">
                <a:solidFill>
                  <a:srgbClr val="9BC74D"/>
                </a:solidFill>
              </a:rPr>
              <a:t>a</a:t>
            </a:r>
            <a:r>
              <a:rPr sz="6400" spc="-195" dirty="0">
                <a:solidFill>
                  <a:srgbClr val="9BC74D"/>
                </a:solidFill>
              </a:rPr>
              <a:t>ls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622" y="749467"/>
            <a:ext cx="10328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spc="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Networking Requirements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90650" y="2912364"/>
            <a:ext cx="6585584" cy="403987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 panose="02020603050405020304"/>
              <a:cs typeface="Times New Roman" panose="02020603050405020304"/>
            </a:endParaRPr>
          </a:p>
          <a:p>
            <a:pPr marL="348615" marR="344805" indent="1270" algn="ctr">
              <a:lnSpc>
                <a:spcPct val="100000"/>
              </a:lnSpc>
            </a:pP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Pods on a Node can </a:t>
            </a:r>
            <a:r>
              <a:rPr sz="32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communicate</a:t>
            </a:r>
            <a:r>
              <a:rPr sz="3200" spc="-3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with</a:t>
            </a:r>
            <a:r>
              <a:rPr sz="3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all</a:t>
            </a:r>
            <a:r>
              <a:rPr sz="3200" spc="-1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Pods</a:t>
            </a:r>
            <a:r>
              <a:rPr sz="3200" spc="-1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on</a:t>
            </a:r>
            <a:r>
              <a:rPr sz="3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B9DBE"/>
                </a:solidFill>
                <a:latin typeface="Arial MT"/>
                <a:cs typeface="Arial MT"/>
              </a:rPr>
              <a:t>all </a:t>
            </a:r>
            <a:r>
              <a:rPr sz="3200" spc="-869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Nodes without Network Address </a:t>
            </a:r>
            <a:r>
              <a:rPr sz="3200" spc="-87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Translation</a:t>
            </a:r>
            <a:r>
              <a:rPr sz="3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(NAT)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654" y="2912364"/>
            <a:ext cx="6584950" cy="403987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marL="607060" marR="603250" indent="1270" algn="ctr">
              <a:lnSpc>
                <a:spcPct val="100000"/>
              </a:lnSpc>
            </a:pP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Agents on a Node can </a:t>
            </a:r>
            <a:r>
              <a:rPr sz="320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communicate</a:t>
            </a:r>
            <a:r>
              <a:rPr sz="3200" spc="-3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with</a:t>
            </a:r>
            <a:r>
              <a:rPr sz="3200" spc="-2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all</a:t>
            </a:r>
            <a:r>
              <a:rPr sz="3200" spc="-1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Pods</a:t>
            </a:r>
            <a:r>
              <a:rPr sz="3200" spc="-20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B9DBE"/>
                </a:solidFill>
                <a:latin typeface="Arial MT"/>
                <a:cs typeface="Arial MT"/>
              </a:rPr>
              <a:t>on </a:t>
            </a:r>
            <a:r>
              <a:rPr sz="3200" spc="-87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that</a:t>
            </a:r>
            <a:r>
              <a:rPr sz="3200" spc="-15" dirty="0">
                <a:solidFill>
                  <a:srgbClr val="0B9DBE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B9DBE"/>
                </a:solidFill>
                <a:latin typeface="Arial MT"/>
                <a:cs typeface="Arial MT"/>
              </a:rPr>
              <a:t>Node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0581" cy="9143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303" y="2770985"/>
            <a:ext cx="2566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Overview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007859" y="3116072"/>
            <a:ext cx="6180455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What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Kubernetes?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Exploring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Cluster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Components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Networking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Fundamentals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790" y="717936"/>
            <a:ext cx="4141470" cy="5151755"/>
            <a:chOff x="359790" y="717936"/>
            <a:chExt cx="4141470" cy="5151755"/>
          </a:xfrm>
        </p:grpSpPr>
        <p:sp>
          <p:nvSpPr>
            <p:cNvPr id="3" name="object 3"/>
            <p:cNvSpPr/>
            <p:nvPr/>
          </p:nvSpPr>
          <p:spPr>
            <a:xfrm>
              <a:off x="435482" y="743336"/>
              <a:ext cx="1956435" cy="2154555"/>
            </a:xfrm>
            <a:custGeom>
              <a:avLst/>
              <a:gdLst/>
              <a:ahLst/>
              <a:cxnLst/>
              <a:rect l="l" t="t" r="r" b="b"/>
              <a:pathLst>
                <a:path w="1956435" h="215455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472209"/>
                  </a:lnTo>
                  <a:lnTo>
                    <a:pt x="1954341" y="1520911"/>
                  </a:lnTo>
                  <a:lnTo>
                    <a:pt x="1949281" y="1568689"/>
                  </a:lnTo>
                  <a:lnTo>
                    <a:pt x="1940989" y="1615428"/>
                  </a:lnTo>
                  <a:lnTo>
                    <a:pt x="1929580" y="1661012"/>
                  </a:lnTo>
                  <a:lnTo>
                    <a:pt x="1915170" y="1705325"/>
                  </a:lnTo>
                  <a:lnTo>
                    <a:pt x="1897874" y="1748253"/>
                  </a:lnTo>
                  <a:lnTo>
                    <a:pt x="1877807" y="1789679"/>
                  </a:lnTo>
                  <a:lnTo>
                    <a:pt x="1855085" y="1829489"/>
                  </a:lnTo>
                  <a:lnTo>
                    <a:pt x="1829823" y="1867567"/>
                  </a:lnTo>
                  <a:lnTo>
                    <a:pt x="1802137" y="1903798"/>
                  </a:lnTo>
                  <a:lnTo>
                    <a:pt x="1772142" y="1938066"/>
                  </a:lnTo>
                  <a:lnTo>
                    <a:pt x="1739953" y="1970256"/>
                  </a:lnTo>
                  <a:lnTo>
                    <a:pt x="1705686" y="2000252"/>
                  </a:lnTo>
                  <a:lnTo>
                    <a:pt x="1669456" y="2027939"/>
                  </a:lnTo>
                  <a:lnTo>
                    <a:pt x="1631379" y="2053202"/>
                  </a:lnTo>
                  <a:lnTo>
                    <a:pt x="1591569" y="2075924"/>
                  </a:lnTo>
                  <a:lnTo>
                    <a:pt x="1550143" y="2095992"/>
                  </a:lnTo>
                  <a:lnTo>
                    <a:pt x="1507216" y="2113289"/>
                  </a:lnTo>
                  <a:lnTo>
                    <a:pt x="1462903" y="2127699"/>
                  </a:lnTo>
                  <a:lnTo>
                    <a:pt x="1417320" y="2139109"/>
                  </a:lnTo>
                  <a:lnTo>
                    <a:pt x="1370582" y="2147401"/>
                  </a:lnTo>
                  <a:lnTo>
                    <a:pt x="1322804" y="2152461"/>
                  </a:lnTo>
                  <a:lnTo>
                    <a:pt x="1274102" y="2154174"/>
                  </a:lnTo>
                  <a:lnTo>
                    <a:pt x="681951" y="2154174"/>
                  </a:lnTo>
                  <a:lnTo>
                    <a:pt x="633249" y="2152461"/>
                  </a:lnTo>
                  <a:lnTo>
                    <a:pt x="585471" y="2147401"/>
                  </a:lnTo>
                  <a:lnTo>
                    <a:pt x="538733" y="2139109"/>
                  </a:lnTo>
                  <a:lnTo>
                    <a:pt x="493150" y="2127699"/>
                  </a:lnTo>
                  <a:lnTo>
                    <a:pt x="448837" y="2113289"/>
                  </a:lnTo>
                  <a:lnTo>
                    <a:pt x="405910" y="2095992"/>
                  </a:lnTo>
                  <a:lnTo>
                    <a:pt x="364484" y="2075924"/>
                  </a:lnTo>
                  <a:lnTo>
                    <a:pt x="324674" y="2053202"/>
                  </a:lnTo>
                  <a:lnTo>
                    <a:pt x="286597" y="2027939"/>
                  </a:lnTo>
                  <a:lnTo>
                    <a:pt x="250367" y="2000252"/>
                  </a:lnTo>
                  <a:lnTo>
                    <a:pt x="216100" y="1970256"/>
                  </a:lnTo>
                  <a:lnTo>
                    <a:pt x="183911" y="1938066"/>
                  </a:lnTo>
                  <a:lnTo>
                    <a:pt x="153916" y="1903798"/>
                  </a:lnTo>
                  <a:lnTo>
                    <a:pt x="126230" y="1867567"/>
                  </a:lnTo>
                  <a:lnTo>
                    <a:pt x="100968" y="1829489"/>
                  </a:lnTo>
                  <a:lnTo>
                    <a:pt x="78246" y="1789679"/>
                  </a:lnTo>
                  <a:lnTo>
                    <a:pt x="58179" y="1748253"/>
                  </a:lnTo>
                  <a:lnTo>
                    <a:pt x="40883" y="1705325"/>
                  </a:lnTo>
                  <a:lnTo>
                    <a:pt x="26473" y="1661012"/>
                  </a:lnTo>
                  <a:lnTo>
                    <a:pt x="15064" y="1615428"/>
                  </a:lnTo>
                  <a:lnTo>
                    <a:pt x="6772" y="1568689"/>
                  </a:lnTo>
                  <a:lnTo>
                    <a:pt x="1712" y="1520911"/>
                  </a:lnTo>
                  <a:lnTo>
                    <a:pt x="0" y="1472209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3505" y="1033066"/>
              <a:ext cx="725865" cy="15122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19552" y="743336"/>
              <a:ext cx="1956435" cy="2154555"/>
            </a:xfrm>
            <a:custGeom>
              <a:avLst/>
              <a:gdLst/>
              <a:ahLst/>
              <a:cxnLst/>
              <a:rect l="l" t="t" r="r" b="b"/>
              <a:pathLst>
                <a:path w="1956435" h="2154555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472209"/>
                  </a:lnTo>
                  <a:lnTo>
                    <a:pt x="1954341" y="1520911"/>
                  </a:lnTo>
                  <a:lnTo>
                    <a:pt x="1949281" y="1568689"/>
                  </a:lnTo>
                  <a:lnTo>
                    <a:pt x="1940989" y="1615428"/>
                  </a:lnTo>
                  <a:lnTo>
                    <a:pt x="1929580" y="1661012"/>
                  </a:lnTo>
                  <a:lnTo>
                    <a:pt x="1915170" y="1705325"/>
                  </a:lnTo>
                  <a:lnTo>
                    <a:pt x="1897874" y="1748253"/>
                  </a:lnTo>
                  <a:lnTo>
                    <a:pt x="1877807" y="1789679"/>
                  </a:lnTo>
                  <a:lnTo>
                    <a:pt x="1855085" y="1829489"/>
                  </a:lnTo>
                  <a:lnTo>
                    <a:pt x="1829823" y="1867567"/>
                  </a:lnTo>
                  <a:lnTo>
                    <a:pt x="1802137" y="1903798"/>
                  </a:lnTo>
                  <a:lnTo>
                    <a:pt x="1772142" y="1938066"/>
                  </a:lnTo>
                  <a:lnTo>
                    <a:pt x="1739953" y="1970256"/>
                  </a:lnTo>
                  <a:lnTo>
                    <a:pt x="1705686" y="2000252"/>
                  </a:lnTo>
                  <a:lnTo>
                    <a:pt x="1669456" y="2027939"/>
                  </a:lnTo>
                  <a:lnTo>
                    <a:pt x="1631379" y="2053202"/>
                  </a:lnTo>
                  <a:lnTo>
                    <a:pt x="1591569" y="2075924"/>
                  </a:lnTo>
                  <a:lnTo>
                    <a:pt x="1550143" y="2095992"/>
                  </a:lnTo>
                  <a:lnTo>
                    <a:pt x="1507216" y="2113289"/>
                  </a:lnTo>
                  <a:lnTo>
                    <a:pt x="1462903" y="2127699"/>
                  </a:lnTo>
                  <a:lnTo>
                    <a:pt x="1417320" y="2139109"/>
                  </a:lnTo>
                  <a:lnTo>
                    <a:pt x="1370582" y="2147401"/>
                  </a:lnTo>
                  <a:lnTo>
                    <a:pt x="1322804" y="2152461"/>
                  </a:lnTo>
                  <a:lnTo>
                    <a:pt x="1274102" y="2154174"/>
                  </a:lnTo>
                  <a:lnTo>
                    <a:pt x="681951" y="2154174"/>
                  </a:lnTo>
                  <a:lnTo>
                    <a:pt x="633249" y="2152461"/>
                  </a:lnTo>
                  <a:lnTo>
                    <a:pt x="585471" y="2147401"/>
                  </a:lnTo>
                  <a:lnTo>
                    <a:pt x="538733" y="2139109"/>
                  </a:lnTo>
                  <a:lnTo>
                    <a:pt x="493150" y="2127699"/>
                  </a:lnTo>
                  <a:lnTo>
                    <a:pt x="448837" y="2113289"/>
                  </a:lnTo>
                  <a:lnTo>
                    <a:pt x="405910" y="2095992"/>
                  </a:lnTo>
                  <a:lnTo>
                    <a:pt x="364484" y="2075924"/>
                  </a:lnTo>
                  <a:lnTo>
                    <a:pt x="324674" y="2053202"/>
                  </a:lnTo>
                  <a:lnTo>
                    <a:pt x="286597" y="2027939"/>
                  </a:lnTo>
                  <a:lnTo>
                    <a:pt x="250367" y="2000252"/>
                  </a:lnTo>
                  <a:lnTo>
                    <a:pt x="216100" y="1970256"/>
                  </a:lnTo>
                  <a:lnTo>
                    <a:pt x="183911" y="1938066"/>
                  </a:lnTo>
                  <a:lnTo>
                    <a:pt x="153916" y="1903798"/>
                  </a:lnTo>
                  <a:lnTo>
                    <a:pt x="126230" y="1867567"/>
                  </a:lnTo>
                  <a:lnTo>
                    <a:pt x="100968" y="1829489"/>
                  </a:lnTo>
                  <a:lnTo>
                    <a:pt x="78246" y="1789679"/>
                  </a:lnTo>
                  <a:lnTo>
                    <a:pt x="58179" y="1748253"/>
                  </a:lnTo>
                  <a:lnTo>
                    <a:pt x="40883" y="1705325"/>
                  </a:lnTo>
                  <a:lnTo>
                    <a:pt x="26473" y="1661012"/>
                  </a:lnTo>
                  <a:lnTo>
                    <a:pt x="15064" y="1615428"/>
                  </a:lnTo>
                  <a:lnTo>
                    <a:pt x="6772" y="1568689"/>
                  </a:lnTo>
                  <a:lnTo>
                    <a:pt x="1712" y="1520911"/>
                  </a:lnTo>
                  <a:lnTo>
                    <a:pt x="0" y="1472209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27575" y="1033066"/>
              <a:ext cx="725853" cy="15122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5190" y="3639691"/>
              <a:ext cx="3108325" cy="2204720"/>
            </a:xfrm>
            <a:custGeom>
              <a:avLst/>
              <a:gdLst/>
              <a:ahLst/>
              <a:cxnLst/>
              <a:rect l="l" t="t" r="r" b="b"/>
              <a:pathLst>
                <a:path w="3108325" h="2204720">
                  <a:moveTo>
                    <a:pt x="0" y="682129"/>
                  </a:moveTo>
                  <a:lnTo>
                    <a:pt x="1712" y="633414"/>
                  </a:lnTo>
                  <a:lnTo>
                    <a:pt x="6773" y="585623"/>
                  </a:lnTo>
                  <a:lnTo>
                    <a:pt x="15067" y="538872"/>
                  </a:lnTo>
                  <a:lnTo>
                    <a:pt x="26479" y="493277"/>
                  </a:lnTo>
                  <a:lnTo>
                    <a:pt x="40893" y="448952"/>
                  </a:lnTo>
                  <a:lnTo>
                    <a:pt x="58194" y="406014"/>
                  </a:lnTo>
                  <a:lnTo>
                    <a:pt x="78266" y="364577"/>
                  </a:lnTo>
                  <a:lnTo>
                    <a:pt x="100993" y="324758"/>
                  </a:lnTo>
                  <a:lnTo>
                    <a:pt x="126262" y="286670"/>
                  </a:lnTo>
                  <a:lnTo>
                    <a:pt x="153955" y="250431"/>
                  </a:lnTo>
                  <a:lnTo>
                    <a:pt x="183958" y="216155"/>
                  </a:lnTo>
                  <a:lnTo>
                    <a:pt x="216155" y="183958"/>
                  </a:lnTo>
                  <a:lnTo>
                    <a:pt x="250431" y="153955"/>
                  </a:lnTo>
                  <a:lnTo>
                    <a:pt x="286670" y="126262"/>
                  </a:lnTo>
                  <a:lnTo>
                    <a:pt x="324758" y="100993"/>
                  </a:lnTo>
                  <a:lnTo>
                    <a:pt x="364577" y="78266"/>
                  </a:lnTo>
                  <a:lnTo>
                    <a:pt x="406014" y="58194"/>
                  </a:lnTo>
                  <a:lnTo>
                    <a:pt x="448952" y="40893"/>
                  </a:lnTo>
                  <a:lnTo>
                    <a:pt x="493277" y="26479"/>
                  </a:lnTo>
                  <a:lnTo>
                    <a:pt x="538872" y="15067"/>
                  </a:lnTo>
                  <a:lnTo>
                    <a:pt x="585623" y="6773"/>
                  </a:lnTo>
                  <a:lnTo>
                    <a:pt x="633414" y="1712"/>
                  </a:lnTo>
                  <a:lnTo>
                    <a:pt x="682129" y="0"/>
                  </a:lnTo>
                  <a:lnTo>
                    <a:pt x="2426068" y="0"/>
                  </a:lnTo>
                  <a:lnTo>
                    <a:pt x="2474783" y="1712"/>
                  </a:lnTo>
                  <a:lnTo>
                    <a:pt x="2522574" y="6773"/>
                  </a:lnTo>
                  <a:lnTo>
                    <a:pt x="2569325" y="15067"/>
                  </a:lnTo>
                  <a:lnTo>
                    <a:pt x="2614920" y="26479"/>
                  </a:lnTo>
                  <a:lnTo>
                    <a:pt x="2659245" y="40893"/>
                  </a:lnTo>
                  <a:lnTo>
                    <a:pt x="2702183" y="58194"/>
                  </a:lnTo>
                  <a:lnTo>
                    <a:pt x="2743620" y="78266"/>
                  </a:lnTo>
                  <a:lnTo>
                    <a:pt x="2783439" y="100993"/>
                  </a:lnTo>
                  <a:lnTo>
                    <a:pt x="2821527" y="126262"/>
                  </a:lnTo>
                  <a:lnTo>
                    <a:pt x="2857766" y="153955"/>
                  </a:lnTo>
                  <a:lnTo>
                    <a:pt x="2892042" y="183958"/>
                  </a:lnTo>
                  <a:lnTo>
                    <a:pt x="2924239" y="216155"/>
                  </a:lnTo>
                  <a:lnTo>
                    <a:pt x="2954242" y="250431"/>
                  </a:lnTo>
                  <a:lnTo>
                    <a:pt x="2981935" y="286670"/>
                  </a:lnTo>
                  <a:lnTo>
                    <a:pt x="3007204" y="324758"/>
                  </a:lnTo>
                  <a:lnTo>
                    <a:pt x="3029931" y="364577"/>
                  </a:lnTo>
                  <a:lnTo>
                    <a:pt x="3050003" y="406014"/>
                  </a:lnTo>
                  <a:lnTo>
                    <a:pt x="3067304" y="448952"/>
                  </a:lnTo>
                  <a:lnTo>
                    <a:pt x="3081718" y="493277"/>
                  </a:lnTo>
                  <a:lnTo>
                    <a:pt x="3093130" y="538872"/>
                  </a:lnTo>
                  <a:lnTo>
                    <a:pt x="3101424" y="585623"/>
                  </a:lnTo>
                  <a:lnTo>
                    <a:pt x="3106485" y="633414"/>
                  </a:lnTo>
                  <a:lnTo>
                    <a:pt x="3108198" y="682129"/>
                  </a:lnTo>
                  <a:lnTo>
                    <a:pt x="3108198" y="1522336"/>
                  </a:lnTo>
                  <a:lnTo>
                    <a:pt x="3106485" y="1571051"/>
                  </a:lnTo>
                  <a:lnTo>
                    <a:pt x="3101424" y="1618842"/>
                  </a:lnTo>
                  <a:lnTo>
                    <a:pt x="3093130" y="1665593"/>
                  </a:lnTo>
                  <a:lnTo>
                    <a:pt x="3081718" y="1711188"/>
                  </a:lnTo>
                  <a:lnTo>
                    <a:pt x="3067304" y="1755513"/>
                  </a:lnTo>
                  <a:lnTo>
                    <a:pt x="3050003" y="1798451"/>
                  </a:lnTo>
                  <a:lnTo>
                    <a:pt x="3029931" y="1839888"/>
                  </a:lnTo>
                  <a:lnTo>
                    <a:pt x="3007204" y="1879707"/>
                  </a:lnTo>
                  <a:lnTo>
                    <a:pt x="2981935" y="1917795"/>
                  </a:lnTo>
                  <a:lnTo>
                    <a:pt x="2954242" y="1954034"/>
                  </a:lnTo>
                  <a:lnTo>
                    <a:pt x="2924239" y="1988310"/>
                  </a:lnTo>
                  <a:lnTo>
                    <a:pt x="2892042" y="2020507"/>
                  </a:lnTo>
                  <a:lnTo>
                    <a:pt x="2857766" y="2050510"/>
                  </a:lnTo>
                  <a:lnTo>
                    <a:pt x="2821527" y="2078203"/>
                  </a:lnTo>
                  <a:lnTo>
                    <a:pt x="2783439" y="2103472"/>
                  </a:lnTo>
                  <a:lnTo>
                    <a:pt x="2743620" y="2126199"/>
                  </a:lnTo>
                  <a:lnTo>
                    <a:pt x="2702183" y="2146271"/>
                  </a:lnTo>
                  <a:lnTo>
                    <a:pt x="2659245" y="2163572"/>
                  </a:lnTo>
                  <a:lnTo>
                    <a:pt x="2614920" y="2177986"/>
                  </a:lnTo>
                  <a:lnTo>
                    <a:pt x="2569325" y="2189398"/>
                  </a:lnTo>
                  <a:lnTo>
                    <a:pt x="2522574" y="2197692"/>
                  </a:lnTo>
                  <a:lnTo>
                    <a:pt x="2474783" y="2202753"/>
                  </a:lnTo>
                  <a:lnTo>
                    <a:pt x="2426068" y="2204466"/>
                  </a:lnTo>
                  <a:lnTo>
                    <a:pt x="682129" y="2204466"/>
                  </a:lnTo>
                  <a:lnTo>
                    <a:pt x="633414" y="2202753"/>
                  </a:lnTo>
                  <a:lnTo>
                    <a:pt x="585623" y="2197692"/>
                  </a:lnTo>
                  <a:lnTo>
                    <a:pt x="538872" y="2189398"/>
                  </a:lnTo>
                  <a:lnTo>
                    <a:pt x="493277" y="2177986"/>
                  </a:lnTo>
                  <a:lnTo>
                    <a:pt x="448952" y="2163572"/>
                  </a:lnTo>
                  <a:lnTo>
                    <a:pt x="406014" y="2146271"/>
                  </a:lnTo>
                  <a:lnTo>
                    <a:pt x="364577" y="2126199"/>
                  </a:lnTo>
                  <a:lnTo>
                    <a:pt x="324758" y="2103472"/>
                  </a:lnTo>
                  <a:lnTo>
                    <a:pt x="286670" y="2078203"/>
                  </a:lnTo>
                  <a:lnTo>
                    <a:pt x="250431" y="2050510"/>
                  </a:lnTo>
                  <a:lnTo>
                    <a:pt x="216155" y="2020507"/>
                  </a:lnTo>
                  <a:lnTo>
                    <a:pt x="183958" y="1988310"/>
                  </a:lnTo>
                  <a:lnTo>
                    <a:pt x="153955" y="1954034"/>
                  </a:lnTo>
                  <a:lnTo>
                    <a:pt x="126262" y="1917795"/>
                  </a:lnTo>
                  <a:lnTo>
                    <a:pt x="100993" y="1879707"/>
                  </a:lnTo>
                  <a:lnTo>
                    <a:pt x="78266" y="1839888"/>
                  </a:lnTo>
                  <a:lnTo>
                    <a:pt x="58194" y="1798451"/>
                  </a:lnTo>
                  <a:lnTo>
                    <a:pt x="40893" y="1755513"/>
                  </a:lnTo>
                  <a:lnTo>
                    <a:pt x="26479" y="1711188"/>
                  </a:lnTo>
                  <a:lnTo>
                    <a:pt x="15067" y="1665593"/>
                  </a:lnTo>
                  <a:lnTo>
                    <a:pt x="6773" y="1618842"/>
                  </a:lnTo>
                  <a:lnTo>
                    <a:pt x="1712" y="1571051"/>
                  </a:lnTo>
                  <a:lnTo>
                    <a:pt x="0" y="1522336"/>
                  </a:lnTo>
                  <a:lnTo>
                    <a:pt x="0" y="682129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3213" y="3872291"/>
              <a:ext cx="725865" cy="151298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62745" y="4418233"/>
            <a:ext cx="5911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75863" y="3872291"/>
            <a:ext cx="726572" cy="15129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64977" y="5389128"/>
            <a:ext cx="15360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localhost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3988" y="1578541"/>
            <a:ext cx="59118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  <a:p>
            <a:pPr marL="206375">
              <a:lnSpc>
                <a:spcPct val="100000"/>
              </a:lnSpc>
              <a:spcBef>
                <a:spcPts val="2010"/>
              </a:spcBef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IP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9981" y="1578541"/>
            <a:ext cx="591185" cy="99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  <a:p>
            <a:pPr marL="160655">
              <a:lnSpc>
                <a:spcPct val="100000"/>
              </a:lnSpc>
              <a:spcBef>
                <a:spcPts val="2010"/>
              </a:spcBef>
            </a:pPr>
            <a:r>
              <a:rPr sz="2200" b="1" spc="-5" dirty="0">
                <a:latin typeface="Courier New" panose="02070309020205020404"/>
                <a:cs typeface="Courier New" panose="02070309020205020404"/>
              </a:rPr>
              <a:t>IP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61959" y="1301496"/>
            <a:ext cx="460375" cy="4234815"/>
          </a:xfrm>
          <a:custGeom>
            <a:avLst/>
            <a:gdLst/>
            <a:ahLst/>
            <a:cxnLst/>
            <a:rect l="l" t="t" r="r" b="b"/>
            <a:pathLst>
              <a:path w="460375" h="4234815">
                <a:moveTo>
                  <a:pt x="460248" y="0"/>
                </a:moveTo>
                <a:lnTo>
                  <a:pt x="0" y="0"/>
                </a:lnTo>
                <a:lnTo>
                  <a:pt x="0" y="4234433"/>
                </a:lnTo>
                <a:lnTo>
                  <a:pt x="460248" y="4234433"/>
                </a:lnTo>
                <a:lnTo>
                  <a:pt x="4602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31223" y="2757100"/>
            <a:ext cx="309245" cy="13227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938" y="635125"/>
            <a:ext cx="8470900" cy="5336540"/>
          </a:xfrm>
          <a:custGeom>
            <a:avLst/>
            <a:gdLst/>
            <a:ahLst/>
            <a:cxnLst/>
            <a:rect l="l" t="t" r="r" b="b"/>
            <a:pathLst>
              <a:path w="8470900" h="5336540">
                <a:moveTo>
                  <a:pt x="0" y="681977"/>
                </a:moveTo>
                <a:lnTo>
                  <a:pt x="1712" y="633273"/>
                </a:lnTo>
                <a:lnTo>
                  <a:pt x="6772" y="585493"/>
                </a:lnTo>
                <a:lnTo>
                  <a:pt x="15064" y="538753"/>
                </a:lnTo>
                <a:lnTo>
                  <a:pt x="26474" y="493168"/>
                </a:lnTo>
                <a:lnTo>
                  <a:pt x="40884" y="448854"/>
                </a:lnTo>
                <a:lnTo>
                  <a:pt x="58181" y="405925"/>
                </a:lnTo>
                <a:lnTo>
                  <a:pt x="78249" y="364498"/>
                </a:lnTo>
                <a:lnTo>
                  <a:pt x="100972" y="324687"/>
                </a:lnTo>
                <a:lnTo>
                  <a:pt x="126235" y="286608"/>
                </a:lnTo>
                <a:lnTo>
                  <a:pt x="153922" y="250377"/>
                </a:lnTo>
                <a:lnTo>
                  <a:pt x="183919" y="216109"/>
                </a:lnTo>
                <a:lnTo>
                  <a:pt x="216109" y="183919"/>
                </a:lnTo>
                <a:lnTo>
                  <a:pt x="250377" y="153922"/>
                </a:lnTo>
                <a:lnTo>
                  <a:pt x="286608" y="126235"/>
                </a:lnTo>
                <a:lnTo>
                  <a:pt x="324687" y="100972"/>
                </a:lnTo>
                <a:lnTo>
                  <a:pt x="364498" y="78249"/>
                </a:lnTo>
                <a:lnTo>
                  <a:pt x="405925" y="58181"/>
                </a:lnTo>
                <a:lnTo>
                  <a:pt x="448854" y="40884"/>
                </a:lnTo>
                <a:lnTo>
                  <a:pt x="493168" y="26474"/>
                </a:lnTo>
                <a:lnTo>
                  <a:pt x="538753" y="15064"/>
                </a:lnTo>
                <a:lnTo>
                  <a:pt x="585493" y="6772"/>
                </a:lnTo>
                <a:lnTo>
                  <a:pt x="633273" y="1712"/>
                </a:lnTo>
                <a:lnTo>
                  <a:pt x="681977" y="0"/>
                </a:lnTo>
                <a:lnTo>
                  <a:pt x="7788414" y="0"/>
                </a:lnTo>
                <a:lnTo>
                  <a:pt x="7837118" y="1712"/>
                </a:lnTo>
                <a:lnTo>
                  <a:pt x="7884898" y="6772"/>
                </a:lnTo>
                <a:lnTo>
                  <a:pt x="7931638" y="15064"/>
                </a:lnTo>
                <a:lnTo>
                  <a:pt x="7977223" y="26474"/>
                </a:lnTo>
                <a:lnTo>
                  <a:pt x="8021537" y="40884"/>
                </a:lnTo>
                <a:lnTo>
                  <a:pt x="8064466" y="58181"/>
                </a:lnTo>
                <a:lnTo>
                  <a:pt x="8105893" y="78249"/>
                </a:lnTo>
                <a:lnTo>
                  <a:pt x="8145704" y="100972"/>
                </a:lnTo>
                <a:lnTo>
                  <a:pt x="8183783" y="126235"/>
                </a:lnTo>
                <a:lnTo>
                  <a:pt x="8220014" y="153922"/>
                </a:lnTo>
                <a:lnTo>
                  <a:pt x="8254282" y="183919"/>
                </a:lnTo>
                <a:lnTo>
                  <a:pt x="8286472" y="216109"/>
                </a:lnTo>
                <a:lnTo>
                  <a:pt x="8316469" y="250377"/>
                </a:lnTo>
                <a:lnTo>
                  <a:pt x="8344156" y="286608"/>
                </a:lnTo>
                <a:lnTo>
                  <a:pt x="8369419" y="324687"/>
                </a:lnTo>
                <a:lnTo>
                  <a:pt x="8392142" y="364498"/>
                </a:lnTo>
                <a:lnTo>
                  <a:pt x="8412210" y="405925"/>
                </a:lnTo>
                <a:lnTo>
                  <a:pt x="8429507" y="448854"/>
                </a:lnTo>
                <a:lnTo>
                  <a:pt x="8443917" y="493168"/>
                </a:lnTo>
                <a:lnTo>
                  <a:pt x="8455327" y="538753"/>
                </a:lnTo>
                <a:lnTo>
                  <a:pt x="8463619" y="585493"/>
                </a:lnTo>
                <a:lnTo>
                  <a:pt x="8468679" y="633273"/>
                </a:lnTo>
                <a:lnTo>
                  <a:pt x="8470392" y="681977"/>
                </a:lnTo>
                <a:lnTo>
                  <a:pt x="8470392" y="4654308"/>
                </a:lnTo>
                <a:lnTo>
                  <a:pt x="8468679" y="4703012"/>
                </a:lnTo>
                <a:lnTo>
                  <a:pt x="8463619" y="4750792"/>
                </a:lnTo>
                <a:lnTo>
                  <a:pt x="8455327" y="4797532"/>
                </a:lnTo>
                <a:lnTo>
                  <a:pt x="8443917" y="4843117"/>
                </a:lnTo>
                <a:lnTo>
                  <a:pt x="8429507" y="4887431"/>
                </a:lnTo>
                <a:lnTo>
                  <a:pt x="8412210" y="4930360"/>
                </a:lnTo>
                <a:lnTo>
                  <a:pt x="8392142" y="4971787"/>
                </a:lnTo>
                <a:lnTo>
                  <a:pt x="8369419" y="5011598"/>
                </a:lnTo>
                <a:lnTo>
                  <a:pt x="8344156" y="5049677"/>
                </a:lnTo>
                <a:lnTo>
                  <a:pt x="8316469" y="5085908"/>
                </a:lnTo>
                <a:lnTo>
                  <a:pt x="8286472" y="5120176"/>
                </a:lnTo>
                <a:lnTo>
                  <a:pt x="8254282" y="5152366"/>
                </a:lnTo>
                <a:lnTo>
                  <a:pt x="8220014" y="5182363"/>
                </a:lnTo>
                <a:lnTo>
                  <a:pt x="8183783" y="5210050"/>
                </a:lnTo>
                <a:lnTo>
                  <a:pt x="8145704" y="5235313"/>
                </a:lnTo>
                <a:lnTo>
                  <a:pt x="8105893" y="5258036"/>
                </a:lnTo>
                <a:lnTo>
                  <a:pt x="8064466" y="5278104"/>
                </a:lnTo>
                <a:lnTo>
                  <a:pt x="8021537" y="5295401"/>
                </a:lnTo>
                <a:lnTo>
                  <a:pt x="7977223" y="5309811"/>
                </a:lnTo>
                <a:lnTo>
                  <a:pt x="7931638" y="5321221"/>
                </a:lnTo>
                <a:lnTo>
                  <a:pt x="7884898" y="5329513"/>
                </a:lnTo>
                <a:lnTo>
                  <a:pt x="7837118" y="5334573"/>
                </a:lnTo>
                <a:lnTo>
                  <a:pt x="7788414" y="5336285"/>
                </a:lnTo>
                <a:lnTo>
                  <a:pt x="681977" y="5336285"/>
                </a:lnTo>
                <a:lnTo>
                  <a:pt x="633273" y="5334573"/>
                </a:lnTo>
                <a:lnTo>
                  <a:pt x="585493" y="5329513"/>
                </a:lnTo>
                <a:lnTo>
                  <a:pt x="538753" y="5321221"/>
                </a:lnTo>
                <a:lnTo>
                  <a:pt x="493168" y="5309811"/>
                </a:lnTo>
                <a:lnTo>
                  <a:pt x="448854" y="5295401"/>
                </a:lnTo>
                <a:lnTo>
                  <a:pt x="405925" y="5278104"/>
                </a:lnTo>
                <a:lnTo>
                  <a:pt x="364498" y="5258036"/>
                </a:lnTo>
                <a:lnTo>
                  <a:pt x="324687" y="5235313"/>
                </a:lnTo>
                <a:lnTo>
                  <a:pt x="286608" y="5210050"/>
                </a:lnTo>
                <a:lnTo>
                  <a:pt x="250377" y="5182363"/>
                </a:lnTo>
                <a:lnTo>
                  <a:pt x="216109" y="5152366"/>
                </a:lnTo>
                <a:lnTo>
                  <a:pt x="183919" y="5120176"/>
                </a:lnTo>
                <a:lnTo>
                  <a:pt x="153922" y="5085908"/>
                </a:lnTo>
                <a:lnTo>
                  <a:pt x="126235" y="5049677"/>
                </a:lnTo>
                <a:lnTo>
                  <a:pt x="100972" y="5011598"/>
                </a:lnTo>
                <a:lnTo>
                  <a:pt x="78249" y="4971787"/>
                </a:lnTo>
                <a:lnTo>
                  <a:pt x="58181" y="4930360"/>
                </a:lnTo>
                <a:lnTo>
                  <a:pt x="40884" y="4887431"/>
                </a:lnTo>
                <a:lnTo>
                  <a:pt x="26474" y="4843117"/>
                </a:lnTo>
                <a:lnTo>
                  <a:pt x="15064" y="4797532"/>
                </a:lnTo>
                <a:lnTo>
                  <a:pt x="6772" y="4750792"/>
                </a:lnTo>
                <a:lnTo>
                  <a:pt x="1712" y="4703012"/>
                </a:lnTo>
                <a:lnTo>
                  <a:pt x="0" y="4654308"/>
                </a:lnTo>
                <a:lnTo>
                  <a:pt x="0" y="681977"/>
                </a:lnTo>
                <a:close/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248538" y="6080126"/>
            <a:ext cx="8521700" cy="2839720"/>
            <a:chOff x="248538" y="6080126"/>
            <a:chExt cx="8521700" cy="2839720"/>
          </a:xfrm>
        </p:grpSpPr>
        <p:sp>
          <p:nvSpPr>
            <p:cNvPr id="18" name="object 18"/>
            <p:cNvSpPr/>
            <p:nvPr/>
          </p:nvSpPr>
          <p:spPr>
            <a:xfrm>
              <a:off x="273938" y="6105526"/>
              <a:ext cx="8470900" cy="2788920"/>
            </a:xfrm>
            <a:custGeom>
              <a:avLst/>
              <a:gdLst/>
              <a:ahLst/>
              <a:cxnLst/>
              <a:rect l="l" t="t" r="r" b="b"/>
              <a:pathLst>
                <a:path w="8470900" h="2788920">
                  <a:moveTo>
                    <a:pt x="0" y="681837"/>
                  </a:moveTo>
                  <a:lnTo>
                    <a:pt x="1711" y="633143"/>
                  </a:lnTo>
                  <a:lnTo>
                    <a:pt x="6770" y="585373"/>
                  </a:lnTo>
                  <a:lnTo>
                    <a:pt x="15061" y="538643"/>
                  </a:lnTo>
                  <a:lnTo>
                    <a:pt x="26468" y="493067"/>
                  </a:lnTo>
                  <a:lnTo>
                    <a:pt x="40876" y="448762"/>
                  </a:lnTo>
                  <a:lnTo>
                    <a:pt x="58169" y="405842"/>
                  </a:lnTo>
                  <a:lnTo>
                    <a:pt x="78233" y="364423"/>
                  </a:lnTo>
                  <a:lnTo>
                    <a:pt x="100951" y="324620"/>
                  </a:lnTo>
                  <a:lnTo>
                    <a:pt x="126209" y="286549"/>
                  </a:lnTo>
                  <a:lnTo>
                    <a:pt x="153890" y="250325"/>
                  </a:lnTo>
                  <a:lnTo>
                    <a:pt x="183881" y="216064"/>
                  </a:lnTo>
                  <a:lnTo>
                    <a:pt x="216064" y="183881"/>
                  </a:lnTo>
                  <a:lnTo>
                    <a:pt x="250325" y="153890"/>
                  </a:lnTo>
                  <a:lnTo>
                    <a:pt x="286549" y="126209"/>
                  </a:lnTo>
                  <a:lnTo>
                    <a:pt x="324620" y="100951"/>
                  </a:lnTo>
                  <a:lnTo>
                    <a:pt x="364423" y="78233"/>
                  </a:lnTo>
                  <a:lnTo>
                    <a:pt x="405842" y="58169"/>
                  </a:lnTo>
                  <a:lnTo>
                    <a:pt x="448762" y="40876"/>
                  </a:lnTo>
                  <a:lnTo>
                    <a:pt x="493067" y="26468"/>
                  </a:lnTo>
                  <a:lnTo>
                    <a:pt x="538643" y="15061"/>
                  </a:lnTo>
                  <a:lnTo>
                    <a:pt x="585373" y="6770"/>
                  </a:lnTo>
                  <a:lnTo>
                    <a:pt x="633143" y="1711"/>
                  </a:lnTo>
                  <a:lnTo>
                    <a:pt x="681837" y="0"/>
                  </a:lnTo>
                  <a:lnTo>
                    <a:pt x="7788554" y="0"/>
                  </a:lnTo>
                  <a:lnTo>
                    <a:pt x="7837248" y="1711"/>
                  </a:lnTo>
                  <a:lnTo>
                    <a:pt x="7885018" y="6770"/>
                  </a:lnTo>
                  <a:lnTo>
                    <a:pt x="7931748" y="15061"/>
                  </a:lnTo>
                  <a:lnTo>
                    <a:pt x="7977324" y="26468"/>
                  </a:lnTo>
                  <a:lnTo>
                    <a:pt x="8021629" y="40876"/>
                  </a:lnTo>
                  <a:lnTo>
                    <a:pt x="8064549" y="58169"/>
                  </a:lnTo>
                  <a:lnTo>
                    <a:pt x="8105968" y="78233"/>
                  </a:lnTo>
                  <a:lnTo>
                    <a:pt x="8145771" y="100951"/>
                  </a:lnTo>
                  <a:lnTo>
                    <a:pt x="8183842" y="126209"/>
                  </a:lnTo>
                  <a:lnTo>
                    <a:pt x="8220066" y="153890"/>
                  </a:lnTo>
                  <a:lnTo>
                    <a:pt x="8254327" y="183881"/>
                  </a:lnTo>
                  <a:lnTo>
                    <a:pt x="8286510" y="216064"/>
                  </a:lnTo>
                  <a:lnTo>
                    <a:pt x="8316501" y="250325"/>
                  </a:lnTo>
                  <a:lnTo>
                    <a:pt x="8344182" y="286549"/>
                  </a:lnTo>
                  <a:lnTo>
                    <a:pt x="8369440" y="324620"/>
                  </a:lnTo>
                  <a:lnTo>
                    <a:pt x="8392158" y="364423"/>
                  </a:lnTo>
                  <a:lnTo>
                    <a:pt x="8412222" y="405842"/>
                  </a:lnTo>
                  <a:lnTo>
                    <a:pt x="8429515" y="448762"/>
                  </a:lnTo>
                  <a:lnTo>
                    <a:pt x="8443923" y="493067"/>
                  </a:lnTo>
                  <a:lnTo>
                    <a:pt x="8455330" y="538643"/>
                  </a:lnTo>
                  <a:lnTo>
                    <a:pt x="8463621" y="585373"/>
                  </a:lnTo>
                  <a:lnTo>
                    <a:pt x="8468680" y="633143"/>
                  </a:lnTo>
                  <a:lnTo>
                    <a:pt x="8470392" y="681837"/>
                  </a:lnTo>
                  <a:lnTo>
                    <a:pt x="8470392" y="2107082"/>
                  </a:lnTo>
                  <a:lnTo>
                    <a:pt x="8468680" y="2155776"/>
                  </a:lnTo>
                  <a:lnTo>
                    <a:pt x="8463621" y="2203546"/>
                  </a:lnTo>
                  <a:lnTo>
                    <a:pt x="8455330" y="2250276"/>
                  </a:lnTo>
                  <a:lnTo>
                    <a:pt x="8443923" y="2295852"/>
                  </a:lnTo>
                  <a:lnTo>
                    <a:pt x="8429515" y="2340157"/>
                  </a:lnTo>
                  <a:lnTo>
                    <a:pt x="8412222" y="2383077"/>
                  </a:lnTo>
                  <a:lnTo>
                    <a:pt x="8392158" y="2424496"/>
                  </a:lnTo>
                  <a:lnTo>
                    <a:pt x="8369440" y="2464299"/>
                  </a:lnTo>
                  <a:lnTo>
                    <a:pt x="8344182" y="2502370"/>
                  </a:lnTo>
                  <a:lnTo>
                    <a:pt x="8316501" y="2538594"/>
                  </a:lnTo>
                  <a:lnTo>
                    <a:pt x="8286510" y="2572855"/>
                  </a:lnTo>
                  <a:lnTo>
                    <a:pt x="8254327" y="2605038"/>
                  </a:lnTo>
                  <a:lnTo>
                    <a:pt x="8220066" y="2635029"/>
                  </a:lnTo>
                  <a:lnTo>
                    <a:pt x="8183842" y="2662710"/>
                  </a:lnTo>
                  <a:lnTo>
                    <a:pt x="8145771" y="2687968"/>
                  </a:lnTo>
                  <a:lnTo>
                    <a:pt x="8105968" y="2710686"/>
                  </a:lnTo>
                  <a:lnTo>
                    <a:pt x="8064549" y="2730750"/>
                  </a:lnTo>
                  <a:lnTo>
                    <a:pt x="8021629" y="2748043"/>
                  </a:lnTo>
                  <a:lnTo>
                    <a:pt x="7977324" y="2762451"/>
                  </a:lnTo>
                  <a:lnTo>
                    <a:pt x="7931748" y="2773858"/>
                  </a:lnTo>
                  <a:lnTo>
                    <a:pt x="7885018" y="2782149"/>
                  </a:lnTo>
                  <a:lnTo>
                    <a:pt x="7837248" y="2787208"/>
                  </a:lnTo>
                  <a:lnTo>
                    <a:pt x="7788554" y="2788920"/>
                  </a:lnTo>
                  <a:lnTo>
                    <a:pt x="681837" y="2788920"/>
                  </a:lnTo>
                  <a:lnTo>
                    <a:pt x="633143" y="2787208"/>
                  </a:lnTo>
                  <a:lnTo>
                    <a:pt x="585373" y="2782149"/>
                  </a:lnTo>
                  <a:lnTo>
                    <a:pt x="538643" y="2773858"/>
                  </a:lnTo>
                  <a:lnTo>
                    <a:pt x="493067" y="2762451"/>
                  </a:lnTo>
                  <a:lnTo>
                    <a:pt x="448762" y="2748043"/>
                  </a:lnTo>
                  <a:lnTo>
                    <a:pt x="405842" y="2730750"/>
                  </a:lnTo>
                  <a:lnTo>
                    <a:pt x="364423" y="2710686"/>
                  </a:lnTo>
                  <a:lnTo>
                    <a:pt x="324620" y="2687968"/>
                  </a:lnTo>
                  <a:lnTo>
                    <a:pt x="286549" y="2662710"/>
                  </a:lnTo>
                  <a:lnTo>
                    <a:pt x="250325" y="2635029"/>
                  </a:lnTo>
                  <a:lnTo>
                    <a:pt x="216064" y="2605038"/>
                  </a:lnTo>
                  <a:lnTo>
                    <a:pt x="183881" y="2572855"/>
                  </a:lnTo>
                  <a:lnTo>
                    <a:pt x="153890" y="2538594"/>
                  </a:lnTo>
                  <a:lnTo>
                    <a:pt x="126209" y="2502370"/>
                  </a:lnTo>
                  <a:lnTo>
                    <a:pt x="100951" y="2464299"/>
                  </a:lnTo>
                  <a:lnTo>
                    <a:pt x="78233" y="2424496"/>
                  </a:lnTo>
                  <a:lnTo>
                    <a:pt x="58169" y="2383077"/>
                  </a:lnTo>
                  <a:lnTo>
                    <a:pt x="40876" y="2340157"/>
                  </a:lnTo>
                  <a:lnTo>
                    <a:pt x="26468" y="2295852"/>
                  </a:lnTo>
                  <a:lnTo>
                    <a:pt x="15061" y="2250276"/>
                  </a:lnTo>
                  <a:lnTo>
                    <a:pt x="6770" y="2203546"/>
                  </a:lnTo>
                  <a:lnTo>
                    <a:pt x="1711" y="2155776"/>
                  </a:lnTo>
                  <a:lnTo>
                    <a:pt x="0" y="2107082"/>
                  </a:lnTo>
                  <a:lnTo>
                    <a:pt x="0" y="681837"/>
                  </a:lnTo>
                  <a:close/>
                </a:path>
              </a:pathLst>
            </a:custGeom>
            <a:ln w="50799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8822" y="6286885"/>
              <a:ext cx="1956435" cy="2426335"/>
            </a:xfrm>
            <a:custGeom>
              <a:avLst/>
              <a:gdLst/>
              <a:ahLst/>
              <a:cxnLst/>
              <a:rect l="l" t="t" r="r" b="b"/>
              <a:pathLst>
                <a:path w="1956435" h="2426334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0" y="286597"/>
                  </a:lnTo>
                  <a:lnTo>
                    <a:pt x="153916" y="250367"/>
                  </a:lnTo>
                  <a:lnTo>
                    <a:pt x="183911" y="216100"/>
                  </a:lnTo>
                  <a:lnTo>
                    <a:pt x="216100" y="183911"/>
                  </a:lnTo>
                  <a:lnTo>
                    <a:pt x="250367" y="153916"/>
                  </a:lnTo>
                  <a:lnTo>
                    <a:pt x="286597" y="126230"/>
                  </a:lnTo>
                  <a:lnTo>
                    <a:pt x="324674" y="100968"/>
                  </a:lnTo>
                  <a:lnTo>
                    <a:pt x="364484" y="78246"/>
                  </a:lnTo>
                  <a:lnTo>
                    <a:pt x="405910" y="58179"/>
                  </a:lnTo>
                  <a:lnTo>
                    <a:pt x="448837" y="40883"/>
                  </a:lnTo>
                  <a:lnTo>
                    <a:pt x="493150" y="26473"/>
                  </a:lnTo>
                  <a:lnTo>
                    <a:pt x="538733" y="15064"/>
                  </a:lnTo>
                  <a:lnTo>
                    <a:pt x="585471" y="6772"/>
                  </a:lnTo>
                  <a:lnTo>
                    <a:pt x="633249" y="1712"/>
                  </a:lnTo>
                  <a:lnTo>
                    <a:pt x="681951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4243"/>
                  </a:lnTo>
                  <a:lnTo>
                    <a:pt x="1954341" y="1792945"/>
                  </a:lnTo>
                  <a:lnTo>
                    <a:pt x="1949281" y="1840723"/>
                  </a:lnTo>
                  <a:lnTo>
                    <a:pt x="1940989" y="1887462"/>
                  </a:lnTo>
                  <a:lnTo>
                    <a:pt x="1929580" y="1933046"/>
                  </a:lnTo>
                  <a:lnTo>
                    <a:pt x="1915170" y="1977359"/>
                  </a:lnTo>
                  <a:lnTo>
                    <a:pt x="1897874" y="2020287"/>
                  </a:lnTo>
                  <a:lnTo>
                    <a:pt x="1877807" y="2061713"/>
                  </a:lnTo>
                  <a:lnTo>
                    <a:pt x="1855085" y="2101523"/>
                  </a:lnTo>
                  <a:lnTo>
                    <a:pt x="1829823" y="2139601"/>
                  </a:lnTo>
                  <a:lnTo>
                    <a:pt x="1802137" y="2175832"/>
                  </a:lnTo>
                  <a:lnTo>
                    <a:pt x="1772142" y="2210100"/>
                  </a:lnTo>
                  <a:lnTo>
                    <a:pt x="1739953" y="2242290"/>
                  </a:lnTo>
                  <a:lnTo>
                    <a:pt x="1705686" y="2272286"/>
                  </a:lnTo>
                  <a:lnTo>
                    <a:pt x="1669456" y="2299973"/>
                  </a:lnTo>
                  <a:lnTo>
                    <a:pt x="1631379" y="2325236"/>
                  </a:lnTo>
                  <a:lnTo>
                    <a:pt x="1591569" y="2347958"/>
                  </a:lnTo>
                  <a:lnTo>
                    <a:pt x="1550143" y="2368026"/>
                  </a:lnTo>
                  <a:lnTo>
                    <a:pt x="1507216" y="2385323"/>
                  </a:lnTo>
                  <a:lnTo>
                    <a:pt x="1462903" y="2399733"/>
                  </a:lnTo>
                  <a:lnTo>
                    <a:pt x="1417320" y="2411143"/>
                  </a:lnTo>
                  <a:lnTo>
                    <a:pt x="1370582" y="2419435"/>
                  </a:lnTo>
                  <a:lnTo>
                    <a:pt x="1322804" y="2424495"/>
                  </a:lnTo>
                  <a:lnTo>
                    <a:pt x="1274102" y="2426208"/>
                  </a:lnTo>
                  <a:lnTo>
                    <a:pt x="681951" y="2426208"/>
                  </a:lnTo>
                  <a:lnTo>
                    <a:pt x="633249" y="2424495"/>
                  </a:lnTo>
                  <a:lnTo>
                    <a:pt x="585471" y="2419435"/>
                  </a:lnTo>
                  <a:lnTo>
                    <a:pt x="538733" y="2411143"/>
                  </a:lnTo>
                  <a:lnTo>
                    <a:pt x="493150" y="2399733"/>
                  </a:lnTo>
                  <a:lnTo>
                    <a:pt x="448837" y="2385323"/>
                  </a:lnTo>
                  <a:lnTo>
                    <a:pt x="405910" y="2368026"/>
                  </a:lnTo>
                  <a:lnTo>
                    <a:pt x="364484" y="2347958"/>
                  </a:lnTo>
                  <a:lnTo>
                    <a:pt x="324674" y="2325236"/>
                  </a:lnTo>
                  <a:lnTo>
                    <a:pt x="286597" y="2299973"/>
                  </a:lnTo>
                  <a:lnTo>
                    <a:pt x="250367" y="2272286"/>
                  </a:lnTo>
                  <a:lnTo>
                    <a:pt x="216100" y="2242290"/>
                  </a:lnTo>
                  <a:lnTo>
                    <a:pt x="183911" y="2210100"/>
                  </a:lnTo>
                  <a:lnTo>
                    <a:pt x="153916" y="2175832"/>
                  </a:lnTo>
                  <a:lnTo>
                    <a:pt x="126230" y="2139601"/>
                  </a:lnTo>
                  <a:lnTo>
                    <a:pt x="100968" y="2101523"/>
                  </a:lnTo>
                  <a:lnTo>
                    <a:pt x="78246" y="2061713"/>
                  </a:lnTo>
                  <a:lnTo>
                    <a:pt x="58179" y="2020287"/>
                  </a:lnTo>
                  <a:lnTo>
                    <a:pt x="40883" y="1977359"/>
                  </a:lnTo>
                  <a:lnTo>
                    <a:pt x="26473" y="1933046"/>
                  </a:lnTo>
                  <a:lnTo>
                    <a:pt x="15064" y="1887462"/>
                  </a:lnTo>
                  <a:lnTo>
                    <a:pt x="6772" y="1840723"/>
                  </a:lnTo>
                  <a:lnTo>
                    <a:pt x="1712" y="1792945"/>
                  </a:lnTo>
                  <a:lnTo>
                    <a:pt x="0" y="1744243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6845" y="6741221"/>
              <a:ext cx="725865" cy="15129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061959" y="6522719"/>
              <a:ext cx="460375" cy="1953895"/>
            </a:xfrm>
            <a:custGeom>
              <a:avLst/>
              <a:gdLst/>
              <a:ahLst/>
              <a:cxnLst/>
              <a:rect l="l" t="t" r="r" b="b"/>
              <a:pathLst>
                <a:path w="460375" h="1953895">
                  <a:moveTo>
                    <a:pt x="460248" y="0"/>
                  </a:moveTo>
                  <a:lnTo>
                    <a:pt x="0" y="0"/>
                  </a:lnTo>
                  <a:lnTo>
                    <a:pt x="0" y="1953767"/>
                  </a:lnTo>
                  <a:lnTo>
                    <a:pt x="460248" y="1953767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131223" y="6838133"/>
            <a:ext cx="309245" cy="13227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Kube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xy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571872" y="749467"/>
            <a:ext cx="7110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Networking</a:t>
            </a:r>
            <a:r>
              <a:rPr sz="4800" spc="-1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Fundamentals</a:t>
            </a:r>
            <a:endParaRPr sz="4800"/>
          </a:p>
        </p:txBody>
      </p:sp>
      <p:sp>
        <p:nvSpPr>
          <p:cNvPr id="24" name="object 24"/>
          <p:cNvSpPr txBox="1"/>
          <p:nvPr/>
        </p:nvSpPr>
        <p:spPr>
          <a:xfrm>
            <a:off x="1583516" y="7287311"/>
            <a:ext cx="59118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5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Pod</a:t>
            </a:r>
            <a:endParaRPr sz="2500">
              <a:latin typeface="Arial MT"/>
              <a:cs typeface="Arial MT"/>
            </a:endParaRPr>
          </a:p>
          <a:p>
            <a:pPr marL="186690">
              <a:lnSpc>
                <a:spcPts val="2590"/>
              </a:lnSpc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IP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076" y="3038094"/>
            <a:ext cx="4234180" cy="460375"/>
          </a:xfrm>
          <a:prstGeom prst="rect">
            <a:avLst/>
          </a:prstGeom>
          <a:solidFill>
            <a:srgbClr val="F05B2A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Bridge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75597" y="1309877"/>
            <a:ext cx="460375" cy="7176770"/>
          </a:xfrm>
          <a:custGeom>
            <a:avLst/>
            <a:gdLst/>
            <a:ahLst/>
            <a:cxnLst/>
            <a:rect l="l" t="t" r="r" b="b"/>
            <a:pathLst>
              <a:path w="460375" h="7176770">
                <a:moveTo>
                  <a:pt x="460248" y="0"/>
                </a:moveTo>
                <a:lnTo>
                  <a:pt x="0" y="0"/>
                </a:lnTo>
                <a:lnTo>
                  <a:pt x="0" y="7176516"/>
                </a:lnTo>
                <a:lnTo>
                  <a:pt x="460248" y="7176516"/>
                </a:lnTo>
                <a:lnTo>
                  <a:pt x="460248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044871" y="4208932"/>
            <a:ext cx="309245" cy="13779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90506" y="4989461"/>
            <a:ext cx="5615940" cy="275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0" indent="-45148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Inside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endParaRPr sz="3200">
              <a:latin typeface="Arial MT"/>
              <a:cs typeface="Arial MT"/>
            </a:endParaRPr>
          </a:p>
          <a:p>
            <a:pPr marL="463550" indent="-451485">
              <a:lnSpc>
                <a:spcPct val="100000"/>
              </a:lnSpc>
              <a:spcBef>
                <a:spcPts val="2460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Node</a:t>
            </a:r>
            <a:endParaRPr sz="3200">
              <a:latin typeface="Arial MT"/>
              <a:cs typeface="Arial MT"/>
            </a:endParaRPr>
          </a:p>
          <a:p>
            <a:pPr marL="463550" indent="-451485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Pod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another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Node</a:t>
            </a:r>
            <a:endParaRPr sz="3200">
              <a:latin typeface="Arial MT"/>
              <a:cs typeface="Arial MT"/>
            </a:endParaRPr>
          </a:p>
          <a:p>
            <a:pPr marL="463550" indent="-45148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463550" algn="l"/>
              </a:tabLst>
            </a:pPr>
            <a:r>
              <a:rPr sz="3200" spc="-5" dirty="0">
                <a:latin typeface="Arial MT"/>
                <a:cs typeface="Arial MT"/>
              </a:rPr>
              <a:t>External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Services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756788" y="2358537"/>
            <a:ext cx="3014980" cy="2035810"/>
            <a:chOff x="12756788" y="2358537"/>
            <a:chExt cx="3014980" cy="203581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6788" y="2358537"/>
              <a:ext cx="3014485" cy="20353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3798" y="2878073"/>
              <a:ext cx="1290064" cy="1286255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564251" y="1809883"/>
            <a:ext cx="2007235" cy="2476500"/>
            <a:chOff x="5564251" y="1809883"/>
            <a:chExt cx="2007235" cy="2476500"/>
          </a:xfrm>
        </p:grpSpPr>
        <p:sp>
          <p:nvSpPr>
            <p:cNvPr id="33" name="object 33"/>
            <p:cNvSpPr/>
            <p:nvPr/>
          </p:nvSpPr>
          <p:spPr>
            <a:xfrm>
              <a:off x="5589651" y="1835283"/>
              <a:ext cx="1956435" cy="2425700"/>
            </a:xfrm>
            <a:custGeom>
              <a:avLst/>
              <a:gdLst/>
              <a:ahLst/>
              <a:cxnLst/>
              <a:rect l="l" t="t" r="r" b="b"/>
              <a:pathLst>
                <a:path w="1956434" h="2425700">
                  <a:moveTo>
                    <a:pt x="0" y="681951"/>
                  </a:moveTo>
                  <a:lnTo>
                    <a:pt x="1712" y="633249"/>
                  </a:lnTo>
                  <a:lnTo>
                    <a:pt x="6772" y="585471"/>
                  </a:lnTo>
                  <a:lnTo>
                    <a:pt x="15064" y="538733"/>
                  </a:lnTo>
                  <a:lnTo>
                    <a:pt x="26473" y="493150"/>
                  </a:lnTo>
                  <a:lnTo>
                    <a:pt x="40883" y="448837"/>
                  </a:lnTo>
                  <a:lnTo>
                    <a:pt x="58179" y="405910"/>
                  </a:lnTo>
                  <a:lnTo>
                    <a:pt x="78246" y="364484"/>
                  </a:lnTo>
                  <a:lnTo>
                    <a:pt x="100968" y="324674"/>
                  </a:lnTo>
                  <a:lnTo>
                    <a:pt x="126231" y="286597"/>
                  </a:lnTo>
                  <a:lnTo>
                    <a:pt x="153917" y="250367"/>
                  </a:lnTo>
                  <a:lnTo>
                    <a:pt x="183913" y="216100"/>
                  </a:lnTo>
                  <a:lnTo>
                    <a:pt x="216102" y="183911"/>
                  </a:lnTo>
                  <a:lnTo>
                    <a:pt x="250370" y="153916"/>
                  </a:lnTo>
                  <a:lnTo>
                    <a:pt x="286600" y="126230"/>
                  </a:lnTo>
                  <a:lnTo>
                    <a:pt x="324678" y="100968"/>
                  </a:lnTo>
                  <a:lnTo>
                    <a:pt x="364488" y="78246"/>
                  </a:lnTo>
                  <a:lnTo>
                    <a:pt x="405915" y="58179"/>
                  </a:lnTo>
                  <a:lnTo>
                    <a:pt x="448843" y="40883"/>
                  </a:lnTo>
                  <a:lnTo>
                    <a:pt x="493157" y="26473"/>
                  </a:lnTo>
                  <a:lnTo>
                    <a:pt x="538741" y="15064"/>
                  </a:lnTo>
                  <a:lnTo>
                    <a:pt x="585481" y="6772"/>
                  </a:lnTo>
                  <a:lnTo>
                    <a:pt x="633260" y="1712"/>
                  </a:lnTo>
                  <a:lnTo>
                    <a:pt x="681964" y="0"/>
                  </a:lnTo>
                  <a:lnTo>
                    <a:pt x="1274102" y="0"/>
                  </a:lnTo>
                  <a:lnTo>
                    <a:pt x="1322804" y="1712"/>
                  </a:lnTo>
                  <a:lnTo>
                    <a:pt x="1370582" y="6772"/>
                  </a:lnTo>
                  <a:lnTo>
                    <a:pt x="1417320" y="15064"/>
                  </a:lnTo>
                  <a:lnTo>
                    <a:pt x="1462903" y="26473"/>
                  </a:lnTo>
                  <a:lnTo>
                    <a:pt x="1507216" y="40883"/>
                  </a:lnTo>
                  <a:lnTo>
                    <a:pt x="1550143" y="58179"/>
                  </a:lnTo>
                  <a:lnTo>
                    <a:pt x="1591569" y="78246"/>
                  </a:lnTo>
                  <a:lnTo>
                    <a:pt x="1631379" y="100968"/>
                  </a:lnTo>
                  <a:lnTo>
                    <a:pt x="1669456" y="126230"/>
                  </a:lnTo>
                  <a:lnTo>
                    <a:pt x="1705686" y="153916"/>
                  </a:lnTo>
                  <a:lnTo>
                    <a:pt x="1739953" y="183911"/>
                  </a:lnTo>
                  <a:lnTo>
                    <a:pt x="1772142" y="216100"/>
                  </a:lnTo>
                  <a:lnTo>
                    <a:pt x="1802137" y="250367"/>
                  </a:lnTo>
                  <a:lnTo>
                    <a:pt x="1829823" y="286597"/>
                  </a:lnTo>
                  <a:lnTo>
                    <a:pt x="1855085" y="324674"/>
                  </a:lnTo>
                  <a:lnTo>
                    <a:pt x="1877807" y="364484"/>
                  </a:lnTo>
                  <a:lnTo>
                    <a:pt x="1897874" y="405910"/>
                  </a:lnTo>
                  <a:lnTo>
                    <a:pt x="1915170" y="448837"/>
                  </a:lnTo>
                  <a:lnTo>
                    <a:pt x="1929580" y="493150"/>
                  </a:lnTo>
                  <a:lnTo>
                    <a:pt x="1940989" y="538733"/>
                  </a:lnTo>
                  <a:lnTo>
                    <a:pt x="1949281" y="585471"/>
                  </a:lnTo>
                  <a:lnTo>
                    <a:pt x="1954341" y="633249"/>
                  </a:lnTo>
                  <a:lnTo>
                    <a:pt x="1956054" y="681951"/>
                  </a:lnTo>
                  <a:lnTo>
                    <a:pt x="1956054" y="1743481"/>
                  </a:lnTo>
                  <a:lnTo>
                    <a:pt x="1954341" y="1792183"/>
                  </a:lnTo>
                  <a:lnTo>
                    <a:pt x="1949281" y="1839961"/>
                  </a:lnTo>
                  <a:lnTo>
                    <a:pt x="1940989" y="1886700"/>
                  </a:lnTo>
                  <a:lnTo>
                    <a:pt x="1929580" y="1932284"/>
                  </a:lnTo>
                  <a:lnTo>
                    <a:pt x="1915170" y="1976597"/>
                  </a:lnTo>
                  <a:lnTo>
                    <a:pt x="1897874" y="2019525"/>
                  </a:lnTo>
                  <a:lnTo>
                    <a:pt x="1877807" y="2060951"/>
                  </a:lnTo>
                  <a:lnTo>
                    <a:pt x="1855085" y="2100761"/>
                  </a:lnTo>
                  <a:lnTo>
                    <a:pt x="1829823" y="2138839"/>
                  </a:lnTo>
                  <a:lnTo>
                    <a:pt x="1802137" y="2175070"/>
                  </a:lnTo>
                  <a:lnTo>
                    <a:pt x="1772142" y="2209338"/>
                  </a:lnTo>
                  <a:lnTo>
                    <a:pt x="1739953" y="2241528"/>
                  </a:lnTo>
                  <a:lnTo>
                    <a:pt x="1705686" y="2271524"/>
                  </a:lnTo>
                  <a:lnTo>
                    <a:pt x="1669456" y="2299211"/>
                  </a:lnTo>
                  <a:lnTo>
                    <a:pt x="1631379" y="2324474"/>
                  </a:lnTo>
                  <a:lnTo>
                    <a:pt x="1591569" y="2347196"/>
                  </a:lnTo>
                  <a:lnTo>
                    <a:pt x="1550143" y="2367264"/>
                  </a:lnTo>
                  <a:lnTo>
                    <a:pt x="1507216" y="2384561"/>
                  </a:lnTo>
                  <a:lnTo>
                    <a:pt x="1462903" y="2398971"/>
                  </a:lnTo>
                  <a:lnTo>
                    <a:pt x="1417320" y="2410381"/>
                  </a:lnTo>
                  <a:lnTo>
                    <a:pt x="1370582" y="2418673"/>
                  </a:lnTo>
                  <a:lnTo>
                    <a:pt x="1322804" y="2423733"/>
                  </a:lnTo>
                  <a:lnTo>
                    <a:pt x="1274102" y="2425446"/>
                  </a:lnTo>
                  <a:lnTo>
                    <a:pt x="681964" y="2425446"/>
                  </a:lnTo>
                  <a:lnTo>
                    <a:pt x="633260" y="2423733"/>
                  </a:lnTo>
                  <a:lnTo>
                    <a:pt x="585481" y="2418673"/>
                  </a:lnTo>
                  <a:lnTo>
                    <a:pt x="538741" y="2410381"/>
                  </a:lnTo>
                  <a:lnTo>
                    <a:pt x="493157" y="2398971"/>
                  </a:lnTo>
                  <a:lnTo>
                    <a:pt x="448843" y="2384561"/>
                  </a:lnTo>
                  <a:lnTo>
                    <a:pt x="405915" y="2367264"/>
                  </a:lnTo>
                  <a:lnTo>
                    <a:pt x="364488" y="2347196"/>
                  </a:lnTo>
                  <a:lnTo>
                    <a:pt x="324678" y="2324474"/>
                  </a:lnTo>
                  <a:lnTo>
                    <a:pt x="286600" y="2299211"/>
                  </a:lnTo>
                  <a:lnTo>
                    <a:pt x="250370" y="2271524"/>
                  </a:lnTo>
                  <a:lnTo>
                    <a:pt x="216102" y="2241528"/>
                  </a:lnTo>
                  <a:lnTo>
                    <a:pt x="183913" y="2209338"/>
                  </a:lnTo>
                  <a:lnTo>
                    <a:pt x="153917" y="2175070"/>
                  </a:lnTo>
                  <a:lnTo>
                    <a:pt x="126231" y="2138839"/>
                  </a:lnTo>
                  <a:lnTo>
                    <a:pt x="100968" y="2100761"/>
                  </a:lnTo>
                  <a:lnTo>
                    <a:pt x="78246" y="2060951"/>
                  </a:lnTo>
                  <a:lnTo>
                    <a:pt x="58179" y="2019525"/>
                  </a:lnTo>
                  <a:lnTo>
                    <a:pt x="40883" y="1976597"/>
                  </a:lnTo>
                  <a:lnTo>
                    <a:pt x="26473" y="1932284"/>
                  </a:lnTo>
                  <a:lnTo>
                    <a:pt x="15064" y="1886700"/>
                  </a:lnTo>
                  <a:lnTo>
                    <a:pt x="6772" y="1839961"/>
                  </a:lnTo>
                  <a:lnTo>
                    <a:pt x="1712" y="1792183"/>
                  </a:lnTo>
                  <a:lnTo>
                    <a:pt x="0" y="1743481"/>
                  </a:lnTo>
                  <a:lnTo>
                    <a:pt x="0" y="681951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8453" y="2360935"/>
              <a:ext cx="1500575" cy="136952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394352" y="3505987"/>
            <a:ext cx="85534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 MT"/>
                <a:cs typeface="Arial MT"/>
              </a:rPr>
              <a:t>H</a:t>
            </a:r>
            <a:r>
              <a:rPr sz="2500" dirty="0">
                <a:latin typeface="Arial MT"/>
                <a:cs typeface="Arial MT"/>
              </a:rPr>
              <a:t>TTP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53354" y="1404495"/>
            <a:ext cx="7402195" cy="3331210"/>
            <a:chOff x="5253354" y="1404495"/>
            <a:chExt cx="7402195" cy="3331210"/>
          </a:xfrm>
        </p:grpSpPr>
        <p:sp>
          <p:nvSpPr>
            <p:cNvPr id="37" name="object 37"/>
            <p:cNvSpPr/>
            <p:nvPr/>
          </p:nvSpPr>
          <p:spPr>
            <a:xfrm>
              <a:off x="5278754" y="1429895"/>
              <a:ext cx="2578100" cy="3280410"/>
            </a:xfrm>
            <a:custGeom>
              <a:avLst/>
              <a:gdLst/>
              <a:ahLst/>
              <a:cxnLst/>
              <a:rect l="l" t="t" r="r" b="b"/>
              <a:pathLst>
                <a:path w="2578100" h="3280410">
                  <a:moveTo>
                    <a:pt x="0" y="681837"/>
                  </a:moveTo>
                  <a:lnTo>
                    <a:pt x="1711" y="633143"/>
                  </a:lnTo>
                  <a:lnTo>
                    <a:pt x="6770" y="585373"/>
                  </a:lnTo>
                  <a:lnTo>
                    <a:pt x="15061" y="538643"/>
                  </a:lnTo>
                  <a:lnTo>
                    <a:pt x="26468" y="493067"/>
                  </a:lnTo>
                  <a:lnTo>
                    <a:pt x="40876" y="448762"/>
                  </a:lnTo>
                  <a:lnTo>
                    <a:pt x="58169" y="405842"/>
                  </a:lnTo>
                  <a:lnTo>
                    <a:pt x="78233" y="364423"/>
                  </a:lnTo>
                  <a:lnTo>
                    <a:pt x="100951" y="324620"/>
                  </a:lnTo>
                  <a:lnTo>
                    <a:pt x="126209" y="286549"/>
                  </a:lnTo>
                  <a:lnTo>
                    <a:pt x="153890" y="250325"/>
                  </a:lnTo>
                  <a:lnTo>
                    <a:pt x="183881" y="216064"/>
                  </a:lnTo>
                  <a:lnTo>
                    <a:pt x="216064" y="183881"/>
                  </a:lnTo>
                  <a:lnTo>
                    <a:pt x="250325" y="153890"/>
                  </a:lnTo>
                  <a:lnTo>
                    <a:pt x="286549" y="126209"/>
                  </a:lnTo>
                  <a:lnTo>
                    <a:pt x="324620" y="100951"/>
                  </a:lnTo>
                  <a:lnTo>
                    <a:pt x="364423" y="78233"/>
                  </a:lnTo>
                  <a:lnTo>
                    <a:pt x="405842" y="58169"/>
                  </a:lnTo>
                  <a:lnTo>
                    <a:pt x="448762" y="40876"/>
                  </a:lnTo>
                  <a:lnTo>
                    <a:pt x="493067" y="26468"/>
                  </a:lnTo>
                  <a:lnTo>
                    <a:pt x="538643" y="15061"/>
                  </a:lnTo>
                  <a:lnTo>
                    <a:pt x="585373" y="6770"/>
                  </a:lnTo>
                  <a:lnTo>
                    <a:pt x="633143" y="1711"/>
                  </a:lnTo>
                  <a:lnTo>
                    <a:pt x="681837" y="0"/>
                  </a:lnTo>
                  <a:lnTo>
                    <a:pt x="1896008" y="0"/>
                  </a:lnTo>
                  <a:lnTo>
                    <a:pt x="1944702" y="1711"/>
                  </a:lnTo>
                  <a:lnTo>
                    <a:pt x="1992472" y="6770"/>
                  </a:lnTo>
                  <a:lnTo>
                    <a:pt x="2039202" y="15061"/>
                  </a:lnTo>
                  <a:lnTo>
                    <a:pt x="2084778" y="26468"/>
                  </a:lnTo>
                  <a:lnTo>
                    <a:pt x="2129083" y="40876"/>
                  </a:lnTo>
                  <a:lnTo>
                    <a:pt x="2172003" y="58169"/>
                  </a:lnTo>
                  <a:lnTo>
                    <a:pt x="2213422" y="78233"/>
                  </a:lnTo>
                  <a:lnTo>
                    <a:pt x="2253225" y="100951"/>
                  </a:lnTo>
                  <a:lnTo>
                    <a:pt x="2291296" y="126209"/>
                  </a:lnTo>
                  <a:lnTo>
                    <a:pt x="2327520" y="153890"/>
                  </a:lnTo>
                  <a:lnTo>
                    <a:pt x="2361781" y="183881"/>
                  </a:lnTo>
                  <a:lnTo>
                    <a:pt x="2393964" y="216064"/>
                  </a:lnTo>
                  <a:lnTo>
                    <a:pt x="2423955" y="250325"/>
                  </a:lnTo>
                  <a:lnTo>
                    <a:pt x="2451636" y="286549"/>
                  </a:lnTo>
                  <a:lnTo>
                    <a:pt x="2476894" y="324620"/>
                  </a:lnTo>
                  <a:lnTo>
                    <a:pt x="2499612" y="364423"/>
                  </a:lnTo>
                  <a:lnTo>
                    <a:pt x="2519676" y="405842"/>
                  </a:lnTo>
                  <a:lnTo>
                    <a:pt x="2536969" y="448762"/>
                  </a:lnTo>
                  <a:lnTo>
                    <a:pt x="2551377" y="493067"/>
                  </a:lnTo>
                  <a:lnTo>
                    <a:pt x="2562784" y="538643"/>
                  </a:lnTo>
                  <a:lnTo>
                    <a:pt x="2571075" y="585373"/>
                  </a:lnTo>
                  <a:lnTo>
                    <a:pt x="2576134" y="633143"/>
                  </a:lnTo>
                  <a:lnTo>
                    <a:pt x="2577846" y="681837"/>
                  </a:lnTo>
                  <a:lnTo>
                    <a:pt x="2577846" y="2598572"/>
                  </a:lnTo>
                  <a:lnTo>
                    <a:pt x="2576134" y="2647266"/>
                  </a:lnTo>
                  <a:lnTo>
                    <a:pt x="2571075" y="2695036"/>
                  </a:lnTo>
                  <a:lnTo>
                    <a:pt x="2562784" y="2741766"/>
                  </a:lnTo>
                  <a:lnTo>
                    <a:pt x="2551377" y="2787342"/>
                  </a:lnTo>
                  <a:lnTo>
                    <a:pt x="2536969" y="2831647"/>
                  </a:lnTo>
                  <a:lnTo>
                    <a:pt x="2519676" y="2874567"/>
                  </a:lnTo>
                  <a:lnTo>
                    <a:pt x="2499612" y="2915986"/>
                  </a:lnTo>
                  <a:lnTo>
                    <a:pt x="2476894" y="2955789"/>
                  </a:lnTo>
                  <a:lnTo>
                    <a:pt x="2451636" y="2993860"/>
                  </a:lnTo>
                  <a:lnTo>
                    <a:pt x="2423955" y="3030084"/>
                  </a:lnTo>
                  <a:lnTo>
                    <a:pt x="2393964" y="3064345"/>
                  </a:lnTo>
                  <a:lnTo>
                    <a:pt x="2361781" y="3096528"/>
                  </a:lnTo>
                  <a:lnTo>
                    <a:pt x="2327520" y="3126519"/>
                  </a:lnTo>
                  <a:lnTo>
                    <a:pt x="2291296" y="3154200"/>
                  </a:lnTo>
                  <a:lnTo>
                    <a:pt x="2253225" y="3179458"/>
                  </a:lnTo>
                  <a:lnTo>
                    <a:pt x="2213422" y="3202176"/>
                  </a:lnTo>
                  <a:lnTo>
                    <a:pt x="2172003" y="3222240"/>
                  </a:lnTo>
                  <a:lnTo>
                    <a:pt x="2129083" y="3239533"/>
                  </a:lnTo>
                  <a:lnTo>
                    <a:pt x="2084778" y="3253941"/>
                  </a:lnTo>
                  <a:lnTo>
                    <a:pt x="2039202" y="3265348"/>
                  </a:lnTo>
                  <a:lnTo>
                    <a:pt x="1992472" y="3273639"/>
                  </a:lnTo>
                  <a:lnTo>
                    <a:pt x="1944702" y="3278698"/>
                  </a:lnTo>
                  <a:lnTo>
                    <a:pt x="1896008" y="3280409"/>
                  </a:lnTo>
                  <a:lnTo>
                    <a:pt x="681837" y="3280409"/>
                  </a:lnTo>
                  <a:lnTo>
                    <a:pt x="633143" y="3278698"/>
                  </a:lnTo>
                  <a:lnTo>
                    <a:pt x="585373" y="3273639"/>
                  </a:lnTo>
                  <a:lnTo>
                    <a:pt x="538643" y="3265348"/>
                  </a:lnTo>
                  <a:lnTo>
                    <a:pt x="493067" y="3253941"/>
                  </a:lnTo>
                  <a:lnTo>
                    <a:pt x="448762" y="3239533"/>
                  </a:lnTo>
                  <a:lnTo>
                    <a:pt x="405842" y="3222240"/>
                  </a:lnTo>
                  <a:lnTo>
                    <a:pt x="364423" y="3202176"/>
                  </a:lnTo>
                  <a:lnTo>
                    <a:pt x="324620" y="3179458"/>
                  </a:lnTo>
                  <a:lnTo>
                    <a:pt x="286549" y="3154200"/>
                  </a:lnTo>
                  <a:lnTo>
                    <a:pt x="250325" y="3126519"/>
                  </a:lnTo>
                  <a:lnTo>
                    <a:pt x="216064" y="3096528"/>
                  </a:lnTo>
                  <a:lnTo>
                    <a:pt x="183881" y="3064345"/>
                  </a:lnTo>
                  <a:lnTo>
                    <a:pt x="153890" y="3030084"/>
                  </a:lnTo>
                  <a:lnTo>
                    <a:pt x="126209" y="2993860"/>
                  </a:lnTo>
                  <a:lnTo>
                    <a:pt x="100951" y="2955789"/>
                  </a:lnTo>
                  <a:lnTo>
                    <a:pt x="78233" y="2915986"/>
                  </a:lnTo>
                  <a:lnTo>
                    <a:pt x="58169" y="2874567"/>
                  </a:lnTo>
                  <a:lnTo>
                    <a:pt x="40876" y="2831647"/>
                  </a:lnTo>
                  <a:lnTo>
                    <a:pt x="26468" y="2787342"/>
                  </a:lnTo>
                  <a:lnTo>
                    <a:pt x="15061" y="2741766"/>
                  </a:lnTo>
                  <a:lnTo>
                    <a:pt x="6770" y="2695036"/>
                  </a:lnTo>
                  <a:lnTo>
                    <a:pt x="1711" y="2647266"/>
                  </a:lnTo>
                  <a:lnTo>
                    <a:pt x="0" y="2598572"/>
                  </a:lnTo>
                  <a:lnTo>
                    <a:pt x="0" y="681837"/>
                  </a:lnTo>
                  <a:close/>
                </a:path>
              </a:pathLst>
            </a:custGeom>
            <a:ln w="508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9926" y="3013323"/>
              <a:ext cx="4064000" cy="736600"/>
            </a:xfrm>
            <a:custGeom>
              <a:avLst/>
              <a:gdLst/>
              <a:ahLst/>
              <a:cxnLst/>
              <a:rect l="l" t="t" r="r" b="b"/>
              <a:pathLst>
                <a:path w="4064000" h="736600">
                  <a:moveTo>
                    <a:pt x="812241" y="0"/>
                  </a:moveTo>
                  <a:lnTo>
                    <a:pt x="0" y="368058"/>
                  </a:lnTo>
                  <a:lnTo>
                    <a:pt x="812241" y="736091"/>
                  </a:lnTo>
                  <a:lnTo>
                    <a:pt x="812241" y="485825"/>
                  </a:lnTo>
                  <a:lnTo>
                    <a:pt x="4063746" y="485825"/>
                  </a:lnTo>
                  <a:lnTo>
                    <a:pt x="4063746" y="250278"/>
                  </a:lnTo>
                  <a:lnTo>
                    <a:pt x="812241" y="250278"/>
                  </a:lnTo>
                  <a:lnTo>
                    <a:pt x="812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559926" y="3013323"/>
              <a:ext cx="4064000" cy="736600"/>
            </a:xfrm>
            <a:custGeom>
              <a:avLst/>
              <a:gdLst/>
              <a:ahLst/>
              <a:cxnLst/>
              <a:rect l="l" t="t" r="r" b="b"/>
              <a:pathLst>
                <a:path w="4064000" h="736600">
                  <a:moveTo>
                    <a:pt x="4063746" y="250278"/>
                  </a:moveTo>
                  <a:lnTo>
                    <a:pt x="812241" y="250278"/>
                  </a:lnTo>
                  <a:lnTo>
                    <a:pt x="812241" y="0"/>
                  </a:lnTo>
                  <a:lnTo>
                    <a:pt x="0" y="368058"/>
                  </a:lnTo>
                  <a:lnTo>
                    <a:pt x="812241" y="736091"/>
                  </a:lnTo>
                  <a:lnTo>
                    <a:pt x="812241" y="485825"/>
                  </a:lnTo>
                  <a:lnTo>
                    <a:pt x="4063746" y="485825"/>
                  </a:lnTo>
                  <a:lnTo>
                    <a:pt x="4063746" y="250278"/>
                  </a:lnTo>
                  <a:close/>
                </a:path>
              </a:pathLst>
            </a:custGeom>
            <a:ln w="63500">
              <a:solidFill>
                <a:srgbClr val="F05B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927463" y="4848985"/>
            <a:ext cx="108521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Servi</a:t>
            </a:r>
            <a:r>
              <a:rPr sz="2500" spc="-5" dirty="0">
                <a:latin typeface="Arial MT"/>
                <a:cs typeface="Arial MT"/>
              </a:rPr>
              <a:t>c</a:t>
            </a:r>
            <a:r>
              <a:rPr sz="2500" dirty="0">
                <a:latin typeface="Arial MT"/>
                <a:cs typeface="Arial MT"/>
              </a:rPr>
              <a:t>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0581" cy="9143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9807" y="2770985"/>
            <a:ext cx="2632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Su</a:t>
            </a:r>
            <a:r>
              <a:rPr sz="4800" spc="-5" dirty="0"/>
              <a:t>mmar</a:t>
            </a:r>
            <a:r>
              <a:rPr sz="4800" dirty="0"/>
              <a:t>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007859" y="3116072"/>
            <a:ext cx="6180455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What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Kubernetes?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Exploring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Architecture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Cluster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Components</a:t>
            </a:r>
            <a:endParaRPr sz="3200">
              <a:latin typeface="Arial MT"/>
              <a:cs typeface="Arial MT"/>
            </a:endParaRPr>
          </a:p>
          <a:p>
            <a:pPr marL="714375" indent="-321310">
              <a:lnSpc>
                <a:spcPct val="100000"/>
              </a:lnSpc>
              <a:spcBef>
                <a:spcPts val="2400"/>
              </a:spcBef>
              <a:buChar char="•"/>
              <a:tabLst>
                <a:tab pos="714375" algn="l"/>
                <a:tab pos="715010" algn="l"/>
              </a:tabLst>
            </a:pPr>
            <a:r>
              <a:rPr sz="3200" spc="-5" dirty="0">
                <a:latin typeface="Arial MT"/>
                <a:cs typeface="Arial MT"/>
              </a:rPr>
              <a:t>Networking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Fundamentals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551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What</a:t>
            </a:r>
            <a:r>
              <a:rPr spc="-155" dirty="0"/>
              <a:t>’</a:t>
            </a:r>
            <a:r>
              <a:rPr dirty="0"/>
              <a:t>s</a:t>
            </a:r>
            <a:r>
              <a:rPr spc="-315" dirty="0"/>
              <a:t> </a:t>
            </a:r>
            <a:r>
              <a:rPr spc="-160" dirty="0"/>
              <a:t>Ne</a:t>
            </a:r>
            <a:r>
              <a:rPr spc="-155" dirty="0"/>
              <a:t>x</a:t>
            </a:r>
            <a:r>
              <a:rPr spc="-160" dirty="0"/>
              <a:t>t!</a:t>
            </a:r>
            <a:endParaRPr spc="-160" dirty="0"/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3200" spc="-105" dirty="0"/>
              <a:t>In</a:t>
            </a:r>
            <a:r>
              <a:rPr sz="3200" spc="-100" dirty="0"/>
              <a:t>s</a:t>
            </a:r>
            <a:r>
              <a:rPr sz="3200" spc="-105" dirty="0"/>
              <a:t>t</a:t>
            </a:r>
            <a:r>
              <a:rPr sz="3200" spc="-110" dirty="0"/>
              <a:t>allin</a:t>
            </a:r>
            <a:r>
              <a:rPr sz="3200" spc="-5" dirty="0"/>
              <a:t>g</a:t>
            </a:r>
            <a:r>
              <a:rPr sz="3200" spc="-195" dirty="0"/>
              <a:t> </a:t>
            </a:r>
            <a:r>
              <a:rPr sz="3200" spc="-110" dirty="0"/>
              <a:t>an</a:t>
            </a:r>
            <a:r>
              <a:rPr sz="3200" spc="-5" dirty="0"/>
              <a:t>d</a:t>
            </a:r>
            <a:r>
              <a:rPr sz="3200" spc="-204" dirty="0"/>
              <a:t> </a:t>
            </a:r>
            <a:r>
              <a:rPr sz="3200" spc="-105" dirty="0"/>
              <a:t>Conf</a:t>
            </a:r>
            <a:r>
              <a:rPr sz="3200" spc="-110" dirty="0"/>
              <a:t>igurin</a:t>
            </a:r>
            <a:r>
              <a:rPr sz="3200" spc="-5" dirty="0"/>
              <a:t>g</a:t>
            </a:r>
            <a:r>
              <a:rPr sz="3200" spc="-195" dirty="0"/>
              <a:t> </a:t>
            </a:r>
            <a:r>
              <a:rPr sz="3200" spc="-100" dirty="0"/>
              <a:t>K</a:t>
            </a:r>
            <a:r>
              <a:rPr sz="3200" spc="-105" dirty="0"/>
              <a:t>ubernetes</a:t>
            </a:r>
            <a:endParaRPr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6404" y="749467"/>
            <a:ext cx="5721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</a:rPr>
              <a:t>What</a:t>
            </a:r>
            <a:r>
              <a:rPr sz="4800" spc="-1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Is</a:t>
            </a:r>
            <a:r>
              <a:rPr sz="4800" spc="-2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Kubernetes?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75772" y="6392501"/>
            <a:ext cx="185991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Container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Orches</a:t>
            </a:r>
            <a:r>
              <a:rPr sz="2600" spc="-10" dirty="0">
                <a:latin typeface="Arial MT"/>
                <a:cs typeface="Arial MT"/>
              </a:rPr>
              <a:t>tr</a:t>
            </a:r>
            <a:r>
              <a:rPr sz="2600" spc="-5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or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4620" y="6392501"/>
            <a:ext cx="158559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Workload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Placement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4181" y="6392501"/>
            <a:ext cx="196977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Arial MT"/>
                <a:cs typeface="Arial MT"/>
              </a:rPr>
              <a:t>I</a:t>
            </a:r>
            <a:r>
              <a:rPr sz="2600" spc="-5" dirty="0">
                <a:latin typeface="Arial MT"/>
                <a:cs typeface="Arial MT"/>
              </a:rPr>
              <a:t>n</a:t>
            </a:r>
            <a:r>
              <a:rPr sz="2600" spc="-10" dirty="0">
                <a:latin typeface="Arial MT"/>
                <a:cs typeface="Arial MT"/>
              </a:rPr>
              <a:t>fr</a:t>
            </a:r>
            <a:r>
              <a:rPr sz="2600" spc="-5" dirty="0">
                <a:latin typeface="Arial MT"/>
                <a:cs typeface="Arial MT"/>
              </a:rPr>
              <a:t>as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ruc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ure  </a:t>
            </a:r>
            <a:r>
              <a:rPr sz="2600" spc="-5" dirty="0">
                <a:latin typeface="Arial MT"/>
                <a:cs typeface="Arial MT"/>
              </a:rPr>
              <a:t>Abstraction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431" y="3128863"/>
            <a:ext cx="2937709" cy="2879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7366" y="3320972"/>
            <a:ext cx="2931895" cy="24945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3238" y="3482917"/>
            <a:ext cx="2944125" cy="2171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23182" y="3099208"/>
            <a:ext cx="2847013" cy="29384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15212" y="6392501"/>
            <a:ext cx="20262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Desired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State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3720" y="1997964"/>
            <a:ext cx="116839" cy="1270000"/>
          </a:xfrm>
          <a:custGeom>
            <a:avLst/>
            <a:gdLst/>
            <a:ahLst/>
            <a:cxnLst/>
            <a:rect l="l" t="t" r="r" b="b"/>
            <a:pathLst>
              <a:path w="116839" h="1270000">
                <a:moveTo>
                  <a:pt x="116586" y="0"/>
                </a:moveTo>
                <a:lnTo>
                  <a:pt x="0" y="0"/>
                </a:lnTo>
                <a:lnTo>
                  <a:pt x="0" y="1269491"/>
                </a:lnTo>
                <a:lnTo>
                  <a:pt x="116586" y="1269491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93720" y="3560064"/>
            <a:ext cx="116839" cy="1270635"/>
          </a:xfrm>
          <a:custGeom>
            <a:avLst/>
            <a:gdLst/>
            <a:ahLst/>
            <a:cxnLst/>
            <a:rect l="l" t="t" r="r" b="b"/>
            <a:pathLst>
              <a:path w="116839" h="1270635">
                <a:moveTo>
                  <a:pt x="116586" y="0"/>
                </a:moveTo>
                <a:lnTo>
                  <a:pt x="0" y="0"/>
                </a:lnTo>
                <a:lnTo>
                  <a:pt x="0" y="1270253"/>
                </a:lnTo>
                <a:lnTo>
                  <a:pt x="116586" y="1270253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3720" y="5122164"/>
            <a:ext cx="116839" cy="1270635"/>
          </a:xfrm>
          <a:custGeom>
            <a:avLst/>
            <a:gdLst/>
            <a:ahLst/>
            <a:cxnLst/>
            <a:rect l="l" t="t" r="r" b="b"/>
            <a:pathLst>
              <a:path w="116839" h="1270635">
                <a:moveTo>
                  <a:pt x="116586" y="0"/>
                </a:moveTo>
                <a:lnTo>
                  <a:pt x="0" y="0"/>
                </a:lnTo>
                <a:lnTo>
                  <a:pt x="0" y="1270253"/>
                </a:lnTo>
                <a:lnTo>
                  <a:pt x="116586" y="1270253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3720" y="6685026"/>
            <a:ext cx="116839" cy="1270000"/>
          </a:xfrm>
          <a:custGeom>
            <a:avLst/>
            <a:gdLst/>
            <a:ahLst/>
            <a:cxnLst/>
            <a:rect l="l" t="t" r="r" b="b"/>
            <a:pathLst>
              <a:path w="116839" h="1270000">
                <a:moveTo>
                  <a:pt x="116586" y="0"/>
                </a:moveTo>
                <a:lnTo>
                  <a:pt x="0" y="0"/>
                </a:lnTo>
                <a:lnTo>
                  <a:pt x="0" y="1269492"/>
                </a:lnTo>
                <a:lnTo>
                  <a:pt x="116586" y="1269492"/>
                </a:lnTo>
                <a:lnTo>
                  <a:pt x="116586" y="0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3948" y="749467"/>
            <a:ext cx="7924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Benefits</a:t>
            </a:r>
            <a:r>
              <a:rPr sz="4800" spc="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of Using</a:t>
            </a:r>
            <a:r>
              <a:rPr sz="4800" spc="-1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Kubernetes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3535877" y="2412706"/>
            <a:ext cx="31502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Speed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deployment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6843" y="2087518"/>
            <a:ext cx="1207370" cy="10861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35877" y="3975065"/>
            <a:ext cx="46577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Ability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absorb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change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quickly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465" y="3585547"/>
            <a:ext cx="1218895" cy="12151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35877" y="5537424"/>
            <a:ext cx="357060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Ability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 recover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quickly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857" y="5270681"/>
            <a:ext cx="1211626" cy="9693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9561" y="6707076"/>
            <a:ext cx="1222973" cy="122222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35877" y="7099785"/>
            <a:ext cx="43243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Hide complexity in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cluster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2410" y="749467"/>
            <a:ext cx="5959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Principles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430377" y="6561834"/>
            <a:ext cx="222948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latin typeface="Arial" panose="020B0604020202020204"/>
                <a:cs typeface="Arial" panose="020B0604020202020204"/>
              </a:rPr>
              <a:t>Desired</a:t>
            </a:r>
            <a:r>
              <a:rPr sz="26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5" dirty="0">
                <a:latin typeface="Arial" panose="020B0604020202020204"/>
                <a:cs typeface="Arial" panose="020B0604020202020204"/>
              </a:rPr>
              <a:t>State/ </a:t>
            </a:r>
            <a:r>
              <a:rPr sz="2600" b="1" spc="-7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latin typeface="Arial MT"/>
                <a:cs typeface="Arial MT"/>
              </a:rPr>
              <a:t>Declarative 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Configuration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6575" y="6561834"/>
            <a:ext cx="208216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latin typeface="Arial" panose="020B0604020202020204"/>
                <a:cs typeface="Arial" panose="020B0604020202020204"/>
              </a:rPr>
              <a:t>Controllers/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Arial MT"/>
                <a:cs typeface="Arial MT"/>
              </a:rPr>
              <a:t>Control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Loops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18515" y="3099208"/>
            <a:ext cx="2846280" cy="29384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974" y="3440765"/>
            <a:ext cx="2925803" cy="2254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5589" y="3192026"/>
            <a:ext cx="2922499" cy="27517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09739" y="6561834"/>
            <a:ext cx="300164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675" marR="5080" indent="-68961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Kubernetes API/The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API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Server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6479" y="2771678"/>
            <a:ext cx="7489825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API</a:t>
            </a:r>
            <a:r>
              <a:rPr sz="3200" spc="-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Objects</a:t>
            </a:r>
            <a:endParaRPr sz="3200">
              <a:latin typeface="Arial MT"/>
              <a:cs typeface="Arial MT"/>
            </a:endParaRPr>
          </a:p>
          <a:p>
            <a:pPr marL="12700" marR="5080" indent="2286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Collection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primitives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represent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system’s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</a:t>
            </a:r>
            <a:endParaRPr sz="3200">
              <a:latin typeface="Arial MT"/>
              <a:cs typeface="Arial MT"/>
            </a:endParaRPr>
          </a:p>
          <a:p>
            <a:pPr marL="241300" marR="2125980" indent="-229235">
              <a:lnSpc>
                <a:spcPct val="163000"/>
              </a:lnSpc>
            </a:pPr>
            <a:r>
              <a:rPr sz="3200" spc="-5" dirty="0">
                <a:latin typeface="Arial MT"/>
                <a:cs typeface="Arial MT"/>
              </a:rPr>
              <a:t>Enables </a:t>
            </a:r>
            <a:r>
              <a:rPr sz="3200" spc="-10" dirty="0">
                <a:latin typeface="Arial MT"/>
                <a:cs typeface="Arial MT"/>
              </a:rPr>
              <a:t>configuration </a:t>
            </a:r>
            <a:r>
              <a:rPr sz="3200" spc="-5" dirty="0">
                <a:latin typeface="Arial MT"/>
                <a:cs typeface="Arial MT"/>
              </a:rPr>
              <a:t>of state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Declaratively</a:t>
            </a:r>
            <a:endParaRPr sz="32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400"/>
              </a:spcBef>
            </a:pPr>
            <a:r>
              <a:rPr sz="3200" spc="-10" dirty="0">
                <a:latin typeface="Arial MT"/>
                <a:cs typeface="Arial MT"/>
              </a:rPr>
              <a:t>Imperatively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72282" y="3375014"/>
            <a:ext cx="3161654" cy="2976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7475" y="749467"/>
            <a:ext cx="4299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API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3145" y="2110358"/>
            <a:ext cx="1270" cy="5516245"/>
          </a:xfrm>
          <a:custGeom>
            <a:avLst/>
            <a:gdLst/>
            <a:ahLst/>
            <a:cxnLst/>
            <a:rect l="l" t="t" r="r" b="b"/>
            <a:pathLst>
              <a:path w="1270" h="5516245">
                <a:moveTo>
                  <a:pt x="762" y="0"/>
                </a:moveTo>
                <a:lnTo>
                  <a:pt x="0" y="5516118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6479" y="3167918"/>
            <a:ext cx="7983855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RESTful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API over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HTTP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JSON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way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interact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cluster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way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Kubernetes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interacts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your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cluster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Arial MT"/>
                <a:cs typeface="Arial MT"/>
              </a:rPr>
              <a:t>Serialized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persisted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72282" y="3375014"/>
            <a:ext cx="3161654" cy="2976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95608" y="749467"/>
            <a:ext cx="626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</a:t>
            </a:r>
            <a:r>
              <a:rPr sz="4800" spc="5" dirty="0">
                <a:solidFill>
                  <a:srgbClr val="404040"/>
                </a:solidFill>
              </a:rPr>
              <a:t> </a:t>
            </a:r>
            <a:r>
              <a:rPr sz="4800" dirty="0">
                <a:solidFill>
                  <a:srgbClr val="404040"/>
                </a:solidFill>
              </a:rPr>
              <a:t>API</a:t>
            </a:r>
            <a:r>
              <a:rPr sz="4800" spc="-2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Server</a:t>
            </a:r>
            <a:endParaRPr sz="4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877" y="749467"/>
            <a:ext cx="6534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</a:rPr>
              <a:t>Kubernetes </a:t>
            </a:r>
            <a:r>
              <a:rPr sz="4800" dirty="0">
                <a:solidFill>
                  <a:srgbClr val="404040"/>
                </a:solidFill>
              </a:rPr>
              <a:t>API</a:t>
            </a:r>
            <a:r>
              <a:rPr sz="4800" spc="-35" dirty="0">
                <a:solidFill>
                  <a:srgbClr val="404040"/>
                </a:solidFill>
              </a:rPr>
              <a:t> </a:t>
            </a:r>
            <a:r>
              <a:rPr sz="4800" spc="-5" dirty="0">
                <a:solidFill>
                  <a:srgbClr val="404040"/>
                </a:solidFill>
              </a:rPr>
              <a:t>Objects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516789" y="6392501"/>
            <a:ext cx="7778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Pods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6378" y="6392501"/>
            <a:ext cx="16211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Controllers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2612" y="6392501"/>
            <a:ext cx="12915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Services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33431" y="3128863"/>
            <a:ext cx="2937709" cy="2879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0551" y="3440765"/>
            <a:ext cx="2925071" cy="22544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0971" y="3280449"/>
            <a:ext cx="2906124" cy="25738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99160" y="3291627"/>
            <a:ext cx="2917071" cy="25505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38122" y="6392501"/>
            <a:ext cx="11811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Arial MT"/>
                <a:cs typeface="Arial MT"/>
              </a:rPr>
              <a:t>S</a:t>
            </a:r>
            <a:r>
              <a:rPr sz="2600" spc="-10" dirty="0">
                <a:latin typeface="Arial MT"/>
                <a:cs typeface="Arial MT"/>
              </a:rPr>
              <a:t>t</a:t>
            </a:r>
            <a:r>
              <a:rPr sz="2600" spc="-5" dirty="0">
                <a:latin typeface="Arial MT"/>
                <a:cs typeface="Arial MT"/>
              </a:rPr>
              <a:t>o</a:t>
            </a:r>
            <a:r>
              <a:rPr sz="2600" spc="-10" dirty="0">
                <a:latin typeface="Arial MT"/>
                <a:cs typeface="Arial MT"/>
              </a:rPr>
              <a:t>r</a:t>
            </a:r>
            <a:r>
              <a:rPr sz="2600" spc="-5" dirty="0">
                <a:latin typeface="Arial MT"/>
                <a:cs typeface="Arial MT"/>
              </a:rPr>
              <a:t>age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8973" y="8056520"/>
            <a:ext cx="9312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 exhaustive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list,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but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these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key </a:t>
            </a:r>
            <a:r>
              <a:rPr sz="3200" spc="-10" dirty="0">
                <a:latin typeface="Arial MT"/>
                <a:cs typeface="Arial MT"/>
              </a:rPr>
              <a:t>players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3868</Words>
  <Application>WPS Presentation</Application>
  <PresentationFormat>On-screen Show (4:3)</PresentationFormat>
  <Paragraphs>412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Arial MT</vt:lpstr>
      <vt:lpstr>Arial</vt:lpstr>
      <vt:lpstr>Microsoft YaHei</vt:lpstr>
      <vt:lpstr>Arial Unicode MS</vt:lpstr>
      <vt:lpstr>Calibri</vt:lpstr>
      <vt:lpstr>Courier New</vt:lpstr>
      <vt:lpstr>Times New Roman</vt:lpstr>
      <vt:lpstr>Office Theme</vt:lpstr>
      <vt:lpstr>Kubernetes Installation and Configuration  Fundamentals</vt:lpstr>
      <vt:lpstr>Course Overview</vt:lpstr>
      <vt:lpstr>Overview</vt:lpstr>
      <vt:lpstr>What Is Kubernetes?</vt:lpstr>
      <vt:lpstr>Benefits of Using Kubernetes</vt:lpstr>
      <vt:lpstr>Kubernetes Principles</vt:lpstr>
      <vt:lpstr>Kubernetes API</vt:lpstr>
      <vt:lpstr>Kubernetes API Server</vt:lpstr>
      <vt:lpstr>Kubernetes API Objects</vt:lpstr>
      <vt:lpstr>Pods</vt:lpstr>
      <vt:lpstr>Pods - Continued</vt:lpstr>
      <vt:lpstr>So how does Kubernetes  manage my Pods’ state?</vt:lpstr>
      <vt:lpstr>Controllers</vt:lpstr>
      <vt:lpstr>So how does Kubernetes add  persistency to all this ephemerality?</vt:lpstr>
      <vt:lpstr>Services</vt:lpstr>
      <vt:lpstr>Where’s that stored in Kubernetes?</vt:lpstr>
      <vt:lpstr>Storage in Kubernetes</vt:lpstr>
      <vt:lpstr>Exploring Kubernetes Architecture</vt:lpstr>
      <vt:lpstr>Cluster Components</vt:lpstr>
      <vt:lpstr>Control Plane Node</vt:lpstr>
      <vt:lpstr>Control Plane Node</vt:lpstr>
      <vt:lpstr>Control Plane Components</vt:lpstr>
      <vt:lpstr>Nodes</vt:lpstr>
      <vt:lpstr>Nodes</vt:lpstr>
      <vt:lpstr>Cluster Add-on Pods</vt:lpstr>
      <vt:lpstr>Pod Operations</vt:lpstr>
      <vt:lpstr>Services</vt:lpstr>
      <vt:lpstr>Kubernetes Networking Fundamentals</vt:lpstr>
      <vt:lpstr>Kubernetes Networking Requirements</vt:lpstr>
      <vt:lpstr>Networking Fundamentals</vt:lpstr>
      <vt:lpstr>Summary</vt:lpstr>
      <vt:lpstr>Installing and Configuring Kubernetes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Installation and Configuration  Fundamentals</dc:title>
  <dc:creator/>
  <cp:lastModifiedBy>Steve Sam</cp:lastModifiedBy>
  <cp:revision>1</cp:revision>
  <dcterms:created xsi:type="dcterms:W3CDTF">2022-11-10T16:17:57Z</dcterms:created>
  <dcterms:modified xsi:type="dcterms:W3CDTF">2022-11-10T16:17:57Z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2022-03-31T05:30:00Z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2022-11-10T05:30:00Z</vt:filetime>
  </property>
  <property fmtid="{D5CDD505-2E9C-101B-9397-08002B2CF9AE}" pid="5" name="ICV">
    <vt:lpwstr>B827788C3DE84A3EA2358B81489A1644</vt:lpwstr>
  </property>
  <property fmtid="{D5CDD505-2E9C-101B-9397-08002B2CF9AE}" pid="6" name="KSOProductBuildVer">
    <vt:lpwstr>1033-11.2.0.11380</vt:lpwstr>
  </property>
</Properties>
</file>