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DDE23-ADA5-4F5D-AEA2-783533EE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D343-AA79-40F3-8555-F68D4AAB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75E47-470A-4D8F-8C12-79925BEC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42"/>
            <a:ext cx="12192000" cy="6531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40" y="778510"/>
            <a:ext cx="923099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85" y="772795"/>
            <a:ext cx="8776970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658495"/>
            <a:ext cx="11514455" cy="57264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5725B8-38BC-47ED-B7CF-DDCEE2C9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544" y="4876781"/>
            <a:ext cx="4892464" cy="457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Handling Exceptions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Admin</cp:lastModifiedBy>
  <cp:revision>8</cp:revision>
  <dcterms:created xsi:type="dcterms:W3CDTF">2021-08-10T06:42:24Z</dcterms:created>
  <dcterms:modified xsi:type="dcterms:W3CDTF">2024-06-26T15:47:41Z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1033-11.2.0.10258</vt:lpwstr>
  </property>
</Properties>
</file>