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2" r:id="rId16"/>
    <p:sldId id="273" r:id="rId17"/>
    <p:sldId id="278" r:id="rId18"/>
    <p:sldId id="279" r:id="rId19"/>
    <p:sldId id="280" r:id="rId20"/>
    <p:sldId id="274" r:id="rId21"/>
    <p:sldId id="281" r:id="rId22"/>
    <p:sldId id="282" r:id="rId23"/>
    <p:sldId id="283" r:id="rId24"/>
    <p:sldId id="284" r:id="rId25"/>
    <p:sldId id="285" r:id="rId26"/>
    <p:sldId id="286" r:id="rId27"/>
    <p:sldId id="275" r:id="rId28"/>
    <p:sldId id="287" r:id="rId29"/>
    <p:sldId id="288" r:id="rId30"/>
    <p:sldId id="289" r:id="rId31"/>
    <p:sldId id="290" r:id="rId32"/>
    <p:sldId id="291" r:id="rId33"/>
    <p:sldId id="276" r:id="rId34"/>
    <p:sldId id="292" r:id="rId35"/>
    <p:sldId id="293" r:id="rId3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152" y="833627"/>
            <a:ext cx="1066769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0351" y="1870963"/>
            <a:ext cx="10571296" cy="343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4" name="object 4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1230" y="2009775"/>
            <a:ext cx="108165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Implementing Class Constructors and Initializers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8600" y="0"/>
            <a:ext cx="11963400" cy="67027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94615"/>
            <a:ext cx="11363325" cy="66681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152400"/>
            <a:ext cx="10255885" cy="5796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" y="0"/>
            <a:ext cx="11688445" cy="62852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48820" cy="61360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51435" y="-635"/>
            <a:ext cx="12241530" cy="68726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8605" y="457200"/>
            <a:ext cx="11923395" cy="59175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457200"/>
            <a:ext cx="11412855" cy="56654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609600" y="457200"/>
            <a:ext cx="10972800" cy="54952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1610" y="476250"/>
            <a:ext cx="11981815" cy="59016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381000" y="3166110"/>
            <a:ext cx="5569585" cy="853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4400" y="914400"/>
            <a:ext cx="6508115" cy="46570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9545" y="311150"/>
            <a:ext cx="11412855" cy="57924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381000" y="3166110"/>
            <a:ext cx="5569585" cy="85344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3040" y="0"/>
            <a:ext cx="11998325" cy="63442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381000" y="3166110"/>
            <a:ext cx="5569585" cy="85344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1445" y="0"/>
            <a:ext cx="12052300" cy="64179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381000" y="3166110"/>
            <a:ext cx="5569585" cy="85344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4775" y="0"/>
            <a:ext cx="11160125" cy="67608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68580" y="-40005"/>
            <a:ext cx="12357100" cy="69507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5715" y="330200"/>
            <a:ext cx="12186285" cy="6527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  <p:graphicFrame>
        <p:nvGraphicFramePr>
          <p:cNvPr id="3" name="Content Placeholder 2"/>
          <p:cNvGraphicFramePr>
            <a:graphicFrameLocks noGrp="1" noChangeAspect="1"/>
          </p:cNvGraphicFramePr>
          <p:nvPr>
            <p:ph sz="half" idx="3"/>
          </p:nvPr>
        </p:nvGraphicFramePr>
        <p:xfrm>
          <a:off x="762000" y="457200"/>
          <a:ext cx="9789795" cy="566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9915525" imgH="5734050" progId="Paint.Picture">
                  <p:embed/>
                </p:oleObj>
              </mc:Choice>
              <mc:Fallback>
                <p:oleObj r:id="rId4" imgW="9915525" imgH="573405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457200"/>
                        <a:ext cx="9789795" cy="5661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800" y="381000"/>
            <a:ext cx="11561445" cy="56216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297180" y="9525"/>
            <a:ext cx="10811510" cy="641223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384175" y="5715"/>
            <a:ext cx="11737340" cy="61607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465455"/>
            <a:ext cx="10733405" cy="56381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152400" y="228600"/>
            <a:ext cx="11327765" cy="6203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89535" y="0"/>
            <a:ext cx="12059920" cy="61010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51055" cy="614299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33</a:t>
            </a:fld>
            <a:endParaRPr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4400" y="304800"/>
            <a:ext cx="7327265" cy="512635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914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76455" cy="689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" y="378460"/>
            <a:ext cx="12002135" cy="5725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8785" y="609600"/>
            <a:ext cx="11143615" cy="56788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9115" y="533400"/>
            <a:ext cx="11113770" cy="5374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  <p:pic>
        <p:nvPicPr>
          <p:cNvPr id="30" name="Content Placeholder 2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685800"/>
            <a:ext cx="11339830" cy="5165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  <p:sp>
        <p:nvSpPr>
          <p:cNvPr id="32" name="Content Placeholder 3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" name="Content Placeholder 2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800" y="381000"/>
            <a:ext cx="11357610" cy="60185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800" y="597535"/>
            <a:ext cx="11494770" cy="57804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41</Words>
  <Application>Microsoft Office PowerPoint</Application>
  <PresentationFormat>Widescreen</PresentationFormat>
  <Paragraphs>37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Courier New</vt:lpstr>
      <vt:lpstr>Verdana</vt:lpstr>
      <vt:lpstr>Office Theme</vt:lpstr>
      <vt:lpstr>Paintbrush Picture</vt:lpstr>
      <vt:lpstr>Implementing Class Constructors and Initializers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Static Members</dc:title>
  <dc:creator/>
  <cp:lastModifiedBy>Admin</cp:lastModifiedBy>
  <cp:revision>14</cp:revision>
  <dcterms:created xsi:type="dcterms:W3CDTF">2022-02-20T15:54:19Z</dcterms:created>
  <dcterms:modified xsi:type="dcterms:W3CDTF">2024-06-25T20:06:51Z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9126D70134BA4364B9C0DEDE917C1597</vt:lpwstr>
  </property>
  <property fmtid="{D5CDD505-2E9C-101B-9397-08002B2CF9AE}" pid="3" name="KSOProductBuildVer">
    <vt:lpwstr>1033-11.2.0.10463</vt:lpwstr>
  </property>
</Properties>
</file>