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1463294"/>
            <a:ext cx="6034405" cy="1270000"/>
            <a:chOff x="964082" y="1463294"/>
            <a:chExt cx="6034405" cy="12700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3294"/>
              <a:ext cx="5933821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2047062"/>
              <a:ext cx="6034405" cy="686104"/>
            </a:xfrm>
            <a:prstGeom prst="rect">
              <a:avLst/>
            </a:prstGeom>
          </p:spPr>
        </p:pic>
      </p:grpSp>
      <p:sp>
        <p:nvSpPr>
          <p:cNvPr id="3" name="Text Box 2"/>
          <p:cNvSpPr txBox="1"/>
          <p:nvPr/>
        </p:nvSpPr>
        <p:spPr>
          <a:xfrm>
            <a:off x="1067435" y="3506470"/>
            <a:ext cx="572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Course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737870"/>
            <a:ext cx="9575165" cy="5619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95" y="266065"/>
            <a:ext cx="11663045" cy="59162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0" y="598170"/>
            <a:ext cx="9719310" cy="5474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90" y="365125"/>
            <a:ext cx="11736705" cy="62026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FB4D-BF32-459C-90D0-15EC285D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20E79-A962-4DB8-A54B-47199BCB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033"/>
            <a:ext cx="12192000" cy="62239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5" y="199390"/>
            <a:ext cx="12012295" cy="6000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steve</dc:creator>
  <cp:lastModifiedBy>Admin</cp:lastModifiedBy>
  <cp:revision>7</cp:revision>
  <dcterms:created xsi:type="dcterms:W3CDTF">2021-08-05T10:41:00Z</dcterms:created>
  <dcterms:modified xsi:type="dcterms:W3CDTF">2024-06-22T16:05:05Z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BB539609235940E69327065850226B6E</vt:lpwstr>
  </property>
</Properties>
</file>