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7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8"/>
      </p:cViewPr>
      <p:guideLst>
        <p:guide orient="horz" pos="290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70141" y="1975815"/>
            <a:ext cx="3684270" cy="331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3154" y="1103069"/>
            <a:ext cx="7685405" cy="140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7.png"/><Relationship Id="rId4" Type="http://schemas.openxmlformats.org/officeDocument/2006/relationships/image" Target="../media/image4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8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33.png"/><Relationship Id="rId5" Type="http://schemas.openxmlformats.org/officeDocument/2006/relationships/image" Target="../media/image7.png"/><Relationship Id="rId10" Type="http://schemas.openxmlformats.org/officeDocument/2006/relationships/image" Target="../media/image88.png"/><Relationship Id="rId4" Type="http://schemas.openxmlformats.org/officeDocument/2006/relationships/image" Target="../media/image85.png"/><Relationship Id="rId9" Type="http://schemas.openxmlformats.org/officeDocument/2006/relationships/image" Target="../media/image8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5.png"/><Relationship Id="rId7" Type="http://schemas.openxmlformats.org/officeDocument/2006/relationships/image" Target="../media/image9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2.png"/><Relationship Id="rId11" Type="http://schemas.openxmlformats.org/officeDocument/2006/relationships/image" Target="../media/image90.png"/><Relationship Id="rId5" Type="http://schemas.openxmlformats.org/officeDocument/2006/relationships/image" Target="../media/image11.png"/><Relationship Id="rId10" Type="http://schemas.openxmlformats.org/officeDocument/2006/relationships/image" Target="../media/image96.png"/><Relationship Id="rId4" Type="http://schemas.openxmlformats.org/officeDocument/2006/relationships/image" Target="../media/image91.png"/><Relationship Id="rId9" Type="http://schemas.openxmlformats.org/officeDocument/2006/relationships/image" Target="../media/image9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55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9.png"/><Relationship Id="rId11" Type="http://schemas.openxmlformats.org/officeDocument/2006/relationships/image" Target="../media/image90.png"/><Relationship Id="rId5" Type="http://schemas.openxmlformats.org/officeDocument/2006/relationships/image" Target="../media/image98.png"/><Relationship Id="rId10" Type="http://schemas.openxmlformats.org/officeDocument/2006/relationships/image" Target="../media/image100.png"/><Relationship Id="rId4" Type="http://schemas.openxmlformats.org/officeDocument/2006/relationships/image" Target="../media/image97.png"/><Relationship Id="rId9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0.png"/><Relationship Id="rId7" Type="http://schemas.openxmlformats.org/officeDocument/2006/relationships/image" Target="../media/image3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8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1.png"/><Relationship Id="rId7" Type="http://schemas.openxmlformats.org/officeDocument/2006/relationships/image" Target="../media/image4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082" y="1463294"/>
            <a:ext cx="6221222" cy="6858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4082" y="2047062"/>
            <a:ext cx="5060823" cy="68610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" name="object 2"/>
          <p:cNvGrpSpPr/>
          <p:nvPr/>
        </p:nvGrpSpPr>
        <p:grpSpPr>
          <a:xfrm>
            <a:off x="0" y="0"/>
            <a:ext cx="12192000" cy="3888104"/>
            <a:chOff x="0" y="0"/>
            <a:chExt cx="12192000" cy="3888104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3888104"/>
            </a:xfrm>
            <a:custGeom>
              <a:avLst/>
              <a:gdLst/>
              <a:ahLst/>
              <a:cxnLst/>
              <a:rect l="l" t="t" r="r" b="b"/>
              <a:pathLst>
                <a:path w="12192000" h="3888104">
                  <a:moveTo>
                    <a:pt x="12192000" y="0"/>
                  </a:moveTo>
                  <a:lnTo>
                    <a:pt x="0" y="0"/>
                  </a:lnTo>
                  <a:lnTo>
                    <a:pt x="0" y="3887724"/>
                  </a:lnTo>
                  <a:lnTo>
                    <a:pt x="12192000" y="388772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20289" y="2425445"/>
              <a:ext cx="833755" cy="318770"/>
            </a:xfrm>
            <a:custGeom>
              <a:avLst/>
              <a:gdLst/>
              <a:ahLst/>
              <a:cxnLst/>
              <a:rect l="l" t="t" r="r" b="b"/>
              <a:pathLst>
                <a:path w="833755" h="318769">
                  <a:moveTo>
                    <a:pt x="0" y="318515"/>
                  </a:moveTo>
                  <a:lnTo>
                    <a:pt x="2093" y="256502"/>
                  </a:lnTo>
                  <a:lnTo>
                    <a:pt x="7794" y="205882"/>
                  </a:lnTo>
                  <a:lnTo>
                    <a:pt x="16234" y="171765"/>
                  </a:lnTo>
                  <a:lnTo>
                    <a:pt x="26543" y="159257"/>
                  </a:lnTo>
                  <a:lnTo>
                    <a:pt x="390271" y="159257"/>
                  </a:lnTo>
                  <a:lnTo>
                    <a:pt x="400579" y="146750"/>
                  </a:lnTo>
                  <a:lnTo>
                    <a:pt x="409019" y="112633"/>
                  </a:lnTo>
                  <a:lnTo>
                    <a:pt x="414720" y="62013"/>
                  </a:lnTo>
                  <a:lnTo>
                    <a:pt x="416814" y="0"/>
                  </a:lnTo>
                  <a:lnTo>
                    <a:pt x="418907" y="62013"/>
                  </a:lnTo>
                  <a:lnTo>
                    <a:pt x="424608" y="112633"/>
                  </a:lnTo>
                  <a:lnTo>
                    <a:pt x="433048" y="146750"/>
                  </a:lnTo>
                  <a:lnTo>
                    <a:pt x="443357" y="159257"/>
                  </a:lnTo>
                  <a:lnTo>
                    <a:pt x="807085" y="159257"/>
                  </a:lnTo>
                  <a:lnTo>
                    <a:pt x="817393" y="171765"/>
                  </a:lnTo>
                  <a:lnTo>
                    <a:pt x="825833" y="205882"/>
                  </a:lnTo>
                  <a:lnTo>
                    <a:pt x="831534" y="256502"/>
                  </a:lnTo>
                  <a:lnTo>
                    <a:pt x="833628" y="318515"/>
                  </a:lnTo>
                </a:path>
              </a:pathLst>
            </a:custGeom>
            <a:ln w="25908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09522" y="1585722"/>
              <a:ext cx="1229995" cy="318770"/>
            </a:xfrm>
            <a:custGeom>
              <a:avLst/>
              <a:gdLst/>
              <a:ahLst/>
              <a:cxnLst/>
              <a:rect l="l" t="t" r="r" b="b"/>
              <a:pathLst>
                <a:path w="1229995" h="318769">
                  <a:moveTo>
                    <a:pt x="0" y="318515"/>
                  </a:moveTo>
                  <a:lnTo>
                    <a:pt x="2093" y="256502"/>
                  </a:lnTo>
                  <a:lnTo>
                    <a:pt x="7794" y="205882"/>
                  </a:lnTo>
                  <a:lnTo>
                    <a:pt x="16234" y="171765"/>
                  </a:lnTo>
                  <a:lnTo>
                    <a:pt x="26543" y="159257"/>
                  </a:lnTo>
                  <a:lnTo>
                    <a:pt x="588391" y="159257"/>
                  </a:lnTo>
                  <a:lnTo>
                    <a:pt x="598699" y="146750"/>
                  </a:lnTo>
                  <a:lnTo>
                    <a:pt x="607139" y="112633"/>
                  </a:lnTo>
                  <a:lnTo>
                    <a:pt x="612840" y="62013"/>
                  </a:lnTo>
                  <a:lnTo>
                    <a:pt x="614934" y="0"/>
                  </a:lnTo>
                  <a:lnTo>
                    <a:pt x="617027" y="62013"/>
                  </a:lnTo>
                  <a:lnTo>
                    <a:pt x="622728" y="112633"/>
                  </a:lnTo>
                  <a:lnTo>
                    <a:pt x="631168" y="146750"/>
                  </a:lnTo>
                  <a:lnTo>
                    <a:pt x="641477" y="159257"/>
                  </a:lnTo>
                  <a:lnTo>
                    <a:pt x="1203325" y="159257"/>
                  </a:lnTo>
                  <a:lnTo>
                    <a:pt x="1213633" y="171765"/>
                  </a:lnTo>
                  <a:lnTo>
                    <a:pt x="1222073" y="205882"/>
                  </a:lnTo>
                  <a:lnTo>
                    <a:pt x="1227774" y="256502"/>
                  </a:lnTo>
                  <a:lnTo>
                    <a:pt x="1229867" y="318515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8897" y="2413254"/>
              <a:ext cx="833755" cy="318770"/>
            </a:xfrm>
            <a:custGeom>
              <a:avLst/>
              <a:gdLst/>
              <a:ahLst/>
              <a:cxnLst/>
              <a:rect l="l" t="t" r="r" b="b"/>
              <a:pathLst>
                <a:path w="833755" h="318769">
                  <a:moveTo>
                    <a:pt x="0" y="318516"/>
                  </a:moveTo>
                  <a:lnTo>
                    <a:pt x="2086" y="256502"/>
                  </a:lnTo>
                  <a:lnTo>
                    <a:pt x="7775" y="205882"/>
                  </a:lnTo>
                  <a:lnTo>
                    <a:pt x="16212" y="171765"/>
                  </a:lnTo>
                  <a:lnTo>
                    <a:pt x="26543" y="159258"/>
                  </a:lnTo>
                  <a:lnTo>
                    <a:pt x="390271" y="159258"/>
                  </a:lnTo>
                  <a:lnTo>
                    <a:pt x="400579" y="146750"/>
                  </a:lnTo>
                  <a:lnTo>
                    <a:pt x="409019" y="112633"/>
                  </a:lnTo>
                  <a:lnTo>
                    <a:pt x="414720" y="62013"/>
                  </a:lnTo>
                  <a:lnTo>
                    <a:pt x="416814" y="0"/>
                  </a:lnTo>
                  <a:lnTo>
                    <a:pt x="418907" y="62013"/>
                  </a:lnTo>
                  <a:lnTo>
                    <a:pt x="424608" y="112633"/>
                  </a:lnTo>
                  <a:lnTo>
                    <a:pt x="433048" y="146750"/>
                  </a:lnTo>
                  <a:lnTo>
                    <a:pt x="443357" y="159258"/>
                  </a:lnTo>
                  <a:lnTo>
                    <a:pt x="807085" y="159258"/>
                  </a:lnTo>
                  <a:lnTo>
                    <a:pt x="817393" y="171765"/>
                  </a:lnTo>
                  <a:lnTo>
                    <a:pt x="825833" y="205882"/>
                  </a:lnTo>
                  <a:lnTo>
                    <a:pt x="831534" y="256502"/>
                  </a:lnTo>
                  <a:lnTo>
                    <a:pt x="833628" y="318516"/>
                  </a:lnTo>
                </a:path>
              </a:pathLst>
            </a:custGeom>
            <a:ln w="25908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2204" y="569468"/>
            <a:ext cx="7020559" cy="299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20,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14,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5;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456690">
              <a:lnSpc>
                <a:spcPct val="100000"/>
              </a:lnSpc>
              <a:spcBef>
                <a:spcPts val="232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3950970" indent="825500">
              <a:lnSpc>
                <a:spcPct val="231000"/>
              </a:lnSpc>
              <a:spcBef>
                <a:spcPts val="990"/>
              </a:spcBef>
              <a:tabLst>
                <a:tab pos="2068830" algn="l"/>
              </a:tabLst>
            </a:pP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true	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true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0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</a:t>
            </a:r>
            <a:r>
              <a:rPr sz="2000" spc="-2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&amp;</a:t>
            </a:r>
            <a:r>
              <a:rPr sz="20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b</a:t>
            </a:r>
            <a:r>
              <a:rPr sz="2000" spc="-1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</a:t>
            </a:r>
            <a:r>
              <a:rPr sz="2000" spc="-1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System.out.println(“a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greater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than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  <p:graphicFrame>
        <p:nvGraphicFramePr>
          <p:cNvPr id="43" name="Content Placeholder 42"/>
          <p:cNvGraphicFramePr>
            <a:graphicFrameLocks noGrp="1"/>
          </p:cNvGraphicFramePr>
          <p:nvPr>
            <p:ph sz="half" idx="2"/>
          </p:nvPr>
        </p:nvGraphicFramePr>
        <p:xfrm>
          <a:off x="381000" y="4038600"/>
          <a:ext cx="10812145" cy="2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3" imgW="9639300" imgH="2181225" progId="Paint.Picture">
                  <p:embed/>
                </p:oleObj>
              </mc:Choice>
              <mc:Fallback>
                <p:oleObj r:id="rId3" imgW="9639300" imgH="2181225" progId="Paint.Picture">
                  <p:embed/>
                  <p:pic>
                    <p:nvPicPr>
                      <p:cNvPr id="0" name="Picture 4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4038600"/>
                        <a:ext cx="10812145" cy="277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  <p:graphicFrame>
        <p:nvGraphicFramePr>
          <p:cNvPr id="43" name="Content Placeholder 42"/>
          <p:cNvGraphicFramePr>
            <a:graphicFrameLocks noGrp="1"/>
          </p:cNvGraphicFramePr>
          <p:nvPr>
            <p:ph sz="half" idx="2"/>
          </p:nvPr>
        </p:nvGraphicFramePr>
        <p:xfrm>
          <a:off x="533400" y="4191000"/>
          <a:ext cx="10724515" cy="2529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3" imgW="9639300" imgH="2181225" progId="Paint.Picture">
                  <p:embed/>
                </p:oleObj>
              </mc:Choice>
              <mc:Fallback>
                <p:oleObj r:id="rId3" imgW="9639300" imgH="2181225" progId="Paint.Picture">
                  <p:embed/>
                  <p:pic>
                    <p:nvPicPr>
                      <p:cNvPr id="0" name="Picture 4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4191000"/>
                        <a:ext cx="10724515" cy="2529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07423DA-7B7A-41D0-9654-EDB8AEE676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609600"/>
            <a:ext cx="5410200" cy="299358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5288" y="544652"/>
            <a:ext cx="6966204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027504"/>
            <a:ext cx="5748020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2622169"/>
            <a:ext cx="6057646" cy="3657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22570" y="3115436"/>
            <a:ext cx="11747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064129"/>
            <a:ext cx="6067806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505784"/>
            <a:ext cx="5901816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75934" y="1911870"/>
            <a:ext cx="3077303" cy="3439260"/>
          </a:xfrm>
          <a:prstGeom prst="rect">
            <a:avLst/>
          </a:prstGeom>
        </p:spPr>
      </p:pic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  <p:pic>
        <p:nvPicPr>
          <p:cNvPr id="32" name="Content Placeholder 31"/>
          <p:cNvPicPr>
            <a:picLocks noGrp="1"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5334000" y="4579620"/>
            <a:ext cx="6113145" cy="12033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832992"/>
            <a:ext cx="2663063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326260"/>
            <a:ext cx="116839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1275029"/>
            <a:ext cx="4439920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1717294"/>
            <a:ext cx="4933187" cy="36576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624829" y="2159254"/>
            <a:ext cx="5546725" cy="731520"/>
            <a:chOff x="5624829" y="2159254"/>
            <a:chExt cx="5546725" cy="73152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4829" y="2159254"/>
              <a:ext cx="5546471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4829" y="2524709"/>
              <a:ext cx="2608960" cy="36606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0201" y="2032656"/>
            <a:ext cx="3270792" cy="277031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854443" y="3138652"/>
            <a:ext cx="2134870" cy="82613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92735">
              <a:lnSpc>
                <a:spcPct val="100000"/>
              </a:lnSpc>
              <a:spcBef>
                <a:spcPts val="750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statement-1;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34859" y="4033773"/>
            <a:ext cx="18542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statement-2;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34859" y="4234052"/>
            <a:ext cx="1854200" cy="1308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statement-N;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54443" y="5611469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2204" y="1387856"/>
            <a:ext cx="10226675" cy="5015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v1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10,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v2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4;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7918450">
              <a:lnSpc>
                <a:spcPts val="4200"/>
              </a:lnSpc>
              <a:spcBef>
                <a:spcPts val="43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final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diff; </a:t>
            </a:r>
            <a:r>
              <a:rPr sz="2000" spc="-11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(v1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v2)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36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diff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v1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–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v2;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System.out.println(“v1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bigger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than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v2,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diff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diff);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else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diff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v2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–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v1;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System.out.println(“v1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not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bigger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than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v2,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diff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diff);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3769" y="549859"/>
            <a:ext cx="3980179" cy="54894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322576" y="2429255"/>
            <a:ext cx="288290" cy="441959"/>
          </a:xfrm>
          <a:custGeom>
            <a:avLst/>
            <a:gdLst/>
            <a:ahLst/>
            <a:cxnLst/>
            <a:rect l="l" t="t" r="r" b="b"/>
            <a:pathLst>
              <a:path w="288289" h="441960">
                <a:moveTo>
                  <a:pt x="288036" y="0"/>
                </a:moveTo>
                <a:lnTo>
                  <a:pt x="0" y="0"/>
                </a:lnTo>
                <a:lnTo>
                  <a:pt x="0" y="441960"/>
                </a:lnTo>
                <a:lnTo>
                  <a:pt x="288036" y="441960"/>
                </a:lnTo>
                <a:lnTo>
                  <a:pt x="288036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>
              <a:solidFill>
                <a:srgbClr val="FF0000"/>
              </a:solidFill>
              <a:highlight>
                <a:srgbClr val="00FFFF"/>
              </a:highlight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20139" y="4500371"/>
            <a:ext cx="287020" cy="441959"/>
          </a:xfrm>
          <a:custGeom>
            <a:avLst/>
            <a:gdLst/>
            <a:ahLst/>
            <a:cxnLst/>
            <a:rect l="l" t="t" r="r" b="b"/>
            <a:pathLst>
              <a:path w="287019" h="441960">
                <a:moveTo>
                  <a:pt x="286512" y="0"/>
                </a:moveTo>
                <a:lnTo>
                  <a:pt x="0" y="0"/>
                </a:lnTo>
                <a:lnTo>
                  <a:pt x="0" y="441959"/>
                </a:lnTo>
                <a:lnTo>
                  <a:pt x="286512" y="441959"/>
                </a:lnTo>
                <a:lnTo>
                  <a:pt x="286512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397" y="4406900"/>
            <a:ext cx="643890" cy="629285"/>
          </a:xfrm>
          <a:custGeom>
            <a:avLst/>
            <a:gdLst/>
            <a:ahLst/>
            <a:cxnLst/>
            <a:rect l="l" t="t" r="r" b="b"/>
            <a:pathLst>
              <a:path w="643890" h="629285">
                <a:moveTo>
                  <a:pt x="605053" y="0"/>
                </a:moveTo>
                <a:lnTo>
                  <a:pt x="321830" y="275844"/>
                </a:lnTo>
                <a:lnTo>
                  <a:pt x="38607" y="0"/>
                </a:lnTo>
                <a:lnTo>
                  <a:pt x="0" y="39624"/>
                </a:lnTo>
                <a:lnTo>
                  <a:pt x="282168" y="314451"/>
                </a:lnTo>
                <a:lnTo>
                  <a:pt x="0" y="589280"/>
                </a:lnTo>
                <a:lnTo>
                  <a:pt x="38607" y="628904"/>
                </a:lnTo>
                <a:lnTo>
                  <a:pt x="321830" y="353060"/>
                </a:lnTo>
                <a:lnTo>
                  <a:pt x="605053" y="628904"/>
                </a:lnTo>
                <a:lnTo>
                  <a:pt x="643661" y="589280"/>
                </a:lnTo>
                <a:lnTo>
                  <a:pt x="361492" y="314451"/>
                </a:lnTo>
                <a:lnTo>
                  <a:pt x="643661" y="39624"/>
                </a:lnTo>
                <a:lnTo>
                  <a:pt x="605053" y="0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3400" y="381000"/>
            <a:ext cx="11257280" cy="59658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9195" y="544652"/>
            <a:ext cx="8447532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013153"/>
            <a:ext cx="2418588" cy="3660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507107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2455798"/>
            <a:ext cx="4314062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3644772"/>
            <a:ext cx="6719189" cy="3657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22570" y="4138041"/>
            <a:ext cx="11747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4086733"/>
            <a:ext cx="4248912" cy="36576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624829" y="4528388"/>
            <a:ext cx="6338570" cy="732790"/>
            <a:chOff x="5624829" y="4528388"/>
            <a:chExt cx="6338570" cy="73279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4829" y="4528388"/>
              <a:ext cx="6338062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4829" y="4894834"/>
              <a:ext cx="3178302" cy="36576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18615" y="2193776"/>
            <a:ext cx="2991940" cy="2875454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2204" y="1845056"/>
            <a:ext cx="5817235" cy="4065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students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30.0d,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rooms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4.0d;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 marR="789305" indent="-58674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if(rooms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0.0d)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students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rooms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avg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students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rooms </a:t>
            </a:r>
            <a:r>
              <a:rPr sz="2000" spc="-119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avg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avg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2464" y="549859"/>
            <a:ext cx="8447405" cy="549275"/>
            <a:chOff x="1942464" y="549859"/>
            <a:chExt cx="8447405" cy="5492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2464" y="549859"/>
              <a:ext cx="4106799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07710" y="549859"/>
              <a:ext cx="4582160" cy="548944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3212338" y="5492369"/>
            <a:ext cx="643890" cy="629920"/>
          </a:xfrm>
          <a:custGeom>
            <a:avLst/>
            <a:gdLst/>
            <a:ahLst/>
            <a:cxnLst/>
            <a:rect l="l" t="t" r="r" b="b"/>
            <a:pathLst>
              <a:path w="643889" h="629920">
                <a:moveTo>
                  <a:pt x="605027" y="0"/>
                </a:moveTo>
                <a:lnTo>
                  <a:pt x="321817" y="276136"/>
                </a:lnTo>
                <a:lnTo>
                  <a:pt x="38607" y="0"/>
                </a:lnTo>
                <a:lnTo>
                  <a:pt x="0" y="39623"/>
                </a:lnTo>
                <a:lnTo>
                  <a:pt x="282066" y="314832"/>
                </a:lnTo>
                <a:lnTo>
                  <a:pt x="0" y="589991"/>
                </a:lnTo>
                <a:lnTo>
                  <a:pt x="38607" y="629665"/>
                </a:lnTo>
                <a:lnTo>
                  <a:pt x="321817" y="353529"/>
                </a:lnTo>
                <a:lnTo>
                  <a:pt x="605027" y="629665"/>
                </a:lnTo>
                <a:lnTo>
                  <a:pt x="643636" y="589991"/>
                </a:lnTo>
                <a:lnTo>
                  <a:pt x="361569" y="314832"/>
                </a:lnTo>
                <a:lnTo>
                  <a:pt x="643636" y="39623"/>
                </a:lnTo>
                <a:lnTo>
                  <a:pt x="605027" y="0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609600"/>
            <a:ext cx="1194815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102867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1051560"/>
            <a:ext cx="5523103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1493215"/>
            <a:ext cx="5207381" cy="36606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404040"/>
                </a:solidFill>
              </a:rPr>
              <a:t>switch</a:t>
            </a:r>
            <a:r>
              <a:rPr spc="-10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(</a:t>
            </a:r>
            <a:r>
              <a:rPr spc="-5" dirty="0"/>
              <a:t>value-to-test</a:t>
            </a:r>
            <a:r>
              <a:rPr spc="-5" dirty="0">
                <a:solidFill>
                  <a:srgbClr val="404040"/>
                </a:solidFill>
              </a:rPr>
              <a:t>) </a:t>
            </a:r>
            <a:r>
              <a:rPr dirty="0">
                <a:solidFill>
                  <a:srgbClr val="404040"/>
                </a:solidFill>
              </a:rPr>
              <a:t>{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457441" y="2287797"/>
            <a:ext cx="3775075" cy="428815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95605">
              <a:lnSpc>
                <a:spcPct val="100000"/>
              </a:lnSpc>
              <a:spcBef>
                <a:spcPts val="9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case</a:t>
            </a:r>
            <a:r>
              <a:rPr sz="20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matching-value-1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15010">
              <a:lnSpc>
                <a:spcPct val="100000"/>
              </a:lnSpc>
              <a:spcBef>
                <a:spcPts val="8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statements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89255">
              <a:lnSpc>
                <a:spcPct val="100000"/>
              </a:lnSpc>
              <a:spcBef>
                <a:spcPts val="755"/>
              </a:spcBef>
            </a:pPr>
            <a:r>
              <a:rPr sz="3000" baseline="-4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3000" spc="165" baseline="-4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break;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89255">
              <a:lnSpc>
                <a:spcPct val="100000"/>
              </a:lnSpc>
              <a:spcBef>
                <a:spcPts val="15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8925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95605">
              <a:lnSpc>
                <a:spcPct val="100000"/>
              </a:lnSpc>
              <a:spcBef>
                <a:spcPts val="12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case</a:t>
            </a:r>
            <a:r>
              <a:rPr sz="20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matching-value-N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48665">
              <a:lnSpc>
                <a:spcPct val="100000"/>
              </a:lnSpc>
              <a:spcBef>
                <a:spcPts val="730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statements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48665">
              <a:lnSpc>
                <a:spcPct val="100000"/>
              </a:lnSpc>
              <a:spcBef>
                <a:spcPts val="76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break;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29260">
              <a:lnSpc>
                <a:spcPct val="100000"/>
              </a:lnSpc>
              <a:spcBef>
                <a:spcPts val="780"/>
              </a:spcBef>
            </a:pP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default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48665">
              <a:lnSpc>
                <a:spcPct val="100000"/>
              </a:lnSpc>
              <a:spcBef>
                <a:spcPts val="810"/>
              </a:spcBef>
            </a:pP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statements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7050" y="2221336"/>
            <a:ext cx="3257351" cy="2393213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5216" y="1885518"/>
            <a:ext cx="3144371" cy="230924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3469" y="4569586"/>
            <a:ext cx="3453891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00960" y="4950586"/>
            <a:ext cx="2409316" cy="2743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03169" y="5301360"/>
            <a:ext cx="626744" cy="2743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93128" y="4569586"/>
            <a:ext cx="5022342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75525" y="4950586"/>
            <a:ext cx="3246374" cy="27431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306944" y="5301360"/>
            <a:ext cx="3371215" cy="549275"/>
            <a:chOff x="7306944" y="5301360"/>
            <a:chExt cx="3371215" cy="549275"/>
          </a:xfrm>
        </p:grpSpPr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06944" y="5301360"/>
              <a:ext cx="3370960" cy="27431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40572" y="5575706"/>
              <a:ext cx="1712086" cy="274319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880840" y="1864285"/>
            <a:ext cx="2116545" cy="235389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592065" y="549859"/>
            <a:ext cx="3165347" cy="54894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357883"/>
            <a:ext cx="3266312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1952498"/>
            <a:ext cx="3776345" cy="36576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240146" y="2546857"/>
            <a:ext cx="1095375" cy="365760"/>
            <a:chOff x="5240146" y="2546857"/>
            <a:chExt cx="1095375" cy="365760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0146" y="2546857"/>
              <a:ext cx="315467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50458" y="2546857"/>
              <a:ext cx="249936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75426" y="2546857"/>
              <a:ext cx="760095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240146" y="3140913"/>
            <a:ext cx="2529840" cy="366395"/>
            <a:chOff x="5240146" y="3140913"/>
            <a:chExt cx="2529840" cy="366395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40146" y="3140913"/>
              <a:ext cx="1794255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84796" y="3140913"/>
              <a:ext cx="249935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09764" y="3140913"/>
              <a:ext cx="760095" cy="366064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40146" y="3735959"/>
            <a:ext cx="2853308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40146" y="4330014"/>
            <a:ext cx="2814574" cy="3660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240146" y="4924933"/>
            <a:ext cx="1194815" cy="36576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662379"/>
            <a:ext cx="3776345" cy="3660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2156205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2104898"/>
            <a:ext cx="5066157" cy="36576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240146" y="3293998"/>
            <a:ext cx="1095375" cy="365760"/>
            <a:chOff x="5240146" y="3293998"/>
            <a:chExt cx="1095375" cy="36576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0146" y="3293998"/>
              <a:ext cx="315467" cy="3657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50458" y="3293998"/>
              <a:ext cx="249936" cy="36575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75426" y="3293998"/>
              <a:ext cx="760095" cy="36575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466715" y="3787267"/>
            <a:ext cx="11747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3735959"/>
            <a:ext cx="5456936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8975" y="4177614"/>
            <a:ext cx="3467100" cy="36606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5768975" y="4620133"/>
            <a:ext cx="5824220" cy="365760"/>
            <a:chOff x="5768975" y="4620133"/>
            <a:chExt cx="5824220" cy="365760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68975" y="4620133"/>
              <a:ext cx="1917192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38592" y="4620133"/>
              <a:ext cx="249935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63560" y="4620133"/>
              <a:ext cx="3929379" cy="365760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885444"/>
            <a:ext cx="3266312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378711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1327403"/>
            <a:ext cx="4770628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2516377"/>
            <a:ext cx="2853308" cy="3657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466715" y="3009341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68975" y="2958033"/>
            <a:ext cx="5575300" cy="732790"/>
            <a:chOff x="5768975" y="2958033"/>
            <a:chExt cx="5575300" cy="73279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68975" y="2958033"/>
              <a:ext cx="5575046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68975" y="3324479"/>
              <a:ext cx="4481195" cy="36576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40146" y="4513453"/>
            <a:ext cx="4613656" cy="36576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466715" y="5006721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8975" y="4955413"/>
            <a:ext cx="5639942" cy="36575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68975" y="5397093"/>
            <a:ext cx="5786374" cy="3660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258824"/>
            <a:ext cx="2663062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751787"/>
            <a:ext cx="11747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1700479"/>
            <a:ext cx="4287901" cy="36606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768975" y="2142998"/>
            <a:ext cx="5786755" cy="731520"/>
            <a:chOff x="5768975" y="2142998"/>
            <a:chExt cx="5786755" cy="73152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8975" y="2142998"/>
              <a:ext cx="5786247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68975" y="2508758"/>
              <a:ext cx="4233926" cy="36576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3697859"/>
            <a:ext cx="1194815" cy="3657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466715" y="4191127"/>
            <a:ext cx="116839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4139514"/>
            <a:ext cx="5523103" cy="36606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8975" y="4582033"/>
            <a:ext cx="5207381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68975" y="5023992"/>
            <a:ext cx="5897880" cy="36575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797505"/>
            <a:ext cx="2769361" cy="3660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3291332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3240023"/>
            <a:ext cx="2312416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681984"/>
            <a:ext cx="5488558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30053" y="1849754"/>
            <a:ext cx="2610213" cy="313372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8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3197" y="549859"/>
            <a:ext cx="4849240" cy="548944"/>
          </a:xfrm>
          <a:prstGeom prst="rect">
            <a:avLst/>
          </a:prstGeom>
        </p:spPr>
      </p:pic>
      <p:sp>
        <p:nvSpPr>
          <p:cNvPr id="87" name="Slide Number Placeholder 8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  <p:pic>
        <p:nvPicPr>
          <p:cNvPr id="88" name="Content Placeholder 8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7200" y="1727200"/>
            <a:ext cx="11494770" cy="42265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3154" y="1103069"/>
          <a:ext cx="7684768" cy="1403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09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501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value1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7;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32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value2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7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maxValue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r>
                        <a:rPr sz="2000" spc="-2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value1</a:t>
                      </a:r>
                      <a:r>
                        <a:rPr sz="2000" spc="-1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&gt;</a:t>
                      </a:r>
                      <a:r>
                        <a:rPr sz="2000" spc="-20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value2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?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value1</a:t>
                      </a:r>
                      <a:r>
                        <a:rPr sz="2000" spc="-5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: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value2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0" y="2819400"/>
            <a:ext cx="6913245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FFFFFF"/>
                </a:solidFill>
              </a:rPr>
              <a:t>System.out.println(maxValue);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2A9FBB"/>
                </a:solidFill>
              </a:rPr>
              <a:t>//</a:t>
            </a:r>
            <a:r>
              <a:rPr dirty="0">
                <a:solidFill>
                  <a:srgbClr val="2A9FBB"/>
                </a:solidFill>
              </a:rPr>
              <a:t> </a:t>
            </a:r>
            <a:r>
              <a:rPr spc="-5" dirty="0">
                <a:solidFill>
                  <a:srgbClr val="2A9FBB"/>
                </a:solidFill>
              </a:rPr>
              <a:t>displays</a:t>
            </a:r>
            <a:r>
              <a:rPr dirty="0">
                <a:solidFill>
                  <a:srgbClr val="2A9FBB"/>
                </a:solidFill>
              </a:rPr>
              <a:t> 7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904" y="4056583"/>
            <a:ext cx="5621655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00" y="4738065"/>
            <a:ext cx="6969379" cy="33558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37510" y="5477559"/>
            <a:ext cx="1219835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result</a:t>
            </a:r>
            <a:r>
              <a:rPr sz="20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3365" y="5477559"/>
            <a:ext cx="153035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?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38165" y="5477559"/>
            <a:ext cx="1524000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true-value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14565" y="5477559"/>
            <a:ext cx="153035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19745" y="5477559"/>
            <a:ext cx="1676400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l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e-value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48545" y="5477559"/>
            <a:ext cx="153035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80488" y="5490971"/>
            <a:ext cx="1347470" cy="364490"/>
          </a:xfrm>
          <a:custGeom>
            <a:avLst/>
            <a:gdLst/>
            <a:ahLst/>
            <a:cxnLst/>
            <a:rect l="l" t="t" r="r" b="b"/>
            <a:pathLst>
              <a:path w="1347470" h="364489">
                <a:moveTo>
                  <a:pt x="1347215" y="0"/>
                </a:moveTo>
                <a:lnTo>
                  <a:pt x="0" y="0"/>
                </a:lnTo>
                <a:lnTo>
                  <a:pt x="0" y="364235"/>
                </a:lnTo>
                <a:lnTo>
                  <a:pt x="1347215" y="364235"/>
                </a:lnTo>
                <a:lnTo>
                  <a:pt x="13472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98947" y="5472684"/>
            <a:ext cx="245745" cy="364490"/>
          </a:xfrm>
          <a:custGeom>
            <a:avLst/>
            <a:gdLst/>
            <a:ahLst/>
            <a:cxnLst/>
            <a:rect l="l" t="t" r="r" b="b"/>
            <a:pathLst>
              <a:path w="245745" h="364489">
                <a:moveTo>
                  <a:pt x="245363" y="0"/>
                </a:moveTo>
                <a:lnTo>
                  <a:pt x="0" y="0"/>
                </a:lnTo>
                <a:lnTo>
                  <a:pt x="0" y="364236"/>
                </a:lnTo>
                <a:lnTo>
                  <a:pt x="245363" y="364236"/>
                </a:lnTo>
                <a:lnTo>
                  <a:pt x="2453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34228" y="5472684"/>
            <a:ext cx="1583690" cy="364490"/>
          </a:xfrm>
          <a:custGeom>
            <a:avLst/>
            <a:gdLst/>
            <a:ahLst/>
            <a:cxnLst/>
            <a:rect l="l" t="t" r="r" b="b"/>
            <a:pathLst>
              <a:path w="1583690" h="364489">
                <a:moveTo>
                  <a:pt x="1583435" y="0"/>
                </a:moveTo>
                <a:lnTo>
                  <a:pt x="0" y="0"/>
                </a:lnTo>
                <a:lnTo>
                  <a:pt x="0" y="364236"/>
                </a:lnTo>
                <a:lnTo>
                  <a:pt x="1583435" y="364236"/>
                </a:lnTo>
                <a:lnTo>
                  <a:pt x="15834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69480" y="5471172"/>
            <a:ext cx="2083435" cy="364490"/>
          </a:xfrm>
          <a:custGeom>
            <a:avLst/>
            <a:gdLst/>
            <a:ahLst/>
            <a:cxnLst/>
            <a:rect l="l" t="t" r="r" b="b"/>
            <a:pathLst>
              <a:path w="2083434" h="364489">
                <a:moveTo>
                  <a:pt x="315468" y="0"/>
                </a:moveTo>
                <a:lnTo>
                  <a:pt x="0" y="0"/>
                </a:lnTo>
                <a:lnTo>
                  <a:pt x="0" y="364223"/>
                </a:lnTo>
                <a:lnTo>
                  <a:pt x="315468" y="364223"/>
                </a:lnTo>
                <a:lnTo>
                  <a:pt x="315468" y="0"/>
                </a:lnTo>
                <a:close/>
              </a:path>
              <a:path w="2083434" h="364489">
                <a:moveTo>
                  <a:pt x="2083295" y="0"/>
                </a:moveTo>
                <a:lnTo>
                  <a:pt x="335280" y="0"/>
                </a:lnTo>
                <a:lnTo>
                  <a:pt x="335280" y="364223"/>
                </a:lnTo>
                <a:lnTo>
                  <a:pt x="2083295" y="364223"/>
                </a:lnTo>
                <a:lnTo>
                  <a:pt x="20832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70703" y="2717292"/>
            <a:ext cx="2162810" cy="364490"/>
          </a:xfrm>
          <a:custGeom>
            <a:avLst/>
            <a:gdLst/>
            <a:ahLst/>
            <a:cxnLst/>
            <a:rect l="l" t="t" r="r" b="b"/>
            <a:pathLst>
              <a:path w="2162809" h="364489">
                <a:moveTo>
                  <a:pt x="2162555" y="0"/>
                </a:moveTo>
                <a:lnTo>
                  <a:pt x="0" y="0"/>
                </a:lnTo>
                <a:lnTo>
                  <a:pt x="0" y="364236"/>
                </a:lnTo>
                <a:lnTo>
                  <a:pt x="2162555" y="364236"/>
                </a:lnTo>
                <a:lnTo>
                  <a:pt x="2162555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432035" y="5471159"/>
            <a:ext cx="245745" cy="364490"/>
          </a:xfrm>
          <a:custGeom>
            <a:avLst/>
            <a:gdLst/>
            <a:ahLst/>
            <a:cxnLst/>
            <a:rect l="l" t="t" r="r" b="b"/>
            <a:pathLst>
              <a:path w="245745" h="364489">
                <a:moveTo>
                  <a:pt x="245364" y="0"/>
                </a:moveTo>
                <a:lnTo>
                  <a:pt x="0" y="0"/>
                </a:lnTo>
                <a:lnTo>
                  <a:pt x="0" y="364235"/>
                </a:lnTo>
                <a:lnTo>
                  <a:pt x="245364" y="364235"/>
                </a:lnTo>
                <a:lnTo>
                  <a:pt x="2453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  <p:pic>
        <p:nvPicPr>
          <p:cNvPr id="21" name="Content Placeholder 20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2380615" y="5746115"/>
            <a:ext cx="8261350" cy="5568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3154" y="604152"/>
          <a:ext cx="3113405" cy="14025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5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value1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2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value2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7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if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value1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&gt;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value2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48944" y="2204085"/>
            <a:ext cx="61283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2A9FBB"/>
                </a:solidFill>
              </a:rPr>
              <a:t>System.out.println(“value </a:t>
            </a:r>
            <a:r>
              <a:rPr dirty="0">
                <a:solidFill>
                  <a:srgbClr val="2A9FBB"/>
                </a:solidFill>
              </a:rPr>
              <a:t>1 </a:t>
            </a:r>
            <a:r>
              <a:rPr spc="-5" dirty="0">
                <a:solidFill>
                  <a:srgbClr val="2A9FBB"/>
                </a:solidFill>
              </a:rPr>
              <a:t>is</a:t>
            </a:r>
            <a:r>
              <a:rPr dirty="0">
                <a:solidFill>
                  <a:srgbClr val="2A9FBB"/>
                </a:solidFill>
              </a:rPr>
              <a:t> </a:t>
            </a:r>
            <a:r>
              <a:rPr spc="-5" dirty="0">
                <a:solidFill>
                  <a:srgbClr val="2A9FBB"/>
                </a:solidFill>
              </a:rPr>
              <a:t>bigger”);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62204" y="2737485"/>
            <a:ext cx="732599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System.out.println(“value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1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not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bigger”);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74904" y="4056583"/>
            <a:ext cx="1570990" cy="549275"/>
            <a:chOff x="374904" y="4056583"/>
            <a:chExt cx="1570990" cy="54927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904" y="4056583"/>
              <a:ext cx="436626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988" y="4056583"/>
              <a:ext cx="371856" cy="5489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1916" y="4056583"/>
              <a:ext cx="1093850" cy="54894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9100" y="4738065"/>
            <a:ext cx="7263510" cy="33558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9100" y="5302605"/>
            <a:ext cx="8034655" cy="33528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59383" y="5759297"/>
            <a:ext cx="10985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61644" y="5714085"/>
            <a:ext cx="3171571" cy="33528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846311" y="4464532"/>
            <a:ext cx="2919095" cy="1544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005" marR="178435" indent="-281305">
              <a:lnSpc>
                <a:spcPct val="131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if (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condition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true-statement</a:t>
            </a:r>
            <a:r>
              <a:rPr sz="2000" spc="-6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4960">
              <a:lnSpc>
                <a:spcPct val="100000"/>
              </a:lnSpc>
              <a:spcBef>
                <a:spcPts val="42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false-statement</a:t>
            </a:r>
            <a:r>
              <a:rPr sz="2000" spc="-6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803783"/>
            <a:ext cx="2529840" cy="365760"/>
            <a:chOff x="5096002" y="803783"/>
            <a:chExt cx="2529840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803783"/>
              <a:ext cx="1793875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40398" y="803783"/>
              <a:ext cx="249935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65366" y="803783"/>
              <a:ext cx="760476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624829" y="1245742"/>
            <a:ext cx="5255895" cy="365760"/>
            <a:chOff x="5624829" y="1245742"/>
            <a:chExt cx="5255895" cy="36576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4829" y="1245742"/>
              <a:ext cx="3527805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99220" y="1245742"/>
              <a:ext cx="249935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24188" y="1245742"/>
              <a:ext cx="473201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39655" y="1245742"/>
              <a:ext cx="249935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64623" y="1245742"/>
              <a:ext cx="1316101" cy="36576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24829" y="1687398"/>
            <a:ext cx="4394327" cy="3660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03899" y="1785380"/>
            <a:ext cx="3262779" cy="326424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443696" y="3092463"/>
            <a:ext cx="2743835" cy="335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0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condition-2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22570" y="1297051"/>
            <a:ext cx="4877435" cy="4820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639570" marR="485775" indent="-281305">
              <a:lnSpc>
                <a:spcPct val="131000"/>
              </a:lnSpc>
              <a:spcBef>
                <a:spcPts val="1765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if (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condition-1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true-statement-1</a:t>
            </a:r>
            <a:r>
              <a:rPr sz="2000" spc="-5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358265">
              <a:lnSpc>
                <a:spcPct val="100000"/>
              </a:lnSpc>
              <a:spcBef>
                <a:spcPts val="43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639570">
              <a:lnSpc>
                <a:spcPts val="2095"/>
              </a:lnSpc>
              <a:spcBef>
                <a:spcPts val="75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true-statement-2</a:t>
            </a:r>
            <a:r>
              <a:rPr sz="2000" spc="-6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26415" algn="ctr">
              <a:lnSpc>
                <a:spcPts val="2095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27050" algn="ctr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26415" algn="ctr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639570" marR="5080" indent="-281305">
              <a:lnSpc>
                <a:spcPts val="3150"/>
              </a:lnSpc>
              <a:spcBef>
                <a:spcPts val="7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else if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condition-N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spc="-11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true-statement-N</a:t>
            </a:r>
            <a:r>
              <a:rPr sz="2000" spc="-1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358265">
              <a:lnSpc>
                <a:spcPts val="2270"/>
              </a:lnSpc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660525">
              <a:lnSpc>
                <a:spcPct val="100000"/>
              </a:lnSpc>
              <a:spcBef>
                <a:spcPts val="42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false-statement</a:t>
            </a:r>
            <a:r>
              <a:rPr sz="2000" spc="-4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3154" y="1845577"/>
          <a:ext cx="3113405" cy="1402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65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value1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52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value2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40;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5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if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value1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&gt;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value2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62204" y="3445205"/>
            <a:ext cx="8547100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944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System.out.println(“value</a:t>
            </a:r>
            <a:r>
              <a:rPr sz="2000" spc="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2000" spc="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spc="1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bigger”);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else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value1</a:t>
            </a:r>
            <a:r>
              <a:rPr sz="20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value2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System.out.println(“value</a:t>
            </a:r>
            <a:r>
              <a:rPr sz="2000" spc="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spc="1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bigger”);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System.out.println(“value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1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are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equal”);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319904" y="549859"/>
            <a:ext cx="3670300" cy="549275"/>
            <a:chOff x="4319904" y="549859"/>
            <a:chExt cx="3670300" cy="54927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19904" y="549859"/>
              <a:ext cx="2607182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9917" y="549859"/>
              <a:ext cx="371855" cy="5489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95845" y="549859"/>
              <a:ext cx="1093851" cy="548944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172970"/>
            <a:ext cx="2853308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666238"/>
            <a:ext cx="116839" cy="1550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624829" y="2614929"/>
            <a:ext cx="6384925" cy="731520"/>
            <a:chOff x="5624829" y="2614929"/>
            <a:chExt cx="6384925" cy="7315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4829" y="2614929"/>
              <a:ext cx="6384925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2980385"/>
              <a:ext cx="3670680" cy="36606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422903"/>
            <a:ext cx="5139816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3864864"/>
            <a:ext cx="5612510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3697" y="1775173"/>
            <a:ext cx="3277315" cy="3278792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427</Words>
  <Application>Microsoft Office PowerPoint</Application>
  <PresentationFormat>Widescreen</PresentationFormat>
  <Paragraphs>149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Courier New</vt:lpstr>
      <vt:lpstr>Segoe UI</vt:lpstr>
      <vt:lpstr>Times New Roman</vt:lpstr>
      <vt:lpstr>Office Theme</vt:lpstr>
      <vt:lpstr>Paintbrush Picture</vt:lpstr>
      <vt:lpstr>PowerPoint Presentation</vt:lpstr>
      <vt:lpstr>PowerPoint Presentation</vt:lpstr>
      <vt:lpstr>PowerPoint Presentation</vt:lpstr>
      <vt:lpstr>PowerPoint Presentation</vt:lpstr>
      <vt:lpstr>System.out.println(maxValue); // displays 7</vt:lpstr>
      <vt:lpstr>System.out.println(“value 1 is bigger”);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switch (value-to-test) {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Admin</cp:lastModifiedBy>
  <cp:revision>15</cp:revision>
  <dcterms:created xsi:type="dcterms:W3CDTF">2021-08-06T09:20:00Z</dcterms:created>
  <dcterms:modified xsi:type="dcterms:W3CDTF">2024-06-23T18:44:00Z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2020-02-13T16:30:00Z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2021-08-06T16:30:00Z</vt:filetime>
  </property>
  <property fmtid="{D5CDD505-2E9C-101B-9397-08002B2CF9AE}" pid="5" name="ICV">
    <vt:lpwstr>DF36C6B18D824E42AF861770A58A48D1</vt:lpwstr>
  </property>
  <property fmtid="{D5CDD505-2E9C-101B-9397-08002B2CF9AE}" pid="6" name="KSOProductBuildVer">
    <vt:lpwstr>1033-11.2.0.10463</vt:lpwstr>
  </property>
</Properties>
</file>