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1">
          <p15:clr>
            <a:srgbClr val="A4A3A4"/>
          </p15:clr>
        </p15:guide>
        <p15:guide id="2" pos="21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61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03" y="2528163"/>
            <a:ext cx="10857992" cy="83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1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77.png"/><Relationship Id="rId15" Type="http://schemas.openxmlformats.org/officeDocument/2006/relationships/image" Target="../media/image83.png"/><Relationship Id="rId10" Type="http://schemas.openxmlformats.org/officeDocument/2006/relationships/image" Target="../media/image79.png"/><Relationship Id="rId4" Type="http://schemas.openxmlformats.org/officeDocument/2006/relationships/image" Target="../media/image76.png"/><Relationship Id="rId9" Type="http://schemas.openxmlformats.org/officeDocument/2006/relationships/image" Target="../media/image78.png"/><Relationship Id="rId1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0.png"/><Relationship Id="rId3" Type="http://schemas.openxmlformats.org/officeDocument/2006/relationships/image" Target="../media/image9.png"/><Relationship Id="rId7" Type="http://schemas.openxmlformats.org/officeDocument/2006/relationships/image" Target="../media/image87.png"/><Relationship Id="rId12" Type="http://schemas.openxmlformats.org/officeDocument/2006/relationships/image" Target="../media/image8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11" Type="http://schemas.openxmlformats.org/officeDocument/2006/relationships/image" Target="../media/image12.png"/><Relationship Id="rId5" Type="http://schemas.openxmlformats.org/officeDocument/2006/relationships/image" Target="../media/image85.png"/><Relationship Id="rId15" Type="http://schemas.openxmlformats.org/officeDocument/2006/relationships/image" Target="../media/image83.png"/><Relationship Id="rId10" Type="http://schemas.openxmlformats.org/officeDocument/2006/relationships/image" Target="../media/image11.png"/><Relationship Id="rId4" Type="http://schemas.openxmlformats.org/officeDocument/2006/relationships/image" Target="../media/image84.png"/><Relationship Id="rId9" Type="http://schemas.openxmlformats.org/officeDocument/2006/relationships/image" Target="../media/image10.png"/><Relationship Id="rId1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2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54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5792"/>
            <a:ext cx="5630926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59068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727" y="3322065"/>
            <a:ext cx="368363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" y="2018741"/>
            <a:ext cx="1907539" cy="2746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70293" y="3894201"/>
            <a:ext cx="475107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*=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83375" y="2018410"/>
            <a:ext cx="1633220" cy="27432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4751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636522"/>
            <a:ext cx="292290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[0]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[1]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[2]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4056583"/>
            <a:ext cx="169837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4738065"/>
            <a:ext cx="6037707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9383" y="5195442"/>
            <a:ext cx="109855" cy="1101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644" y="5150230"/>
            <a:ext cx="5108702" cy="335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61644" y="5561685"/>
            <a:ext cx="7190105" cy="335280"/>
            <a:chOff x="961644" y="5561685"/>
            <a:chExt cx="7190105" cy="3352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644" y="5561685"/>
              <a:ext cx="4333366" cy="3352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5659" y="5561685"/>
              <a:ext cx="228600" cy="335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9959" y="5561685"/>
              <a:ext cx="422910" cy="3352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1898" y="5561685"/>
              <a:ext cx="228600" cy="3352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56198" y="5561685"/>
              <a:ext cx="2495550" cy="33528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1644" y="5972860"/>
            <a:ext cx="7227697" cy="3355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89572" y="1821637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24216" y="1719072"/>
          <a:ext cx="3519170" cy="612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6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8312657" y="2326335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92233" y="2336114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75746" y="236448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96539" y="1117091"/>
            <a:ext cx="2336800" cy="321945"/>
          </a:xfrm>
          <a:custGeom>
            <a:avLst/>
            <a:gdLst/>
            <a:ahLst/>
            <a:cxnLst/>
            <a:rect l="l" t="t" r="r" b="b"/>
            <a:pathLst>
              <a:path w="2336800" h="321944">
                <a:moveTo>
                  <a:pt x="2336291" y="0"/>
                </a:moveTo>
                <a:lnTo>
                  <a:pt x="0" y="0"/>
                </a:lnTo>
                <a:lnTo>
                  <a:pt x="0" y="321563"/>
                </a:lnTo>
                <a:lnTo>
                  <a:pt x="2336291" y="321563"/>
                </a:lnTo>
                <a:lnTo>
                  <a:pt x="233629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154" y="2379231"/>
          <a:ext cx="2959735" cy="1402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BC750"/>
                </a:solidFill>
              </a:rPr>
              <a:t>float[]</a:t>
            </a:r>
            <a:r>
              <a:rPr spc="-10" dirty="0">
                <a:solidFill>
                  <a:srgbClr val="9BC750"/>
                </a:solidFill>
              </a:rPr>
              <a:t> </a:t>
            </a:r>
            <a:r>
              <a:rPr spc="-5" dirty="0"/>
              <a:t>theVals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spc="-5" dirty="0">
                <a:solidFill>
                  <a:srgbClr val="FFFFFF"/>
                </a:solidFill>
              </a:rPr>
              <a:t> new </a:t>
            </a:r>
            <a:r>
              <a:rPr spc="-5" dirty="0">
                <a:solidFill>
                  <a:srgbClr val="9BC750"/>
                </a:solidFill>
              </a:rPr>
              <a:t>float[3]</a:t>
            </a:r>
            <a:r>
              <a:rPr spc="-5" dirty="0">
                <a:solidFill>
                  <a:srgbClr val="FFFFFF"/>
                </a:solidFill>
              </a:rPr>
              <a:t>;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2379231"/>
          <a:ext cx="2959735" cy="1402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2204" y="3979290"/>
            <a:ext cx="779907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977" y="5051297"/>
            <a:ext cx="3423285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  <a:tabLst>
                <a:tab pos="106108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665" y="5604509"/>
            <a:ext cx="3662679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2308" y="5579770"/>
            <a:ext cx="2159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6977" y="4530090"/>
            <a:ext cx="2047239" cy="363220"/>
          </a:xfrm>
          <a:custGeom>
            <a:avLst/>
            <a:gdLst/>
            <a:ahLst/>
            <a:cxnLst/>
            <a:rect l="l" t="t" r="r" b="b"/>
            <a:pathLst>
              <a:path w="2047239" h="363220">
                <a:moveTo>
                  <a:pt x="0" y="362712"/>
                </a:moveTo>
                <a:lnTo>
                  <a:pt x="2046732" y="362712"/>
                </a:lnTo>
                <a:lnTo>
                  <a:pt x="204673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9261" y="4537709"/>
            <a:ext cx="3423285" cy="361315"/>
          </a:xfrm>
          <a:custGeom>
            <a:avLst/>
            <a:gdLst/>
            <a:ahLst/>
            <a:cxnLst/>
            <a:rect l="l" t="t" r="r" b="b"/>
            <a:pathLst>
              <a:path w="3423284" h="361314">
                <a:moveTo>
                  <a:pt x="0" y="361188"/>
                </a:moveTo>
                <a:lnTo>
                  <a:pt x="3422903" y="361188"/>
                </a:lnTo>
                <a:lnTo>
                  <a:pt x="3422903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7718" y="4531614"/>
            <a:ext cx="1140460" cy="363220"/>
          </a:xfrm>
          <a:custGeom>
            <a:avLst/>
            <a:gdLst/>
            <a:ahLst/>
            <a:cxnLst/>
            <a:rect l="l" t="t" r="r" b="b"/>
            <a:pathLst>
              <a:path w="1140459" h="363220">
                <a:moveTo>
                  <a:pt x="0" y="362712"/>
                </a:moveTo>
                <a:lnTo>
                  <a:pt x="1139952" y="362712"/>
                </a:lnTo>
                <a:lnTo>
                  <a:pt x="11399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6897" y="2379231"/>
          <a:ext cx="2976245" cy="1465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52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8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6897" y="1828038"/>
            <a:ext cx="4829810" cy="2016760"/>
          </a:xfrm>
          <a:custGeom>
            <a:avLst/>
            <a:gdLst/>
            <a:ahLst/>
            <a:cxnLst/>
            <a:rect l="l" t="t" r="r" b="b"/>
            <a:pathLst>
              <a:path w="4829810" h="2016760">
                <a:moveTo>
                  <a:pt x="0" y="2016252"/>
                </a:moveTo>
                <a:lnTo>
                  <a:pt x="4829556" y="2016252"/>
                </a:lnTo>
                <a:lnTo>
                  <a:pt x="4829556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1950" y="1845310"/>
            <a:ext cx="832612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r>
              <a:rPr lang="en-US"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20.0f, 15.0f 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13532" y="1874520"/>
            <a:ext cx="195580" cy="321945"/>
          </a:xfrm>
          <a:custGeom>
            <a:avLst/>
            <a:gdLst/>
            <a:ahLst/>
            <a:cxnLst/>
            <a:rect l="l" t="t" r="r" b="b"/>
            <a:pathLst>
              <a:path w="195579" h="321944">
                <a:moveTo>
                  <a:pt x="195071" y="0"/>
                </a:moveTo>
                <a:lnTo>
                  <a:pt x="0" y="0"/>
                </a:lnTo>
                <a:lnTo>
                  <a:pt x="0" y="321563"/>
                </a:lnTo>
                <a:lnTo>
                  <a:pt x="195071" y="321563"/>
                </a:lnTo>
                <a:lnTo>
                  <a:pt x="19507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79541" y="834389"/>
            <a:ext cx="876300" cy="37846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8358" y="83616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836168"/>
            <a:ext cx="5055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 20.0f,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1903222"/>
            <a:ext cx="1398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4801" y="1911857"/>
            <a:ext cx="1647825" cy="37973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2858" y="1903222"/>
            <a:ext cx="1550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437002"/>
            <a:ext cx="596900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904" y="4056583"/>
            <a:ext cx="3590925" cy="549275"/>
            <a:chOff x="374904" y="4056583"/>
            <a:chExt cx="3590925" cy="54927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904" y="4056583"/>
              <a:ext cx="102616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523" y="4056583"/>
              <a:ext cx="37246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0706" y="4056583"/>
              <a:ext cx="2634869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4738065"/>
            <a:ext cx="7204075" cy="3355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" y="5302605"/>
            <a:ext cx="4811649" cy="3352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9100" y="5866485"/>
            <a:ext cx="4287647" cy="3355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604252" y="5144272"/>
            <a:ext cx="4141470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945" marR="5080" indent="-309880">
              <a:lnSpc>
                <a:spcPct val="134000"/>
              </a:lnSpc>
              <a:spcBef>
                <a:spcPts val="9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loop-variable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10802" y="821436"/>
            <a:ext cx="3362960" cy="1147445"/>
            <a:chOff x="2610802" y="821436"/>
            <a:chExt cx="3362960" cy="1147445"/>
          </a:xfrm>
        </p:grpSpPr>
        <p:sp>
          <p:nvSpPr>
            <p:cNvPr id="19" name="object 19"/>
            <p:cNvSpPr/>
            <p:nvPr/>
          </p:nvSpPr>
          <p:spPr>
            <a:xfrm>
              <a:off x="3336797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11403" y="1155983"/>
              <a:ext cx="1219200" cy="812165"/>
            </a:xfrm>
            <a:custGeom>
              <a:avLst/>
              <a:gdLst/>
              <a:ahLst/>
              <a:cxnLst/>
              <a:rect l="l" t="t" r="r" b="b"/>
              <a:pathLst>
                <a:path w="1219200" h="812164">
                  <a:moveTo>
                    <a:pt x="47075" y="699135"/>
                  </a:moveTo>
                  <a:lnTo>
                    <a:pt x="25878" y="707233"/>
                  </a:lnTo>
                  <a:lnTo>
                    <a:pt x="9473" y="722931"/>
                  </a:lnTo>
                  <a:lnTo>
                    <a:pt x="652" y="742999"/>
                  </a:lnTo>
                  <a:lnTo>
                    <a:pt x="0" y="764901"/>
                  </a:lnTo>
                  <a:lnTo>
                    <a:pt x="8098" y="786100"/>
                  </a:lnTo>
                  <a:lnTo>
                    <a:pt x="23723" y="802505"/>
                  </a:lnTo>
                  <a:lnTo>
                    <a:pt x="43753" y="811325"/>
                  </a:lnTo>
                  <a:lnTo>
                    <a:pt x="65641" y="811978"/>
                  </a:lnTo>
                  <a:lnTo>
                    <a:pt x="86838" y="803880"/>
                  </a:lnTo>
                  <a:lnTo>
                    <a:pt x="103243" y="788181"/>
                  </a:lnTo>
                  <a:lnTo>
                    <a:pt x="110521" y="771622"/>
                  </a:lnTo>
                  <a:lnTo>
                    <a:pt x="66518" y="771622"/>
                  </a:lnTo>
                  <a:lnTo>
                    <a:pt x="46198" y="739491"/>
                  </a:lnTo>
                  <a:lnTo>
                    <a:pt x="91274" y="711003"/>
                  </a:lnTo>
                  <a:lnTo>
                    <a:pt x="88993" y="708608"/>
                  </a:lnTo>
                  <a:lnTo>
                    <a:pt x="68962" y="699787"/>
                  </a:lnTo>
                  <a:lnTo>
                    <a:pt x="47075" y="699135"/>
                  </a:lnTo>
                  <a:close/>
                </a:path>
                <a:path w="1219200" h="812164">
                  <a:moveTo>
                    <a:pt x="91274" y="711003"/>
                  </a:moveTo>
                  <a:lnTo>
                    <a:pt x="46198" y="739491"/>
                  </a:lnTo>
                  <a:lnTo>
                    <a:pt x="66518" y="771622"/>
                  </a:lnTo>
                  <a:lnTo>
                    <a:pt x="111552" y="743165"/>
                  </a:lnTo>
                  <a:lnTo>
                    <a:pt x="104618" y="725013"/>
                  </a:lnTo>
                  <a:lnTo>
                    <a:pt x="91274" y="711003"/>
                  </a:lnTo>
                  <a:close/>
                </a:path>
                <a:path w="1219200" h="812164">
                  <a:moveTo>
                    <a:pt x="111552" y="743165"/>
                  </a:moveTo>
                  <a:lnTo>
                    <a:pt x="66518" y="771622"/>
                  </a:lnTo>
                  <a:lnTo>
                    <a:pt x="110521" y="771622"/>
                  </a:lnTo>
                  <a:lnTo>
                    <a:pt x="112063" y="768113"/>
                  </a:lnTo>
                  <a:lnTo>
                    <a:pt x="112716" y="746212"/>
                  </a:lnTo>
                  <a:lnTo>
                    <a:pt x="111552" y="743165"/>
                  </a:lnTo>
                  <a:close/>
                </a:path>
                <a:path w="1219200" h="812164">
                  <a:moveTo>
                    <a:pt x="1107588" y="68690"/>
                  </a:moveTo>
                  <a:lnTo>
                    <a:pt x="91274" y="711003"/>
                  </a:lnTo>
                  <a:lnTo>
                    <a:pt x="104618" y="725013"/>
                  </a:lnTo>
                  <a:lnTo>
                    <a:pt x="111552" y="743165"/>
                  </a:lnTo>
                  <a:lnTo>
                    <a:pt x="1127938" y="100924"/>
                  </a:lnTo>
                  <a:lnTo>
                    <a:pt x="1114522" y="86838"/>
                  </a:lnTo>
                  <a:lnTo>
                    <a:pt x="1107588" y="68690"/>
                  </a:lnTo>
                  <a:close/>
                </a:path>
                <a:path w="1219200" h="812164">
                  <a:moveTo>
                    <a:pt x="1216537" y="40229"/>
                  </a:moveTo>
                  <a:lnTo>
                    <a:pt x="1152622" y="40229"/>
                  </a:lnTo>
                  <a:lnTo>
                    <a:pt x="1172942" y="72487"/>
                  </a:lnTo>
                  <a:lnTo>
                    <a:pt x="1127938" y="100924"/>
                  </a:lnTo>
                  <a:lnTo>
                    <a:pt x="1130147" y="103243"/>
                  </a:lnTo>
                  <a:lnTo>
                    <a:pt x="1150177" y="112063"/>
                  </a:lnTo>
                  <a:lnTo>
                    <a:pt x="1172065" y="112716"/>
                  </a:lnTo>
                  <a:lnTo>
                    <a:pt x="1193262" y="104618"/>
                  </a:lnTo>
                  <a:lnTo>
                    <a:pt x="1209720" y="88993"/>
                  </a:lnTo>
                  <a:lnTo>
                    <a:pt x="1218535" y="68962"/>
                  </a:lnTo>
                  <a:lnTo>
                    <a:pt x="1219158" y="47075"/>
                  </a:lnTo>
                  <a:lnTo>
                    <a:pt x="1216537" y="40229"/>
                  </a:lnTo>
                  <a:close/>
                </a:path>
                <a:path w="1219200" h="812164">
                  <a:moveTo>
                    <a:pt x="1152622" y="40229"/>
                  </a:moveTo>
                  <a:lnTo>
                    <a:pt x="1107588" y="68690"/>
                  </a:lnTo>
                  <a:lnTo>
                    <a:pt x="1114522" y="86838"/>
                  </a:lnTo>
                  <a:lnTo>
                    <a:pt x="1127938" y="100924"/>
                  </a:lnTo>
                  <a:lnTo>
                    <a:pt x="1172942" y="72487"/>
                  </a:lnTo>
                  <a:lnTo>
                    <a:pt x="1152622" y="40229"/>
                  </a:lnTo>
                  <a:close/>
                </a:path>
                <a:path w="1219200" h="812164">
                  <a:moveTo>
                    <a:pt x="1153499" y="0"/>
                  </a:moveTo>
                  <a:lnTo>
                    <a:pt x="1132302" y="8098"/>
                  </a:lnTo>
                  <a:lnTo>
                    <a:pt x="1115897" y="23723"/>
                  </a:lnTo>
                  <a:lnTo>
                    <a:pt x="1107076" y="43753"/>
                  </a:lnTo>
                  <a:lnTo>
                    <a:pt x="1106424" y="65641"/>
                  </a:lnTo>
                  <a:lnTo>
                    <a:pt x="1107588" y="68690"/>
                  </a:lnTo>
                  <a:lnTo>
                    <a:pt x="1152622" y="40229"/>
                  </a:lnTo>
                  <a:lnTo>
                    <a:pt x="1216537" y="40229"/>
                  </a:lnTo>
                  <a:lnTo>
                    <a:pt x="1211042" y="25878"/>
                  </a:lnTo>
                  <a:lnTo>
                    <a:pt x="1195417" y="9473"/>
                  </a:lnTo>
                  <a:lnTo>
                    <a:pt x="1175386" y="652"/>
                  </a:lnTo>
                  <a:lnTo>
                    <a:pt x="1153499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2929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10802" y="1155394"/>
              <a:ext cx="3362960" cy="813435"/>
            </a:xfrm>
            <a:custGeom>
              <a:avLst/>
              <a:gdLst/>
              <a:ahLst/>
              <a:cxnLst/>
              <a:rect l="l" t="t" r="r" b="b"/>
              <a:pathLst>
                <a:path w="3362960" h="813435">
                  <a:moveTo>
                    <a:pt x="3362795" y="67589"/>
                  </a:moveTo>
                  <a:lnTo>
                    <a:pt x="3362515" y="44881"/>
                  </a:lnTo>
                  <a:lnTo>
                    <a:pt x="3359632" y="38277"/>
                  </a:lnTo>
                  <a:lnTo>
                    <a:pt x="3353447" y="24091"/>
                  </a:lnTo>
                  <a:lnTo>
                    <a:pt x="3337636" y="8928"/>
                  </a:lnTo>
                  <a:lnTo>
                    <a:pt x="3317265" y="787"/>
                  </a:lnTo>
                  <a:lnTo>
                    <a:pt x="3294570" y="1066"/>
                  </a:lnTo>
                  <a:lnTo>
                    <a:pt x="3273768" y="10134"/>
                  </a:lnTo>
                  <a:lnTo>
                    <a:pt x="3258604" y="25946"/>
                  </a:lnTo>
                  <a:lnTo>
                    <a:pt x="3250463" y="46316"/>
                  </a:lnTo>
                  <a:lnTo>
                    <a:pt x="3250514" y="49491"/>
                  </a:lnTo>
                  <a:lnTo>
                    <a:pt x="422211" y="658075"/>
                  </a:lnTo>
                  <a:lnTo>
                    <a:pt x="2175052" y="91490"/>
                  </a:lnTo>
                  <a:lnTo>
                    <a:pt x="2176627" y="94310"/>
                  </a:lnTo>
                  <a:lnTo>
                    <a:pt x="2193874" y="107848"/>
                  </a:lnTo>
                  <a:lnTo>
                    <a:pt x="2214956" y="113919"/>
                  </a:lnTo>
                  <a:lnTo>
                    <a:pt x="2237549" y="111302"/>
                  </a:lnTo>
                  <a:lnTo>
                    <a:pt x="2257298" y="100215"/>
                  </a:lnTo>
                  <a:lnTo>
                    <a:pt x="2270798" y="82981"/>
                  </a:lnTo>
                  <a:lnTo>
                    <a:pt x="2276856" y="61950"/>
                  </a:lnTo>
                  <a:lnTo>
                    <a:pt x="2274252" y="39420"/>
                  </a:lnTo>
                  <a:lnTo>
                    <a:pt x="2273897" y="38785"/>
                  </a:lnTo>
                  <a:lnTo>
                    <a:pt x="2263152" y="19596"/>
                  </a:lnTo>
                  <a:lnTo>
                    <a:pt x="2245918" y="6057"/>
                  </a:lnTo>
                  <a:lnTo>
                    <a:pt x="2224887" y="0"/>
                  </a:lnTo>
                  <a:lnTo>
                    <a:pt x="2202370" y="2590"/>
                  </a:lnTo>
                  <a:lnTo>
                    <a:pt x="2182558" y="13690"/>
                  </a:lnTo>
                  <a:lnTo>
                    <a:pt x="2169045" y="30911"/>
                  </a:lnTo>
                  <a:lnTo>
                    <a:pt x="2162987" y="51955"/>
                  </a:lnTo>
                  <a:lnTo>
                    <a:pt x="2163343" y="55181"/>
                  </a:lnTo>
                  <a:lnTo>
                    <a:pt x="101968" y="721614"/>
                  </a:lnTo>
                  <a:lnTo>
                    <a:pt x="101625" y="721296"/>
                  </a:lnTo>
                  <a:lnTo>
                    <a:pt x="100215" y="718756"/>
                  </a:lnTo>
                  <a:lnTo>
                    <a:pt x="93662" y="713625"/>
                  </a:lnTo>
                  <a:lnTo>
                    <a:pt x="87960" y="708126"/>
                  </a:lnTo>
                  <a:lnTo>
                    <a:pt x="85305" y="707072"/>
                  </a:lnTo>
                  <a:lnTo>
                    <a:pt x="82994" y="705243"/>
                  </a:lnTo>
                  <a:lnTo>
                    <a:pt x="75158" y="702995"/>
                  </a:lnTo>
                  <a:lnTo>
                    <a:pt x="67589" y="699947"/>
                  </a:lnTo>
                  <a:lnTo>
                    <a:pt x="64706" y="699985"/>
                  </a:lnTo>
                  <a:lnTo>
                    <a:pt x="61950" y="699185"/>
                  </a:lnTo>
                  <a:lnTo>
                    <a:pt x="53822" y="700112"/>
                  </a:lnTo>
                  <a:lnTo>
                    <a:pt x="44894" y="700201"/>
                  </a:lnTo>
                  <a:lnTo>
                    <a:pt x="42100" y="701433"/>
                  </a:lnTo>
                  <a:lnTo>
                    <a:pt x="39433" y="701725"/>
                  </a:lnTo>
                  <a:lnTo>
                    <a:pt x="32397" y="705688"/>
                  </a:lnTo>
                  <a:lnTo>
                    <a:pt x="24091" y="709320"/>
                  </a:lnTo>
                  <a:lnTo>
                    <a:pt x="21945" y="711555"/>
                  </a:lnTo>
                  <a:lnTo>
                    <a:pt x="19596" y="712876"/>
                  </a:lnTo>
                  <a:lnTo>
                    <a:pt x="14668" y="719137"/>
                  </a:lnTo>
                  <a:lnTo>
                    <a:pt x="8928" y="725131"/>
                  </a:lnTo>
                  <a:lnTo>
                    <a:pt x="7835" y="727837"/>
                  </a:lnTo>
                  <a:lnTo>
                    <a:pt x="6057" y="730110"/>
                  </a:lnTo>
                  <a:lnTo>
                    <a:pt x="3810" y="737895"/>
                  </a:lnTo>
                  <a:lnTo>
                    <a:pt x="787" y="745464"/>
                  </a:lnTo>
                  <a:lnTo>
                    <a:pt x="812" y="748309"/>
                  </a:lnTo>
                  <a:lnTo>
                    <a:pt x="0" y="751166"/>
                  </a:lnTo>
                  <a:lnTo>
                    <a:pt x="965" y="759574"/>
                  </a:lnTo>
                  <a:lnTo>
                    <a:pt x="1079" y="768146"/>
                  </a:lnTo>
                  <a:lnTo>
                    <a:pt x="2273" y="770902"/>
                  </a:lnTo>
                  <a:lnTo>
                    <a:pt x="2603" y="773734"/>
                  </a:lnTo>
                  <a:lnTo>
                    <a:pt x="6629" y="780935"/>
                  </a:lnTo>
                  <a:lnTo>
                    <a:pt x="10134" y="788962"/>
                  </a:lnTo>
                  <a:lnTo>
                    <a:pt x="12319" y="791083"/>
                  </a:lnTo>
                  <a:lnTo>
                    <a:pt x="13690" y="793496"/>
                  </a:lnTo>
                  <a:lnTo>
                    <a:pt x="20015" y="798461"/>
                  </a:lnTo>
                  <a:lnTo>
                    <a:pt x="25946" y="804151"/>
                  </a:lnTo>
                  <a:lnTo>
                    <a:pt x="28663" y="805243"/>
                  </a:lnTo>
                  <a:lnTo>
                    <a:pt x="30924" y="807008"/>
                  </a:lnTo>
                  <a:lnTo>
                    <a:pt x="38747" y="809282"/>
                  </a:lnTo>
                  <a:lnTo>
                    <a:pt x="46316" y="812304"/>
                  </a:lnTo>
                  <a:lnTo>
                    <a:pt x="49047" y="812266"/>
                  </a:lnTo>
                  <a:lnTo>
                    <a:pt x="51955" y="813104"/>
                  </a:lnTo>
                  <a:lnTo>
                    <a:pt x="61010" y="812088"/>
                  </a:lnTo>
                  <a:lnTo>
                    <a:pt x="69024" y="811961"/>
                  </a:lnTo>
                  <a:lnTo>
                    <a:pt x="71437" y="810907"/>
                  </a:lnTo>
                  <a:lnTo>
                    <a:pt x="74485" y="810564"/>
                  </a:lnTo>
                  <a:lnTo>
                    <a:pt x="82156" y="806259"/>
                  </a:lnTo>
                  <a:lnTo>
                    <a:pt x="89814" y="802919"/>
                  </a:lnTo>
                  <a:lnTo>
                    <a:pt x="91859" y="800798"/>
                  </a:lnTo>
                  <a:lnTo>
                    <a:pt x="94310" y="799414"/>
                  </a:lnTo>
                  <a:lnTo>
                    <a:pt x="99237" y="793115"/>
                  </a:lnTo>
                  <a:lnTo>
                    <a:pt x="104978" y="787158"/>
                  </a:lnTo>
                  <a:lnTo>
                    <a:pt x="106083" y="784402"/>
                  </a:lnTo>
                  <a:lnTo>
                    <a:pt x="107848" y="782142"/>
                  </a:lnTo>
                  <a:lnTo>
                    <a:pt x="110045" y="774484"/>
                  </a:lnTo>
                  <a:lnTo>
                    <a:pt x="113118" y="766838"/>
                  </a:lnTo>
                  <a:lnTo>
                    <a:pt x="113068" y="764019"/>
                  </a:lnTo>
                  <a:lnTo>
                    <a:pt x="113207" y="763536"/>
                  </a:lnTo>
                  <a:lnTo>
                    <a:pt x="3258502" y="86817"/>
                  </a:lnTo>
                  <a:lnTo>
                    <a:pt x="3259810" y="89814"/>
                  </a:lnTo>
                  <a:lnTo>
                    <a:pt x="3275622" y="104978"/>
                  </a:lnTo>
                  <a:lnTo>
                    <a:pt x="3295993" y="113118"/>
                  </a:lnTo>
                  <a:lnTo>
                    <a:pt x="3318700" y="112826"/>
                  </a:lnTo>
                  <a:lnTo>
                    <a:pt x="3339490" y="103771"/>
                  </a:lnTo>
                  <a:lnTo>
                    <a:pt x="3354654" y="87960"/>
                  </a:lnTo>
                  <a:lnTo>
                    <a:pt x="3362795" y="67589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595325"/>
            <a:ext cx="1834260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08915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037844"/>
            <a:ext cx="586917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1479803"/>
            <a:ext cx="407327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2516377"/>
            <a:ext cx="2310130" cy="365760"/>
            <a:chOff x="5240146" y="2516377"/>
            <a:chExt cx="2310130" cy="3657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2516377"/>
              <a:ext cx="65608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7534" y="2516377"/>
              <a:ext cx="24383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9454" y="2516377"/>
              <a:ext cx="1750441" cy="3657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66715" y="300934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2958033"/>
            <a:ext cx="5747511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3400678"/>
            <a:ext cx="567042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0146" y="4437253"/>
            <a:ext cx="1466215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66715" y="4930520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879213"/>
            <a:ext cx="3495675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5321198"/>
            <a:ext cx="4386580" cy="732155"/>
            <a:chOff x="5768975" y="5321198"/>
            <a:chExt cx="4386580" cy="732155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5321198"/>
              <a:ext cx="438658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68975" y="5687263"/>
              <a:ext cx="377672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335024"/>
            <a:ext cx="115036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82798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776679"/>
            <a:ext cx="484162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219198"/>
            <a:ext cx="4470146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2661157"/>
            <a:ext cx="3121660" cy="365760"/>
            <a:chOff x="5768975" y="2661157"/>
            <a:chExt cx="3121660" cy="3657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661157"/>
              <a:ext cx="204533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68132" y="266115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93101" y="2661157"/>
              <a:ext cx="109727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40146" y="3697859"/>
            <a:ext cx="2323465" cy="365760"/>
            <a:chOff x="5240146" y="3697859"/>
            <a:chExt cx="2323465" cy="36576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3697859"/>
              <a:ext cx="69494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1354" y="3697859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86322" y="3697859"/>
              <a:ext cx="1676780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191127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139514"/>
            <a:ext cx="602818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582033"/>
            <a:ext cx="5534660" cy="731520"/>
            <a:chOff x="5768975" y="4582033"/>
            <a:chExt cx="5534660" cy="73152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582033"/>
              <a:ext cx="5534533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68975" y="4947793"/>
              <a:ext cx="532104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183426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2546857"/>
            <a:ext cx="2310130" cy="365760"/>
            <a:chOff x="5240146" y="2546857"/>
            <a:chExt cx="2310130" cy="36576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546857"/>
              <a:ext cx="65608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7534" y="2546857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9454" y="2546857"/>
              <a:ext cx="17504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140913"/>
            <a:ext cx="1466215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735959"/>
            <a:ext cx="1150365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240146" y="4330014"/>
            <a:ext cx="2323465" cy="366395"/>
            <a:chOff x="5240146" y="4330014"/>
            <a:chExt cx="2323465" cy="366395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4330014"/>
              <a:ext cx="69494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1354" y="4330014"/>
              <a:ext cx="24993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86322" y="4330014"/>
              <a:ext cx="1676780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6333" y="4726559"/>
            <a:ext cx="1534287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5971" y="549859"/>
            <a:ext cx="167157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5561" y="5187645"/>
            <a:ext cx="1677669" cy="274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21275" y="4726559"/>
            <a:ext cx="1930400" cy="304800"/>
            <a:chOff x="5121275" y="4726559"/>
            <a:chExt cx="1930400" cy="30480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1275" y="4726559"/>
              <a:ext cx="55092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8559" y="4726559"/>
              <a:ext cx="201167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9143" y="4726559"/>
              <a:ext cx="1462151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732654" y="5187645"/>
            <a:ext cx="2760345" cy="549275"/>
            <a:chOff x="4732654" y="5187645"/>
            <a:chExt cx="2760345" cy="54927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2654" y="5187645"/>
              <a:ext cx="2759837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04510" y="5462320"/>
              <a:ext cx="1952625" cy="27432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40952" y="4726559"/>
            <a:ext cx="1225867" cy="3048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233918" y="5187645"/>
            <a:ext cx="3086100" cy="823594"/>
            <a:chOff x="8233918" y="5187645"/>
            <a:chExt cx="3086100" cy="823594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32978" y="5187645"/>
              <a:ext cx="2889630" cy="2746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33918" y="5462320"/>
              <a:ext cx="263423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42676" y="5462320"/>
              <a:ext cx="577215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27464" y="5736640"/>
              <a:ext cx="647700" cy="27431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01469" y="1752549"/>
            <a:ext cx="9119997" cy="3051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229361" y="2675840"/>
            <a:ext cx="1739568" cy="18954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891129" y="2822584"/>
            <a:ext cx="1584186" cy="15897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96807" y="2836784"/>
            <a:ext cx="2076991" cy="1559898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4278" y="549859"/>
            <a:ext cx="283514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4047"/>
            <a:ext cx="3585210" cy="609600"/>
            <a:chOff x="2394204" y="2154047"/>
            <a:chExt cx="3585210" cy="60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154047"/>
              <a:ext cx="358495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204" y="2458542"/>
              <a:ext cx="704088" cy="3051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94204" y="3736213"/>
            <a:ext cx="3428873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352" y="1924656"/>
            <a:ext cx="848030" cy="10629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7922" y="3529056"/>
            <a:ext cx="1089234" cy="7158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61275" y="2630271"/>
            <a:ext cx="292163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8135">
              <a:lnSpc>
                <a:spcPct val="131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while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(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25" dirty="0">
                <a:solidFill>
                  <a:srgbClr val="9BC75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) </a:t>
            </a:r>
            <a:r>
              <a:rPr spc="-118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2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Content Placeholder 19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86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Entry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2204" y="2111451"/>
            <a:ext cx="3378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509" y="3658361"/>
            <a:ext cx="3550920" cy="104140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7940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--;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779645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993" y="5281421"/>
            <a:ext cx="4625340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7189" y="5313045"/>
            <a:ext cx="2159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6150" y="549859"/>
            <a:ext cx="2835148" cy="5489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738619" y="1969388"/>
            <a:ext cx="1397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0464" y="1969388"/>
            <a:ext cx="139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96043" y="2356104"/>
            <a:ext cx="1005840" cy="100584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54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4200" y="2356104"/>
            <a:ext cx="1005840" cy="100584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54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0253" y="3144773"/>
            <a:ext cx="2004060" cy="462280"/>
          </a:xfrm>
          <a:custGeom>
            <a:avLst/>
            <a:gdLst/>
            <a:ahLst/>
            <a:cxnLst/>
            <a:rect l="l" t="t" r="r" b="b"/>
            <a:pathLst>
              <a:path w="2004060" h="462279">
                <a:moveTo>
                  <a:pt x="0" y="461772"/>
                </a:moveTo>
                <a:lnTo>
                  <a:pt x="2004060" y="461772"/>
                </a:lnTo>
                <a:lnTo>
                  <a:pt x="200406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01767" y="5289803"/>
            <a:ext cx="2430780" cy="445134"/>
          </a:xfrm>
          <a:custGeom>
            <a:avLst/>
            <a:gdLst/>
            <a:ahLst/>
            <a:cxnLst/>
            <a:rect l="l" t="t" r="r" b="b"/>
            <a:pathLst>
              <a:path w="2430779" h="445135">
                <a:moveTo>
                  <a:pt x="2430780" y="0"/>
                </a:moveTo>
                <a:lnTo>
                  <a:pt x="0" y="0"/>
                </a:lnTo>
                <a:lnTo>
                  <a:pt x="0" y="445008"/>
                </a:lnTo>
                <a:lnTo>
                  <a:pt x="2430780" y="445008"/>
                </a:lnTo>
                <a:lnTo>
                  <a:pt x="243078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9705" y="3804920"/>
            <a:ext cx="4124325" cy="1476375"/>
          </a:xfrm>
          <a:prstGeom prst="rect">
            <a:avLst/>
          </a:prstGeom>
        </p:spPr>
      </p:pic>
      <p:sp>
        <p:nvSpPr>
          <p:cNvPr id="21" name="Content Placeholder 19"/>
          <p:cNvSpPr>
            <a:spLocks noGrp="1"/>
          </p:cNvSpPr>
          <p:nvPr/>
        </p:nvSpPr>
        <p:spPr>
          <a:xfrm>
            <a:off x="6253480" y="3609340"/>
            <a:ext cx="530352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Exit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0041" y="549859"/>
            <a:ext cx="3551554" cy="549275"/>
            <a:chOff x="4400041" y="549859"/>
            <a:chExt cx="3551554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549859"/>
              <a:ext cx="97612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549859"/>
              <a:ext cx="36271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549859"/>
              <a:ext cx="2719451" cy="5489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394204" y="2154047"/>
            <a:ext cx="2933700" cy="609600"/>
            <a:chOff x="2394204" y="2154047"/>
            <a:chExt cx="2933700" cy="6096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2154047"/>
              <a:ext cx="2933192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2458542"/>
              <a:ext cx="1277239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394204" y="3583813"/>
            <a:ext cx="3482975" cy="609600"/>
            <a:chOff x="2394204" y="3583813"/>
            <a:chExt cx="3482975" cy="6096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4204" y="3583813"/>
              <a:ext cx="348246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94204" y="3888613"/>
              <a:ext cx="1433703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4807" y="1924656"/>
            <a:ext cx="851125" cy="106295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52131" y="2570200"/>
            <a:ext cx="2945765" cy="12287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308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condition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8200" y="3752088"/>
            <a:ext cx="1132332" cy="2468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16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3785361"/>
            <a:ext cx="170180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40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007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8894064" y="3823715"/>
            <a:ext cx="821690" cy="327660"/>
          </a:xfrm>
          <a:custGeom>
            <a:avLst/>
            <a:gdLst/>
            <a:ahLst/>
            <a:cxnLst/>
            <a:rect l="l" t="t" r="r" b="b"/>
            <a:pathLst>
              <a:path w="821690" h="327660">
                <a:moveTo>
                  <a:pt x="821435" y="0"/>
                </a:moveTo>
                <a:lnTo>
                  <a:pt x="0" y="0"/>
                </a:lnTo>
                <a:lnTo>
                  <a:pt x="0" y="327660"/>
                </a:lnTo>
                <a:lnTo>
                  <a:pt x="821435" y="327660"/>
                </a:lnTo>
                <a:lnTo>
                  <a:pt x="821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65792" y="3823715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20" h="327660">
                <a:moveTo>
                  <a:pt x="400811" y="0"/>
                </a:moveTo>
                <a:lnTo>
                  <a:pt x="0" y="0"/>
                </a:lnTo>
                <a:lnTo>
                  <a:pt x="0" y="327660"/>
                </a:lnTo>
                <a:lnTo>
                  <a:pt x="400811" y="327660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02268" y="4338828"/>
            <a:ext cx="822960" cy="326390"/>
          </a:xfrm>
          <a:custGeom>
            <a:avLst/>
            <a:gdLst/>
            <a:ahLst/>
            <a:cxnLst/>
            <a:rect l="l" t="t" r="r" b="b"/>
            <a:pathLst>
              <a:path w="822959" h="326389">
                <a:moveTo>
                  <a:pt x="822959" y="0"/>
                </a:moveTo>
                <a:lnTo>
                  <a:pt x="0" y="0"/>
                </a:lnTo>
                <a:lnTo>
                  <a:pt x="0" y="326136"/>
                </a:lnTo>
                <a:lnTo>
                  <a:pt x="822959" y="326136"/>
                </a:lnTo>
                <a:lnTo>
                  <a:pt x="822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73995" y="4338828"/>
            <a:ext cx="401320" cy="326390"/>
          </a:xfrm>
          <a:custGeom>
            <a:avLst/>
            <a:gdLst/>
            <a:ahLst/>
            <a:cxnLst/>
            <a:rect l="l" t="t" r="r" b="b"/>
            <a:pathLst>
              <a:path w="401320" h="326389">
                <a:moveTo>
                  <a:pt x="400811" y="0"/>
                </a:moveTo>
                <a:lnTo>
                  <a:pt x="0" y="0"/>
                </a:lnTo>
                <a:lnTo>
                  <a:pt x="0" y="326136"/>
                </a:lnTo>
                <a:lnTo>
                  <a:pt x="400811" y="326136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02268" y="4852415"/>
            <a:ext cx="822960" cy="327660"/>
          </a:xfrm>
          <a:custGeom>
            <a:avLst/>
            <a:gdLst/>
            <a:ahLst/>
            <a:cxnLst/>
            <a:rect l="l" t="t" r="r" b="b"/>
            <a:pathLst>
              <a:path w="822959" h="327660">
                <a:moveTo>
                  <a:pt x="822959" y="0"/>
                </a:moveTo>
                <a:lnTo>
                  <a:pt x="0" y="0"/>
                </a:lnTo>
                <a:lnTo>
                  <a:pt x="0" y="327660"/>
                </a:lnTo>
                <a:lnTo>
                  <a:pt x="822959" y="327660"/>
                </a:lnTo>
                <a:lnTo>
                  <a:pt x="822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73995" y="4852415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20" h="327660">
                <a:moveTo>
                  <a:pt x="400811" y="0"/>
                </a:moveTo>
                <a:lnTo>
                  <a:pt x="0" y="0"/>
                </a:lnTo>
                <a:lnTo>
                  <a:pt x="0" y="327660"/>
                </a:lnTo>
                <a:lnTo>
                  <a:pt x="400811" y="327660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8951" y="3285744"/>
            <a:ext cx="401320" cy="327660"/>
          </a:xfrm>
          <a:custGeom>
            <a:avLst/>
            <a:gdLst/>
            <a:ahLst/>
            <a:cxnLst/>
            <a:rect l="l" t="t" r="r" b="b"/>
            <a:pathLst>
              <a:path w="401319" h="327660">
                <a:moveTo>
                  <a:pt x="400811" y="0"/>
                </a:moveTo>
                <a:lnTo>
                  <a:pt x="0" y="0"/>
                </a:lnTo>
                <a:lnTo>
                  <a:pt x="0" y="327659"/>
                </a:lnTo>
                <a:lnTo>
                  <a:pt x="400811" y="327659"/>
                </a:lnTo>
                <a:lnTo>
                  <a:pt x="40081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260" y="5942076"/>
            <a:ext cx="399415" cy="327660"/>
          </a:xfrm>
          <a:custGeom>
            <a:avLst/>
            <a:gdLst/>
            <a:ahLst/>
            <a:cxnLst/>
            <a:rect l="l" t="t" r="r" b="b"/>
            <a:pathLst>
              <a:path w="399415" h="327660">
                <a:moveTo>
                  <a:pt x="399288" y="0"/>
                </a:moveTo>
                <a:lnTo>
                  <a:pt x="0" y="0"/>
                </a:lnTo>
                <a:lnTo>
                  <a:pt x="0" y="327660"/>
                </a:lnTo>
                <a:lnTo>
                  <a:pt x="399288" y="327660"/>
                </a:lnTo>
                <a:lnTo>
                  <a:pt x="3992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67433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7" y="362711"/>
                  </a:lnTo>
                  <a:lnTo>
                    <a:pt x="1420367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sp>
        <p:nvSpPr>
          <p:cNvPr id="28" name="Text Box 27"/>
          <p:cNvSpPr txBox="1"/>
          <p:nvPr/>
        </p:nvSpPr>
        <p:spPr>
          <a:xfrm>
            <a:off x="8534400" y="5337175"/>
            <a:ext cx="58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799"/>
            <a:ext cx="12232386" cy="5029200"/>
            <a:chOff x="0" y="1828799"/>
            <a:chExt cx="12232386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512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4318457"/>
            <a:ext cx="1854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160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159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9002268" y="4338827"/>
            <a:ext cx="1447800" cy="326390"/>
          </a:xfrm>
          <a:custGeom>
            <a:avLst/>
            <a:gdLst/>
            <a:ahLst/>
            <a:cxnLst/>
            <a:rect l="l" t="t" r="r" b="b"/>
            <a:pathLst>
              <a:path w="1447800" h="326389">
                <a:moveTo>
                  <a:pt x="830580" y="0"/>
                </a:moveTo>
                <a:lnTo>
                  <a:pt x="0" y="0"/>
                </a:lnTo>
                <a:lnTo>
                  <a:pt x="0" y="326136"/>
                </a:lnTo>
                <a:lnTo>
                  <a:pt x="830580" y="326136"/>
                </a:lnTo>
                <a:lnTo>
                  <a:pt x="830580" y="0"/>
                </a:lnTo>
                <a:close/>
              </a:path>
              <a:path w="1447800" h="326389">
                <a:moveTo>
                  <a:pt x="1447800" y="0"/>
                </a:moveTo>
                <a:lnTo>
                  <a:pt x="871728" y="0"/>
                </a:lnTo>
                <a:lnTo>
                  <a:pt x="871728" y="326136"/>
                </a:lnTo>
                <a:lnTo>
                  <a:pt x="1447800" y="326136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61338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8" y="362711"/>
                  </a:lnTo>
                  <a:lnTo>
                    <a:pt x="1420368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0617"/>
            <a:ext cx="2933700" cy="609600"/>
            <a:chOff x="2394204" y="2150617"/>
            <a:chExt cx="2933700" cy="60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150617"/>
              <a:ext cx="2933192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204" y="2455417"/>
              <a:ext cx="1363218" cy="304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94204" y="3732225"/>
            <a:ext cx="3428873" cy="30510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394204" y="5010022"/>
            <a:ext cx="3732529" cy="609600"/>
            <a:chOff x="2394204" y="5010022"/>
            <a:chExt cx="3732529" cy="60960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5010022"/>
              <a:ext cx="3732022" cy="304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4204" y="5314797"/>
              <a:ext cx="192214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7136" y="4811267"/>
            <a:ext cx="1130808" cy="100279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0" marR="5080" indent="-320040">
              <a:lnSpc>
                <a:spcPct val="133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for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initialize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/>
              <a:t>update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spc="-119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1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6352" y="1921608"/>
            <a:ext cx="848030" cy="106295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8590" y="3526008"/>
            <a:ext cx="1089234" cy="715811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592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while ( condition )  statement ;</vt:lpstr>
      <vt:lpstr>PowerPoint Presentation</vt:lpstr>
      <vt:lpstr>PowerPoint Presentation</vt:lpstr>
      <vt:lpstr>PowerPoint Presentation</vt:lpstr>
      <vt:lpstr>PowerPoint Presentation</vt:lpstr>
      <vt:lpstr>for (initialize; condition; update)  statement ;</vt:lpstr>
      <vt:lpstr>PowerPoint Presentation</vt:lpstr>
      <vt:lpstr>PowerPoint Presentation</vt:lpstr>
      <vt:lpstr>PowerPoint Presentation</vt:lpstr>
      <vt:lpstr>float[] theVals = new float[3];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Admin</cp:lastModifiedBy>
  <cp:revision>10</cp:revision>
  <dcterms:created xsi:type="dcterms:W3CDTF">2021-08-07T04:42:00Z</dcterms:created>
  <dcterms:modified xsi:type="dcterms:W3CDTF">2024-06-24T16:04:12Z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2020-02-13T22:00:00Z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2021-08-06T22:00:00Z</vt:filetime>
  </property>
  <property fmtid="{D5CDD505-2E9C-101B-9397-08002B2CF9AE}" pid="5" name="ICV">
    <vt:lpwstr>A47FE93F90104989A0E21787F7111B56</vt:lpwstr>
  </property>
  <property fmtid="{D5CDD505-2E9C-101B-9397-08002B2CF9AE}" pid="6" name="KSOProductBuildVer">
    <vt:lpwstr>1033-11.2.0.10463</vt:lpwstr>
  </property>
</Properties>
</file>