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.png"/><Relationship Id="rId7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9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882515" cy="1040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38200" y="4572000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799"/>
            <a:ext cx="12181586" cy="5029200"/>
            <a:chOff x="0" y="1828799"/>
            <a:chExt cx="12181586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/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4CEFF-6090-401E-A051-E9C5D2CE7A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4691765"/>
            <a:ext cx="5700254" cy="876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719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showSum(7.5, 1.4, 3);</vt:lpstr>
      <vt:lpstr>PowerPoint Presentation</vt:lpstr>
      <vt:lpstr>PowerPoint Presentation</vt:lpstr>
      <vt:lpstr>PowerPoint Presentation</vt:lpstr>
      <vt:lpstr>showSum(7.5, 1.4, 3);  System.out.println(“Back from showSum”);</vt:lpstr>
      <vt:lpstr>showSum(7.5, 1.4, 0);  System.out.println(“Back from showSum”);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com.mycompany.example.Main Hello “Mary Ann”</vt:lpstr>
      <vt:lpstr>java com.mycompany.example.Main Hello “Mary Ann”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9</cp:revision>
  <dcterms:created xsi:type="dcterms:W3CDTF">2021-08-07T07:34:00Z</dcterms:created>
  <dcterms:modified xsi:type="dcterms:W3CDTF">2024-06-25T01:54:50Z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1033-11.2.0.10463</vt:lpwstr>
  </property>
</Properties>
</file>