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1">
          <p15:clr>
            <a:srgbClr val="A4A3A4"/>
          </p15:clr>
        </p15:guide>
        <p15:guide id="2" pos="21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61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0.png"/><Relationship Id="rId3" Type="http://schemas.openxmlformats.org/officeDocument/2006/relationships/image" Target="../media/image9.png"/><Relationship Id="rId7" Type="http://schemas.openxmlformats.org/officeDocument/2006/relationships/image" Target="../media/image87.png"/><Relationship Id="rId12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12.png"/><Relationship Id="rId5" Type="http://schemas.openxmlformats.org/officeDocument/2006/relationships/image" Target="../media/image85.png"/><Relationship Id="rId15" Type="http://schemas.openxmlformats.org/officeDocument/2006/relationships/image" Target="../media/image83.png"/><Relationship Id="rId10" Type="http://schemas.openxmlformats.org/officeDocument/2006/relationships/image" Target="../media/image11.png"/><Relationship Id="rId4" Type="http://schemas.openxmlformats.org/officeDocument/2006/relationships/image" Target="../media/image84.png"/><Relationship Id="rId9" Type="http://schemas.openxmlformats.org/officeDocument/2006/relationships/image" Target="../media/image10.png"/><Relationship Id="rId1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54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19170" cy="612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59735" cy="14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59735" cy="14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245" cy="146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Entry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4228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77104" y="3468014"/>
            <a:ext cx="1786095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EF5A28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lang="en-US"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002268" y="4338828"/>
            <a:ext cx="822960" cy="326390"/>
          </a:xfrm>
          <a:custGeom>
            <a:avLst/>
            <a:gdLst/>
            <a:ahLst/>
            <a:cxnLst/>
            <a:rect l="l" t="t" r="r" b="b"/>
            <a:pathLst>
              <a:path w="822959" h="326389">
                <a:moveTo>
                  <a:pt x="822959" y="0"/>
                </a:moveTo>
                <a:lnTo>
                  <a:pt x="0" y="0"/>
                </a:lnTo>
                <a:lnTo>
                  <a:pt x="0" y="326136"/>
                </a:lnTo>
                <a:lnTo>
                  <a:pt x="822959" y="326136"/>
                </a:lnTo>
                <a:lnTo>
                  <a:pt x="822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73995" y="4338828"/>
            <a:ext cx="401320" cy="326390"/>
          </a:xfrm>
          <a:custGeom>
            <a:avLst/>
            <a:gdLst/>
            <a:ahLst/>
            <a:cxnLst/>
            <a:rect l="l" t="t" r="r" b="b"/>
            <a:pathLst>
              <a:path w="401320" h="326389">
                <a:moveTo>
                  <a:pt x="400811" y="0"/>
                </a:moveTo>
                <a:lnTo>
                  <a:pt x="0" y="0"/>
                </a:lnTo>
                <a:lnTo>
                  <a:pt x="0" y="326136"/>
                </a:lnTo>
                <a:lnTo>
                  <a:pt x="400811" y="326136"/>
                </a:lnTo>
                <a:lnTo>
                  <a:pt x="400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67348" y="5646165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259" y="1828800"/>
            <a:ext cx="12232386" cy="5029200"/>
            <a:chOff x="0" y="1828799"/>
            <a:chExt cx="12232386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12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9002268" y="4338827"/>
            <a:ext cx="1447800" cy="326390"/>
          </a:xfrm>
          <a:custGeom>
            <a:avLst/>
            <a:gdLst/>
            <a:ahLst/>
            <a:cxnLst/>
            <a:rect l="l" t="t" r="r" b="b"/>
            <a:pathLst>
              <a:path w="1447800" h="326389">
                <a:moveTo>
                  <a:pt x="830580" y="0"/>
                </a:moveTo>
                <a:lnTo>
                  <a:pt x="0" y="0"/>
                </a:lnTo>
                <a:lnTo>
                  <a:pt x="0" y="326136"/>
                </a:lnTo>
                <a:lnTo>
                  <a:pt x="830580" y="326136"/>
                </a:lnTo>
                <a:lnTo>
                  <a:pt x="830580" y="0"/>
                </a:lnTo>
                <a:close/>
              </a:path>
              <a:path w="1447800" h="326389">
                <a:moveTo>
                  <a:pt x="1447800" y="0"/>
                </a:moveTo>
                <a:lnTo>
                  <a:pt x="871728" y="0"/>
                </a:lnTo>
                <a:lnTo>
                  <a:pt x="871728" y="326136"/>
                </a:lnTo>
                <a:lnTo>
                  <a:pt x="1447800" y="32613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04933C-882B-4256-B727-4714DA8BCDA1}"/>
              </a:ext>
            </a:extLst>
          </p:cNvPr>
          <p:cNvSpPr/>
          <p:nvPr/>
        </p:nvSpPr>
        <p:spPr>
          <a:xfrm>
            <a:off x="8215757" y="4133632"/>
            <a:ext cx="3929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 * 2 = 160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592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while ( condition )  statement ;</vt:lpstr>
      <vt:lpstr>PowerPoint Presentation</vt:lpstr>
      <vt:lpstr>PowerPoint Presentation</vt:lpstr>
      <vt:lpstr>PowerPoint Presentation</vt:lpstr>
      <vt:lpstr>PowerPoint Presentation</vt:lpstr>
      <vt:lpstr>for (initialize; condition; update)  statement ;</vt:lpstr>
      <vt:lpstr>PowerPoint Presentation</vt:lpstr>
      <vt:lpstr>PowerPoint Presentation</vt:lpstr>
      <vt:lpstr>PowerPoint Presentation</vt:lpstr>
      <vt:lpstr>float[] theVals = new float[3];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14</cp:revision>
  <dcterms:created xsi:type="dcterms:W3CDTF">2021-08-07T04:42:00Z</dcterms:created>
  <dcterms:modified xsi:type="dcterms:W3CDTF">2024-06-25T05:23:50Z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1033-11.2.0.10463</vt:lpwstr>
  </property>
</Properties>
</file>