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339" r:id="rId2"/>
    <p:sldId id="341" r:id="rId3"/>
    <p:sldId id="340" r:id="rId4"/>
    <p:sldId id="343" r:id="rId5"/>
    <p:sldId id="342" r:id="rId6"/>
    <p:sldId id="344" r:id="rId7"/>
    <p:sldId id="345" r:id="rId8"/>
    <p:sldId id="346" r:id="rId9"/>
    <p:sldId id="347" r:id="rId10"/>
    <p:sldId id="348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C59E-0EC9-4D1D-AAEB-4CAB26DE5D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5F0B-AF9E-49A4-9DA6-ED5D29F56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907A-9E78-4D9C-9A97-5FCDB62EB548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171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4A24-1822-4E15-B458-E12AD8A4E03B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171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5DB9-F6D6-4AF2-9BB4-DE8F503E54C5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082" y="2046097"/>
            <a:ext cx="6273164" cy="685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8323" y="4921630"/>
            <a:ext cx="2797937" cy="3657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8323" y="5658916"/>
            <a:ext cx="448055" cy="2743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2351" y="5658916"/>
            <a:ext cx="1932051" cy="2743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66665" y="5658916"/>
            <a:ext cx="2957448" cy="2743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171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A383-17B3-4AAC-8831-8D25E56721C9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7CE5-FA4D-42CB-A1C6-7AB0D06F384D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2" y="3258388"/>
            <a:ext cx="1028923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171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7AA4-D08E-457A-AA2E-51A05FA1A4ED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12192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81400" y="46482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Course Overview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661988"/>
            <a:ext cx="105060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666750"/>
            <a:ext cx="104203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703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1052512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762000"/>
            <a:ext cx="104489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781050"/>
            <a:ext cx="103727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747713"/>
            <a:ext cx="105632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776288"/>
            <a:ext cx="10439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728663"/>
            <a:ext cx="101631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12</Words>
  <Application>Microsoft Office PowerPoint</Application>
  <PresentationFormat>Custom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Spooner</dc:creator>
  <cp:lastModifiedBy>Stephen Samuels</cp:lastModifiedBy>
  <cp:revision>14</cp:revision>
  <dcterms:created xsi:type="dcterms:W3CDTF">2021-06-21T06:05:48Z</dcterms:created>
  <dcterms:modified xsi:type="dcterms:W3CDTF">2021-07-13T08:05:44Z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2021-06-21T00:00:00Z</vt:filetime>
  </property>
</Properties>
</file>