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C38A0-8A5D-47F9-96A3-87805D495443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51AA8-C4C5-4EA7-A288-FCD06383FA0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23897" y="1916949"/>
            <a:ext cx="9744204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34170-D972-4D71-A598-64B3967ECF0C}" type="datetime1">
              <a:rPr lang="en-US" smtClean="0"/>
              <a:t>6/21/2021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3E3E3E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EAEF2-3B3D-4EDC-8533-0BF41ECB5C4F}" type="datetime1">
              <a:rPr lang="en-US" smtClean="0"/>
              <a:t>6/21/2021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6096000" cy="685800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096000" y="0"/>
                </a:moveTo>
                <a:lnTo>
                  <a:pt x="0" y="0"/>
                </a:lnTo>
                <a:lnTo>
                  <a:pt x="0" y="6858000"/>
                </a:lnTo>
                <a:lnTo>
                  <a:pt x="6096000" y="6858000"/>
                </a:lnTo>
                <a:lnTo>
                  <a:pt x="6096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3E3E3E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2A697-E733-4EF6-9E18-F6EDCA89FDD7}" type="datetime1">
              <a:rPr lang="en-US" smtClean="0"/>
              <a:t>6/21/2021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C9DB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3E3E3E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34AD4-A74B-4A9D-9C78-AB2760E9DD41}" type="datetime1">
              <a:rPr lang="en-US" smtClean="0"/>
              <a:t>6/21/2021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52344" y="201168"/>
            <a:ext cx="7040879" cy="665683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1A0AA-AE04-4916-BD6F-0472AE5C8E18}" type="datetime1">
              <a:rPr lang="en-US" smtClean="0"/>
              <a:t>6/21/2021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43133" y="1903409"/>
            <a:ext cx="3705733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3E3E3E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51EA9-2259-4FBD-999B-4DB7810B22C1}" type="datetime1">
              <a:rPr lang="en-US" smtClean="0"/>
              <a:t>6/21/2021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2977895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1383" y="2009937"/>
            <a:ext cx="6614159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130" dirty="0">
                <a:solidFill>
                  <a:srgbClr val="101010"/>
                </a:solidFill>
              </a:rPr>
              <a:t>W</a:t>
            </a:r>
            <a:r>
              <a:rPr sz="4500" spc="60" dirty="0">
                <a:solidFill>
                  <a:srgbClr val="101010"/>
                </a:solidFill>
              </a:rPr>
              <a:t>o</a:t>
            </a:r>
            <a:r>
              <a:rPr sz="4500" spc="-195" dirty="0">
                <a:solidFill>
                  <a:srgbClr val="101010"/>
                </a:solidFill>
              </a:rPr>
              <a:t>r</a:t>
            </a:r>
            <a:r>
              <a:rPr sz="4500" spc="-235" dirty="0">
                <a:solidFill>
                  <a:srgbClr val="101010"/>
                </a:solidFill>
              </a:rPr>
              <a:t>k</a:t>
            </a:r>
            <a:r>
              <a:rPr sz="4500" spc="-160" dirty="0">
                <a:solidFill>
                  <a:srgbClr val="101010"/>
                </a:solidFill>
              </a:rPr>
              <a:t>i</a:t>
            </a:r>
            <a:r>
              <a:rPr sz="4500" spc="-60" dirty="0">
                <a:solidFill>
                  <a:srgbClr val="101010"/>
                </a:solidFill>
              </a:rPr>
              <a:t>n</a:t>
            </a:r>
            <a:r>
              <a:rPr sz="4500" spc="50" dirty="0">
                <a:solidFill>
                  <a:srgbClr val="101010"/>
                </a:solidFill>
              </a:rPr>
              <a:t>g</a:t>
            </a:r>
            <a:r>
              <a:rPr sz="4500" spc="-470" dirty="0">
                <a:solidFill>
                  <a:srgbClr val="101010"/>
                </a:solidFill>
              </a:rPr>
              <a:t> </a:t>
            </a:r>
            <a:r>
              <a:rPr sz="4500" spc="-5" dirty="0">
                <a:solidFill>
                  <a:srgbClr val="101010"/>
                </a:solidFill>
              </a:rPr>
              <a:t>w</a:t>
            </a:r>
            <a:r>
              <a:rPr sz="4500" spc="-70" dirty="0">
                <a:solidFill>
                  <a:srgbClr val="101010"/>
                </a:solidFill>
              </a:rPr>
              <a:t>i</a:t>
            </a:r>
            <a:r>
              <a:rPr sz="4500" spc="-75" dirty="0">
                <a:solidFill>
                  <a:srgbClr val="101010"/>
                </a:solidFill>
              </a:rPr>
              <a:t>t</a:t>
            </a:r>
            <a:r>
              <a:rPr sz="4500" spc="-80" dirty="0">
                <a:solidFill>
                  <a:srgbClr val="101010"/>
                </a:solidFill>
              </a:rPr>
              <a:t>h</a:t>
            </a:r>
            <a:r>
              <a:rPr sz="4500" spc="-465" dirty="0">
                <a:solidFill>
                  <a:srgbClr val="101010"/>
                </a:solidFill>
              </a:rPr>
              <a:t> </a:t>
            </a:r>
            <a:r>
              <a:rPr sz="4500" spc="15" dirty="0">
                <a:solidFill>
                  <a:srgbClr val="101010"/>
                </a:solidFill>
              </a:rPr>
              <a:t>U</a:t>
            </a:r>
            <a:r>
              <a:rPr sz="4500" spc="-210" dirty="0">
                <a:solidFill>
                  <a:srgbClr val="101010"/>
                </a:solidFill>
              </a:rPr>
              <a:t>s</a:t>
            </a:r>
            <a:r>
              <a:rPr sz="4500" spc="-180" dirty="0">
                <a:solidFill>
                  <a:srgbClr val="101010"/>
                </a:solidFill>
              </a:rPr>
              <a:t>e</a:t>
            </a:r>
            <a:r>
              <a:rPr sz="4500" spc="-50" dirty="0">
                <a:solidFill>
                  <a:srgbClr val="101010"/>
                </a:solidFill>
              </a:rPr>
              <a:t>r</a:t>
            </a:r>
            <a:r>
              <a:rPr sz="4500" spc="-490" dirty="0">
                <a:solidFill>
                  <a:srgbClr val="101010"/>
                </a:solidFill>
              </a:rPr>
              <a:t> </a:t>
            </a:r>
            <a:r>
              <a:rPr sz="4500" spc="-215" dirty="0">
                <a:solidFill>
                  <a:srgbClr val="101010"/>
                </a:solidFill>
              </a:rPr>
              <a:t>Input</a:t>
            </a:r>
            <a:endParaRPr sz="45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01168"/>
            <a:ext cx="9793605" cy="6657340"/>
            <a:chOff x="0" y="201168"/>
            <a:chExt cx="9793605" cy="6657340"/>
          </a:xfrm>
        </p:grpSpPr>
        <p:sp>
          <p:nvSpPr>
            <p:cNvPr id="3" name="object 3"/>
            <p:cNvSpPr/>
            <p:nvPr/>
          </p:nvSpPr>
          <p:spPr>
            <a:xfrm>
              <a:off x="5713476" y="4972811"/>
              <a:ext cx="119380" cy="1391920"/>
            </a:xfrm>
            <a:custGeom>
              <a:avLst/>
              <a:gdLst/>
              <a:ahLst/>
              <a:cxnLst/>
              <a:rect l="l" t="t" r="r" b="b"/>
              <a:pathLst>
                <a:path w="119379" h="1391920">
                  <a:moveTo>
                    <a:pt x="0" y="1391412"/>
                  </a:moveTo>
                  <a:lnTo>
                    <a:pt x="118872" y="1391412"/>
                  </a:lnTo>
                  <a:lnTo>
                    <a:pt x="118872" y="0"/>
                  </a:lnTo>
                  <a:lnTo>
                    <a:pt x="0" y="0"/>
                  </a:lnTo>
                  <a:lnTo>
                    <a:pt x="0" y="1391412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72811"/>
              <a:ext cx="5713730" cy="1391920"/>
            </a:xfrm>
            <a:custGeom>
              <a:avLst/>
              <a:gdLst/>
              <a:ahLst/>
              <a:cxnLst/>
              <a:rect l="l" t="t" r="r" b="b"/>
              <a:pathLst>
                <a:path w="5713730" h="1391920">
                  <a:moveTo>
                    <a:pt x="5713476" y="0"/>
                  </a:moveTo>
                  <a:lnTo>
                    <a:pt x="0" y="0"/>
                  </a:lnTo>
                  <a:lnTo>
                    <a:pt x="0" y="1391412"/>
                  </a:lnTo>
                  <a:lnTo>
                    <a:pt x="5713476" y="1391412"/>
                  </a:lnTo>
                  <a:lnTo>
                    <a:pt x="57134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916769" y="5135674"/>
            <a:ext cx="3389629" cy="845819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2200" spc="-25" dirty="0">
                <a:solidFill>
                  <a:srgbClr val="3E3E3E"/>
                </a:solidFill>
                <a:latin typeface="Verdana"/>
                <a:cs typeface="Verdana"/>
              </a:rPr>
              <a:t>CODE: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2200" spc="-5" dirty="0">
                <a:solidFill>
                  <a:srgbClr val="0C9DBF"/>
                </a:solidFill>
                <a:latin typeface="Courier New"/>
                <a:cs typeface="Courier New"/>
              </a:rPr>
              <a:t>&lt;</a:t>
            </a:r>
            <a:r>
              <a:rPr sz="2200" spc="-5" dirty="0">
                <a:solidFill>
                  <a:srgbClr val="A02758"/>
                </a:solidFill>
                <a:latin typeface="Courier New"/>
                <a:cs typeface="Courier New"/>
              </a:rPr>
              <a:t>input</a:t>
            </a:r>
            <a:r>
              <a:rPr sz="2200" spc="5" dirty="0">
                <a:solidFill>
                  <a:srgbClr val="A02758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A02758"/>
                </a:solidFill>
                <a:latin typeface="Courier New"/>
                <a:cs typeface="Courier New"/>
              </a:rPr>
              <a:t>type</a:t>
            </a:r>
            <a:r>
              <a:rPr sz="2200" spc="-5" dirty="0">
                <a:solidFill>
                  <a:srgbClr val="0C9DBF"/>
                </a:solidFill>
                <a:latin typeface="Courier New"/>
                <a:cs typeface="Courier New"/>
              </a:rPr>
              <a:t>="tel"</a:t>
            </a:r>
            <a:r>
              <a:rPr sz="2200" spc="35" dirty="0">
                <a:solidFill>
                  <a:srgbClr val="0C9DBF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C9DBF"/>
                </a:solidFill>
                <a:latin typeface="Courier New"/>
                <a:cs typeface="Courier New"/>
              </a:rPr>
              <a:t>/&gt;</a:t>
            </a:r>
            <a:endParaRPr sz="2200">
              <a:latin typeface="Courier New"/>
              <a:cs typeface="Courier New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258055" y="259086"/>
            <a:ext cx="5172710" cy="6195060"/>
            <a:chOff x="4258055" y="259086"/>
            <a:chExt cx="5172710" cy="619506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58055" y="2253995"/>
              <a:ext cx="4027931" cy="33375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151626" y="348240"/>
              <a:ext cx="3190240" cy="6017260"/>
            </a:xfrm>
            <a:custGeom>
              <a:avLst/>
              <a:gdLst/>
              <a:ahLst/>
              <a:cxnLst/>
              <a:rect l="l" t="t" r="r" b="b"/>
              <a:pathLst>
                <a:path w="3190240" h="6017260">
                  <a:moveTo>
                    <a:pt x="2991167" y="0"/>
                  </a:moveTo>
                  <a:lnTo>
                    <a:pt x="198564" y="0"/>
                  </a:lnTo>
                  <a:lnTo>
                    <a:pt x="153035" y="5243"/>
                  </a:lnTo>
                  <a:lnTo>
                    <a:pt x="111240" y="20179"/>
                  </a:lnTo>
                  <a:lnTo>
                    <a:pt x="74372" y="43617"/>
                  </a:lnTo>
                  <a:lnTo>
                    <a:pt x="43622" y="74364"/>
                  </a:lnTo>
                  <a:lnTo>
                    <a:pt x="20182" y="111230"/>
                  </a:lnTo>
                  <a:lnTo>
                    <a:pt x="5244" y="153023"/>
                  </a:lnTo>
                  <a:lnTo>
                    <a:pt x="0" y="198551"/>
                  </a:lnTo>
                  <a:lnTo>
                    <a:pt x="0" y="5818187"/>
                  </a:lnTo>
                  <a:lnTo>
                    <a:pt x="5244" y="5863716"/>
                  </a:lnTo>
                  <a:lnTo>
                    <a:pt x="20182" y="5905511"/>
                  </a:lnTo>
                  <a:lnTo>
                    <a:pt x="43622" y="5942379"/>
                  </a:lnTo>
                  <a:lnTo>
                    <a:pt x="74372" y="5973129"/>
                  </a:lnTo>
                  <a:lnTo>
                    <a:pt x="111240" y="5996569"/>
                  </a:lnTo>
                  <a:lnTo>
                    <a:pt x="153035" y="6011507"/>
                  </a:lnTo>
                  <a:lnTo>
                    <a:pt x="198564" y="6016751"/>
                  </a:lnTo>
                  <a:lnTo>
                    <a:pt x="2991167" y="6016751"/>
                  </a:lnTo>
                  <a:lnTo>
                    <a:pt x="3036696" y="6011507"/>
                  </a:lnTo>
                  <a:lnTo>
                    <a:pt x="3078491" y="5996569"/>
                  </a:lnTo>
                  <a:lnTo>
                    <a:pt x="3115359" y="5973129"/>
                  </a:lnTo>
                  <a:lnTo>
                    <a:pt x="3146109" y="5942379"/>
                  </a:lnTo>
                  <a:lnTo>
                    <a:pt x="3169549" y="5905511"/>
                  </a:lnTo>
                  <a:lnTo>
                    <a:pt x="3184487" y="5863716"/>
                  </a:lnTo>
                  <a:lnTo>
                    <a:pt x="3189732" y="5818187"/>
                  </a:lnTo>
                  <a:lnTo>
                    <a:pt x="3189732" y="198551"/>
                  </a:lnTo>
                  <a:lnTo>
                    <a:pt x="3184487" y="153023"/>
                  </a:lnTo>
                  <a:lnTo>
                    <a:pt x="3169549" y="111230"/>
                  </a:lnTo>
                  <a:lnTo>
                    <a:pt x="3146109" y="74364"/>
                  </a:lnTo>
                  <a:lnTo>
                    <a:pt x="3115359" y="43617"/>
                  </a:lnTo>
                  <a:lnTo>
                    <a:pt x="3078491" y="20179"/>
                  </a:lnTo>
                  <a:lnTo>
                    <a:pt x="3036696" y="5243"/>
                  </a:lnTo>
                  <a:lnTo>
                    <a:pt x="29911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51626" y="348240"/>
              <a:ext cx="3190240" cy="6017260"/>
            </a:xfrm>
            <a:custGeom>
              <a:avLst/>
              <a:gdLst/>
              <a:ahLst/>
              <a:cxnLst/>
              <a:rect l="l" t="t" r="r" b="b"/>
              <a:pathLst>
                <a:path w="3190240" h="6017260">
                  <a:moveTo>
                    <a:pt x="0" y="198551"/>
                  </a:moveTo>
                  <a:lnTo>
                    <a:pt x="5244" y="153023"/>
                  </a:lnTo>
                  <a:lnTo>
                    <a:pt x="20182" y="111230"/>
                  </a:lnTo>
                  <a:lnTo>
                    <a:pt x="43622" y="74364"/>
                  </a:lnTo>
                  <a:lnTo>
                    <a:pt x="74372" y="43617"/>
                  </a:lnTo>
                  <a:lnTo>
                    <a:pt x="111240" y="20179"/>
                  </a:lnTo>
                  <a:lnTo>
                    <a:pt x="153035" y="5243"/>
                  </a:lnTo>
                  <a:lnTo>
                    <a:pt x="198564" y="0"/>
                  </a:lnTo>
                  <a:lnTo>
                    <a:pt x="2991167" y="0"/>
                  </a:lnTo>
                  <a:lnTo>
                    <a:pt x="3036696" y="5243"/>
                  </a:lnTo>
                  <a:lnTo>
                    <a:pt x="3078491" y="20179"/>
                  </a:lnTo>
                  <a:lnTo>
                    <a:pt x="3115359" y="43617"/>
                  </a:lnTo>
                  <a:lnTo>
                    <a:pt x="3146109" y="74364"/>
                  </a:lnTo>
                  <a:lnTo>
                    <a:pt x="3169549" y="111230"/>
                  </a:lnTo>
                  <a:lnTo>
                    <a:pt x="3184487" y="153023"/>
                  </a:lnTo>
                  <a:lnTo>
                    <a:pt x="3189732" y="198551"/>
                  </a:lnTo>
                  <a:lnTo>
                    <a:pt x="3189732" y="5818187"/>
                  </a:lnTo>
                  <a:lnTo>
                    <a:pt x="3184487" y="5863716"/>
                  </a:lnTo>
                  <a:lnTo>
                    <a:pt x="3169549" y="5905511"/>
                  </a:lnTo>
                  <a:lnTo>
                    <a:pt x="3146109" y="5942379"/>
                  </a:lnTo>
                  <a:lnTo>
                    <a:pt x="3115359" y="5973129"/>
                  </a:lnTo>
                  <a:lnTo>
                    <a:pt x="3078491" y="5996569"/>
                  </a:lnTo>
                  <a:lnTo>
                    <a:pt x="3036696" y="6011507"/>
                  </a:lnTo>
                  <a:lnTo>
                    <a:pt x="2991167" y="6016751"/>
                  </a:lnTo>
                  <a:lnTo>
                    <a:pt x="198564" y="6016751"/>
                  </a:lnTo>
                  <a:lnTo>
                    <a:pt x="153035" y="6011507"/>
                  </a:lnTo>
                  <a:lnTo>
                    <a:pt x="111240" y="5996569"/>
                  </a:lnTo>
                  <a:lnTo>
                    <a:pt x="74372" y="5973129"/>
                  </a:lnTo>
                  <a:lnTo>
                    <a:pt x="43622" y="5942379"/>
                  </a:lnTo>
                  <a:lnTo>
                    <a:pt x="20182" y="5905511"/>
                  </a:lnTo>
                  <a:lnTo>
                    <a:pt x="5244" y="5863716"/>
                  </a:lnTo>
                  <a:lnTo>
                    <a:pt x="0" y="5818187"/>
                  </a:lnTo>
                  <a:lnTo>
                    <a:pt x="0" y="198551"/>
                  </a:lnTo>
                  <a:close/>
                </a:path>
              </a:pathLst>
            </a:custGeom>
            <a:ln w="1783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151626" y="1144523"/>
              <a:ext cx="3190875" cy="4175760"/>
            </a:xfrm>
            <a:custGeom>
              <a:avLst/>
              <a:gdLst/>
              <a:ahLst/>
              <a:cxnLst/>
              <a:rect l="l" t="t" r="r" b="b"/>
              <a:pathLst>
                <a:path w="3190875" h="4175760">
                  <a:moveTo>
                    <a:pt x="3190494" y="3997452"/>
                  </a:moveTo>
                  <a:lnTo>
                    <a:pt x="0" y="3997452"/>
                  </a:lnTo>
                  <a:lnTo>
                    <a:pt x="0" y="4175760"/>
                  </a:lnTo>
                  <a:lnTo>
                    <a:pt x="3190494" y="4175760"/>
                  </a:lnTo>
                  <a:lnTo>
                    <a:pt x="3190494" y="3997452"/>
                  </a:lnTo>
                  <a:close/>
                </a:path>
                <a:path w="3190875" h="4175760">
                  <a:moveTo>
                    <a:pt x="3190494" y="0"/>
                  </a:moveTo>
                  <a:lnTo>
                    <a:pt x="0" y="0"/>
                  </a:lnTo>
                  <a:lnTo>
                    <a:pt x="0" y="178308"/>
                  </a:lnTo>
                  <a:lnTo>
                    <a:pt x="3190494" y="178308"/>
                  </a:lnTo>
                  <a:lnTo>
                    <a:pt x="3190494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462266" y="5545074"/>
              <a:ext cx="570230" cy="584200"/>
            </a:xfrm>
            <a:custGeom>
              <a:avLst/>
              <a:gdLst/>
              <a:ahLst/>
              <a:cxnLst/>
              <a:rect l="l" t="t" r="r" b="b"/>
              <a:pathLst>
                <a:path w="570229" h="584200">
                  <a:moveTo>
                    <a:pt x="284988" y="0"/>
                  </a:moveTo>
                  <a:lnTo>
                    <a:pt x="238762" y="3819"/>
                  </a:lnTo>
                  <a:lnTo>
                    <a:pt x="194911" y="14879"/>
                  </a:lnTo>
                  <a:lnTo>
                    <a:pt x="154021" y="32576"/>
                  </a:lnTo>
                  <a:lnTo>
                    <a:pt x="116679" y="56311"/>
                  </a:lnTo>
                  <a:lnTo>
                    <a:pt x="83472" y="85482"/>
                  </a:lnTo>
                  <a:lnTo>
                    <a:pt x="54987" y="119488"/>
                  </a:lnTo>
                  <a:lnTo>
                    <a:pt x="31810" y="157728"/>
                  </a:lnTo>
                  <a:lnTo>
                    <a:pt x="14529" y="199602"/>
                  </a:lnTo>
                  <a:lnTo>
                    <a:pt x="3730" y="244508"/>
                  </a:lnTo>
                  <a:lnTo>
                    <a:pt x="0" y="291845"/>
                  </a:lnTo>
                  <a:lnTo>
                    <a:pt x="3730" y="339183"/>
                  </a:lnTo>
                  <a:lnTo>
                    <a:pt x="14529" y="384089"/>
                  </a:lnTo>
                  <a:lnTo>
                    <a:pt x="31810" y="425963"/>
                  </a:lnTo>
                  <a:lnTo>
                    <a:pt x="54987" y="464203"/>
                  </a:lnTo>
                  <a:lnTo>
                    <a:pt x="83472" y="498209"/>
                  </a:lnTo>
                  <a:lnTo>
                    <a:pt x="116679" y="527380"/>
                  </a:lnTo>
                  <a:lnTo>
                    <a:pt x="154021" y="551115"/>
                  </a:lnTo>
                  <a:lnTo>
                    <a:pt x="194911" y="568812"/>
                  </a:lnTo>
                  <a:lnTo>
                    <a:pt x="238762" y="579872"/>
                  </a:lnTo>
                  <a:lnTo>
                    <a:pt x="284988" y="583691"/>
                  </a:lnTo>
                  <a:lnTo>
                    <a:pt x="331213" y="579872"/>
                  </a:lnTo>
                  <a:lnTo>
                    <a:pt x="375064" y="568812"/>
                  </a:lnTo>
                  <a:lnTo>
                    <a:pt x="415954" y="551115"/>
                  </a:lnTo>
                  <a:lnTo>
                    <a:pt x="453296" y="527380"/>
                  </a:lnTo>
                  <a:lnTo>
                    <a:pt x="486503" y="498209"/>
                  </a:lnTo>
                  <a:lnTo>
                    <a:pt x="514988" y="464203"/>
                  </a:lnTo>
                  <a:lnTo>
                    <a:pt x="538165" y="425963"/>
                  </a:lnTo>
                  <a:lnTo>
                    <a:pt x="555446" y="384089"/>
                  </a:lnTo>
                  <a:lnTo>
                    <a:pt x="566245" y="339183"/>
                  </a:lnTo>
                  <a:lnTo>
                    <a:pt x="569976" y="291845"/>
                  </a:lnTo>
                  <a:lnTo>
                    <a:pt x="566245" y="244508"/>
                  </a:lnTo>
                  <a:lnTo>
                    <a:pt x="555446" y="199602"/>
                  </a:lnTo>
                  <a:lnTo>
                    <a:pt x="538165" y="157728"/>
                  </a:lnTo>
                  <a:lnTo>
                    <a:pt x="514988" y="119488"/>
                  </a:lnTo>
                  <a:lnTo>
                    <a:pt x="486503" y="85482"/>
                  </a:lnTo>
                  <a:lnTo>
                    <a:pt x="453296" y="56311"/>
                  </a:lnTo>
                  <a:lnTo>
                    <a:pt x="415954" y="32576"/>
                  </a:lnTo>
                  <a:lnTo>
                    <a:pt x="375064" y="14879"/>
                  </a:lnTo>
                  <a:lnTo>
                    <a:pt x="331213" y="3819"/>
                  </a:lnTo>
                  <a:lnTo>
                    <a:pt x="2849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462266" y="5545074"/>
              <a:ext cx="570230" cy="584200"/>
            </a:xfrm>
            <a:custGeom>
              <a:avLst/>
              <a:gdLst/>
              <a:ahLst/>
              <a:cxnLst/>
              <a:rect l="l" t="t" r="r" b="b"/>
              <a:pathLst>
                <a:path w="570229" h="584200">
                  <a:moveTo>
                    <a:pt x="0" y="291845"/>
                  </a:moveTo>
                  <a:lnTo>
                    <a:pt x="3730" y="244508"/>
                  </a:lnTo>
                  <a:lnTo>
                    <a:pt x="14529" y="199602"/>
                  </a:lnTo>
                  <a:lnTo>
                    <a:pt x="31810" y="157728"/>
                  </a:lnTo>
                  <a:lnTo>
                    <a:pt x="54987" y="119488"/>
                  </a:lnTo>
                  <a:lnTo>
                    <a:pt x="83472" y="85482"/>
                  </a:lnTo>
                  <a:lnTo>
                    <a:pt x="116679" y="56311"/>
                  </a:lnTo>
                  <a:lnTo>
                    <a:pt x="154021" y="32576"/>
                  </a:lnTo>
                  <a:lnTo>
                    <a:pt x="194911" y="14879"/>
                  </a:lnTo>
                  <a:lnTo>
                    <a:pt x="238762" y="3819"/>
                  </a:lnTo>
                  <a:lnTo>
                    <a:pt x="284988" y="0"/>
                  </a:lnTo>
                  <a:lnTo>
                    <a:pt x="331213" y="3819"/>
                  </a:lnTo>
                  <a:lnTo>
                    <a:pt x="375064" y="14879"/>
                  </a:lnTo>
                  <a:lnTo>
                    <a:pt x="415954" y="32576"/>
                  </a:lnTo>
                  <a:lnTo>
                    <a:pt x="453296" y="56311"/>
                  </a:lnTo>
                  <a:lnTo>
                    <a:pt x="486503" y="85482"/>
                  </a:lnTo>
                  <a:lnTo>
                    <a:pt x="514988" y="119488"/>
                  </a:lnTo>
                  <a:lnTo>
                    <a:pt x="538165" y="157728"/>
                  </a:lnTo>
                  <a:lnTo>
                    <a:pt x="555446" y="199602"/>
                  </a:lnTo>
                  <a:lnTo>
                    <a:pt x="566245" y="244508"/>
                  </a:lnTo>
                  <a:lnTo>
                    <a:pt x="569976" y="291845"/>
                  </a:lnTo>
                  <a:lnTo>
                    <a:pt x="566245" y="339183"/>
                  </a:lnTo>
                  <a:lnTo>
                    <a:pt x="555446" y="384089"/>
                  </a:lnTo>
                  <a:lnTo>
                    <a:pt x="538165" y="425963"/>
                  </a:lnTo>
                  <a:lnTo>
                    <a:pt x="514988" y="464203"/>
                  </a:lnTo>
                  <a:lnTo>
                    <a:pt x="486503" y="498209"/>
                  </a:lnTo>
                  <a:lnTo>
                    <a:pt x="453296" y="527380"/>
                  </a:lnTo>
                  <a:lnTo>
                    <a:pt x="415954" y="551115"/>
                  </a:lnTo>
                  <a:lnTo>
                    <a:pt x="375064" y="568812"/>
                  </a:lnTo>
                  <a:lnTo>
                    <a:pt x="331213" y="579872"/>
                  </a:lnTo>
                  <a:lnTo>
                    <a:pt x="284988" y="583691"/>
                  </a:lnTo>
                  <a:lnTo>
                    <a:pt x="238762" y="579872"/>
                  </a:lnTo>
                  <a:lnTo>
                    <a:pt x="194911" y="568812"/>
                  </a:lnTo>
                  <a:lnTo>
                    <a:pt x="154021" y="551115"/>
                  </a:lnTo>
                  <a:lnTo>
                    <a:pt x="116679" y="527380"/>
                  </a:lnTo>
                  <a:lnTo>
                    <a:pt x="83472" y="498209"/>
                  </a:lnTo>
                  <a:lnTo>
                    <a:pt x="54987" y="464203"/>
                  </a:lnTo>
                  <a:lnTo>
                    <a:pt x="31810" y="425963"/>
                  </a:lnTo>
                  <a:lnTo>
                    <a:pt x="14529" y="384089"/>
                  </a:lnTo>
                  <a:lnTo>
                    <a:pt x="3730" y="339183"/>
                  </a:lnTo>
                  <a:lnTo>
                    <a:pt x="0" y="291845"/>
                  </a:lnTo>
                  <a:close/>
                </a:path>
              </a:pathLst>
            </a:custGeom>
            <a:ln w="1783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805422" y="728471"/>
              <a:ext cx="1884045" cy="178435"/>
            </a:xfrm>
            <a:custGeom>
              <a:avLst/>
              <a:gdLst/>
              <a:ahLst/>
              <a:cxnLst/>
              <a:rect l="l" t="t" r="r" b="b"/>
              <a:pathLst>
                <a:path w="1884045" h="178434">
                  <a:moveTo>
                    <a:pt x="0" y="178307"/>
                  </a:moveTo>
                  <a:lnTo>
                    <a:pt x="1883498" y="178307"/>
                  </a:lnTo>
                  <a:lnTo>
                    <a:pt x="1883498" y="0"/>
                  </a:lnTo>
                  <a:lnTo>
                    <a:pt x="0" y="0"/>
                  </a:lnTo>
                  <a:lnTo>
                    <a:pt x="0" y="178307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48400" y="3101339"/>
              <a:ext cx="2987039" cy="203606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12991" y="2272284"/>
              <a:ext cx="2657576" cy="54241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248400" y="3101339"/>
              <a:ext cx="2987040" cy="0"/>
            </a:xfrm>
            <a:custGeom>
              <a:avLst/>
              <a:gdLst/>
              <a:ahLst/>
              <a:cxnLst/>
              <a:rect l="l" t="t" r="r" b="b"/>
              <a:pathLst>
                <a:path w="2987040">
                  <a:moveTo>
                    <a:pt x="0" y="0"/>
                  </a:moveTo>
                  <a:lnTo>
                    <a:pt x="2986684" y="0"/>
                  </a:lnTo>
                </a:path>
              </a:pathLst>
            </a:custGeom>
            <a:ln w="9144">
              <a:solidFill>
                <a:srgbClr val="CFCF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01168"/>
            <a:ext cx="9793605" cy="6657340"/>
            <a:chOff x="0" y="201168"/>
            <a:chExt cx="9793605" cy="6657340"/>
          </a:xfrm>
        </p:grpSpPr>
        <p:sp>
          <p:nvSpPr>
            <p:cNvPr id="3" name="object 3"/>
            <p:cNvSpPr/>
            <p:nvPr/>
          </p:nvSpPr>
          <p:spPr>
            <a:xfrm>
              <a:off x="5713476" y="4972811"/>
              <a:ext cx="119380" cy="1391920"/>
            </a:xfrm>
            <a:custGeom>
              <a:avLst/>
              <a:gdLst/>
              <a:ahLst/>
              <a:cxnLst/>
              <a:rect l="l" t="t" r="r" b="b"/>
              <a:pathLst>
                <a:path w="119379" h="1391920">
                  <a:moveTo>
                    <a:pt x="0" y="1391412"/>
                  </a:moveTo>
                  <a:lnTo>
                    <a:pt x="118872" y="1391412"/>
                  </a:lnTo>
                  <a:lnTo>
                    <a:pt x="118872" y="0"/>
                  </a:lnTo>
                  <a:lnTo>
                    <a:pt x="0" y="0"/>
                  </a:lnTo>
                  <a:lnTo>
                    <a:pt x="0" y="1391412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72811"/>
              <a:ext cx="5713730" cy="1391920"/>
            </a:xfrm>
            <a:custGeom>
              <a:avLst/>
              <a:gdLst/>
              <a:ahLst/>
              <a:cxnLst/>
              <a:rect l="l" t="t" r="r" b="b"/>
              <a:pathLst>
                <a:path w="5713730" h="1391920">
                  <a:moveTo>
                    <a:pt x="5713476" y="0"/>
                  </a:moveTo>
                  <a:lnTo>
                    <a:pt x="0" y="0"/>
                  </a:lnTo>
                  <a:lnTo>
                    <a:pt x="0" y="1391412"/>
                  </a:lnTo>
                  <a:lnTo>
                    <a:pt x="5713476" y="1391412"/>
                  </a:lnTo>
                  <a:lnTo>
                    <a:pt x="57134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916769" y="5135674"/>
            <a:ext cx="3724910" cy="845819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2200" spc="-25" dirty="0">
                <a:solidFill>
                  <a:srgbClr val="3E3E3E"/>
                </a:solidFill>
                <a:latin typeface="Verdana"/>
                <a:cs typeface="Verdana"/>
              </a:rPr>
              <a:t>CODE: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2200" spc="-5" dirty="0">
                <a:solidFill>
                  <a:srgbClr val="0C9DBF"/>
                </a:solidFill>
                <a:latin typeface="Courier New"/>
                <a:cs typeface="Courier New"/>
              </a:rPr>
              <a:t>&lt;</a:t>
            </a:r>
            <a:r>
              <a:rPr sz="2200" spc="-5" dirty="0">
                <a:solidFill>
                  <a:srgbClr val="A02758"/>
                </a:solidFill>
                <a:latin typeface="Courier New"/>
                <a:cs typeface="Courier New"/>
              </a:rPr>
              <a:t>input</a:t>
            </a:r>
            <a:r>
              <a:rPr sz="2200" spc="10" dirty="0">
                <a:solidFill>
                  <a:srgbClr val="A02758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A02758"/>
                </a:solidFill>
                <a:latin typeface="Courier New"/>
                <a:cs typeface="Courier New"/>
              </a:rPr>
              <a:t>type</a:t>
            </a:r>
            <a:r>
              <a:rPr sz="2200" spc="-5" dirty="0">
                <a:solidFill>
                  <a:srgbClr val="0C9DBF"/>
                </a:solidFill>
                <a:latin typeface="Courier New"/>
                <a:cs typeface="Courier New"/>
              </a:rPr>
              <a:t>="month"</a:t>
            </a:r>
            <a:r>
              <a:rPr sz="2200" spc="35" dirty="0">
                <a:solidFill>
                  <a:srgbClr val="0C9DBF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C9DBF"/>
                </a:solidFill>
                <a:latin typeface="Courier New"/>
                <a:cs typeface="Courier New"/>
              </a:rPr>
              <a:t>/&gt;</a:t>
            </a:r>
            <a:endParaRPr sz="2200">
              <a:latin typeface="Courier New"/>
              <a:cs typeface="Courier New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076700" y="259086"/>
            <a:ext cx="5354320" cy="6195060"/>
            <a:chOff x="4076700" y="259086"/>
            <a:chExt cx="5354320" cy="619506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76700" y="2375916"/>
              <a:ext cx="4038599" cy="210616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151626" y="348240"/>
              <a:ext cx="3190240" cy="6017260"/>
            </a:xfrm>
            <a:custGeom>
              <a:avLst/>
              <a:gdLst/>
              <a:ahLst/>
              <a:cxnLst/>
              <a:rect l="l" t="t" r="r" b="b"/>
              <a:pathLst>
                <a:path w="3190240" h="6017260">
                  <a:moveTo>
                    <a:pt x="2991167" y="0"/>
                  </a:moveTo>
                  <a:lnTo>
                    <a:pt x="198564" y="0"/>
                  </a:lnTo>
                  <a:lnTo>
                    <a:pt x="153035" y="5243"/>
                  </a:lnTo>
                  <a:lnTo>
                    <a:pt x="111240" y="20179"/>
                  </a:lnTo>
                  <a:lnTo>
                    <a:pt x="74372" y="43617"/>
                  </a:lnTo>
                  <a:lnTo>
                    <a:pt x="43622" y="74364"/>
                  </a:lnTo>
                  <a:lnTo>
                    <a:pt x="20182" y="111230"/>
                  </a:lnTo>
                  <a:lnTo>
                    <a:pt x="5244" y="153023"/>
                  </a:lnTo>
                  <a:lnTo>
                    <a:pt x="0" y="198551"/>
                  </a:lnTo>
                  <a:lnTo>
                    <a:pt x="0" y="5818187"/>
                  </a:lnTo>
                  <a:lnTo>
                    <a:pt x="5244" y="5863716"/>
                  </a:lnTo>
                  <a:lnTo>
                    <a:pt x="20182" y="5905511"/>
                  </a:lnTo>
                  <a:lnTo>
                    <a:pt x="43622" y="5942379"/>
                  </a:lnTo>
                  <a:lnTo>
                    <a:pt x="74372" y="5973129"/>
                  </a:lnTo>
                  <a:lnTo>
                    <a:pt x="111240" y="5996569"/>
                  </a:lnTo>
                  <a:lnTo>
                    <a:pt x="153035" y="6011507"/>
                  </a:lnTo>
                  <a:lnTo>
                    <a:pt x="198564" y="6016751"/>
                  </a:lnTo>
                  <a:lnTo>
                    <a:pt x="2991167" y="6016751"/>
                  </a:lnTo>
                  <a:lnTo>
                    <a:pt x="3036696" y="6011507"/>
                  </a:lnTo>
                  <a:lnTo>
                    <a:pt x="3078491" y="5996569"/>
                  </a:lnTo>
                  <a:lnTo>
                    <a:pt x="3115359" y="5973129"/>
                  </a:lnTo>
                  <a:lnTo>
                    <a:pt x="3146109" y="5942379"/>
                  </a:lnTo>
                  <a:lnTo>
                    <a:pt x="3169549" y="5905511"/>
                  </a:lnTo>
                  <a:lnTo>
                    <a:pt x="3184487" y="5863716"/>
                  </a:lnTo>
                  <a:lnTo>
                    <a:pt x="3189732" y="5818187"/>
                  </a:lnTo>
                  <a:lnTo>
                    <a:pt x="3189732" y="198551"/>
                  </a:lnTo>
                  <a:lnTo>
                    <a:pt x="3184487" y="153023"/>
                  </a:lnTo>
                  <a:lnTo>
                    <a:pt x="3169549" y="111230"/>
                  </a:lnTo>
                  <a:lnTo>
                    <a:pt x="3146109" y="74364"/>
                  </a:lnTo>
                  <a:lnTo>
                    <a:pt x="3115359" y="43617"/>
                  </a:lnTo>
                  <a:lnTo>
                    <a:pt x="3078491" y="20179"/>
                  </a:lnTo>
                  <a:lnTo>
                    <a:pt x="3036696" y="5243"/>
                  </a:lnTo>
                  <a:lnTo>
                    <a:pt x="29911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51626" y="348240"/>
              <a:ext cx="3190240" cy="6017260"/>
            </a:xfrm>
            <a:custGeom>
              <a:avLst/>
              <a:gdLst/>
              <a:ahLst/>
              <a:cxnLst/>
              <a:rect l="l" t="t" r="r" b="b"/>
              <a:pathLst>
                <a:path w="3190240" h="6017260">
                  <a:moveTo>
                    <a:pt x="0" y="198551"/>
                  </a:moveTo>
                  <a:lnTo>
                    <a:pt x="5244" y="153023"/>
                  </a:lnTo>
                  <a:lnTo>
                    <a:pt x="20182" y="111230"/>
                  </a:lnTo>
                  <a:lnTo>
                    <a:pt x="43622" y="74364"/>
                  </a:lnTo>
                  <a:lnTo>
                    <a:pt x="74372" y="43617"/>
                  </a:lnTo>
                  <a:lnTo>
                    <a:pt x="111240" y="20179"/>
                  </a:lnTo>
                  <a:lnTo>
                    <a:pt x="153035" y="5243"/>
                  </a:lnTo>
                  <a:lnTo>
                    <a:pt x="198564" y="0"/>
                  </a:lnTo>
                  <a:lnTo>
                    <a:pt x="2991167" y="0"/>
                  </a:lnTo>
                  <a:lnTo>
                    <a:pt x="3036696" y="5243"/>
                  </a:lnTo>
                  <a:lnTo>
                    <a:pt x="3078491" y="20179"/>
                  </a:lnTo>
                  <a:lnTo>
                    <a:pt x="3115359" y="43617"/>
                  </a:lnTo>
                  <a:lnTo>
                    <a:pt x="3146109" y="74364"/>
                  </a:lnTo>
                  <a:lnTo>
                    <a:pt x="3169549" y="111230"/>
                  </a:lnTo>
                  <a:lnTo>
                    <a:pt x="3184487" y="153023"/>
                  </a:lnTo>
                  <a:lnTo>
                    <a:pt x="3189732" y="198551"/>
                  </a:lnTo>
                  <a:lnTo>
                    <a:pt x="3189732" y="5818187"/>
                  </a:lnTo>
                  <a:lnTo>
                    <a:pt x="3184487" y="5863716"/>
                  </a:lnTo>
                  <a:lnTo>
                    <a:pt x="3169549" y="5905511"/>
                  </a:lnTo>
                  <a:lnTo>
                    <a:pt x="3146109" y="5942379"/>
                  </a:lnTo>
                  <a:lnTo>
                    <a:pt x="3115359" y="5973129"/>
                  </a:lnTo>
                  <a:lnTo>
                    <a:pt x="3078491" y="5996569"/>
                  </a:lnTo>
                  <a:lnTo>
                    <a:pt x="3036696" y="6011507"/>
                  </a:lnTo>
                  <a:lnTo>
                    <a:pt x="2991167" y="6016751"/>
                  </a:lnTo>
                  <a:lnTo>
                    <a:pt x="198564" y="6016751"/>
                  </a:lnTo>
                  <a:lnTo>
                    <a:pt x="153035" y="6011507"/>
                  </a:lnTo>
                  <a:lnTo>
                    <a:pt x="111240" y="5996569"/>
                  </a:lnTo>
                  <a:lnTo>
                    <a:pt x="74372" y="5973129"/>
                  </a:lnTo>
                  <a:lnTo>
                    <a:pt x="43622" y="5942379"/>
                  </a:lnTo>
                  <a:lnTo>
                    <a:pt x="20182" y="5905511"/>
                  </a:lnTo>
                  <a:lnTo>
                    <a:pt x="5244" y="5863716"/>
                  </a:lnTo>
                  <a:lnTo>
                    <a:pt x="0" y="5818187"/>
                  </a:lnTo>
                  <a:lnTo>
                    <a:pt x="0" y="198551"/>
                  </a:lnTo>
                  <a:close/>
                </a:path>
              </a:pathLst>
            </a:custGeom>
            <a:ln w="1783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151626" y="1144523"/>
              <a:ext cx="3190875" cy="4175760"/>
            </a:xfrm>
            <a:custGeom>
              <a:avLst/>
              <a:gdLst/>
              <a:ahLst/>
              <a:cxnLst/>
              <a:rect l="l" t="t" r="r" b="b"/>
              <a:pathLst>
                <a:path w="3190875" h="4175760">
                  <a:moveTo>
                    <a:pt x="3190494" y="3997452"/>
                  </a:moveTo>
                  <a:lnTo>
                    <a:pt x="0" y="3997452"/>
                  </a:lnTo>
                  <a:lnTo>
                    <a:pt x="0" y="4175760"/>
                  </a:lnTo>
                  <a:lnTo>
                    <a:pt x="3190494" y="4175760"/>
                  </a:lnTo>
                  <a:lnTo>
                    <a:pt x="3190494" y="3997452"/>
                  </a:lnTo>
                  <a:close/>
                </a:path>
                <a:path w="3190875" h="4175760">
                  <a:moveTo>
                    <a:pt x="3190494" y="0"/>
                  </a:moveTo>
                  <a:lnTo>
                    <a:pt x="0" y="0"/>
                  </a:lnTo>
                  <a:lnTo>
                    <a:pt x="0" y="178308"/>
                  </a:lnTo>
                  <a:lnTo>
                    <a:pt x="3190494" y="178308"/>
                  </a:lnTo>
                  <a:lnTo>
                    <a:pt x="3190494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462265" y="5545074"/>
              <a:ext cx="570230" cy="584200"/>
            </a:xfrm>
            <a:custGeom>
              <a:avLst/>
              <a:gdLst/>
              <a:ahLst/>
              <a:cxnLst/>
              <a:rect l="l" t="t" r="r" b="b"/>
              <a:pathLst>
                <a:path w="570229" h="584200">
                  <a:moveTo>
                    <a:pt x="284988" y="0"/>
                  </a:moveTo>
                  <a:lnTo>
                    <a:pt x="238762" y="3819"/>
                  </a:lnTo>
                  <a:lnTo>
                    <a:pt x="194911" y="14879"/>
                  </a:lnTo>
                  <a:lnTo>
                    <a:pt x="154021" y="32576"/>
                  </a:lnTo>
                  <a:lnTo>
                    <a:pt x="116679" y="56311"/>
                  </a:lnTo>
                  <a:lnTo>
                    <a:pt x="83472" y="85482"/>
                  </a:lnTo>
                  <a:lnTo>
                    <a:pt x="54987" y="119488"/>
                  </a:lnTo>
                  <a:lnTo>
                    <a:pt x="31810" y="157728"/>
                  </a:lnTo>
                  <a:lnTo>
                    <a:pt x="14529" y="199602"/>
                  </a:lnTo>
                  <a:lnTo>
                    <a:pt x="3730" y="244508"/>
                  </a:lnTo>
                  <a:lnTo>
                    <a:pt x="0" y="291845"/>
                  </a:lnTo>
                  <a:lnTo>
                    <a:pt x="3730" y="339183"/>
                  </a:lnTo>
                  <a:lnTo>
                    <a:pt x="14529" y="384089"/>
                  </a:lnTo>
                  <a:lnTo>
                    <a:pt x="31810" y="425963"/>
                  </a:lnTo>
                  <a:lnTo>
                    <a:pt x="54987" y="464203"/>
                  </a:lnTo>
                  <a:lnTo>
                    <a:pt x="83472" y="498209"/>
                  </a:lnTo>
                  <a:lnTo>
                    <a:pt x="116679" y="527380"/>
                  </a:lnTo>
                  <a:lnTo>
                    <a:pt x="154021" y="551115"/>
                  </a:lnTo>
                  <a:lnTo>
                    <a:pt x="194911" y="568812"/>
                  </a:lnTo>
                  <a:lnTo>
                    <a:pt x="238762" y="579872"/>
                  </a:lnTo>
                  <a:lnTo>
                    <a:pt x="284988" y="583691"/>
                  </a:lnTo>
                  <a:lnTo>
                    <a:pt x="331213" y="579872"/>
                  </a:lnTo>
                  <a:lnTo>
                    <a:pt x="375064" y="568812"/>
                  </a:lnTo>
                  <a:lnTo>
                    <a:pt x="415954" y="551115"/>
                  </a:lnTo>
                  <a:lnTo>
                    <a:pt x="453296" y="527380"/>
                  </a:lnTo>
                  <a:lnTo>
                    <a:pt x="486503" y="498209"/>
                  </a:lnTo>
                  <a:lnTo>
                    <a:pt x="514988" y="464203"/>
                  </a:lnTo>
                  <a:lnTo>
                    <a:pt x="538165" y="425963"/>
                  </a:lnTo>
                  <a:lnTo>
                    <a:pt x="555446" y="384089"/>
                  </a:lnTo>
                  <a:lnTo>
                    <a:pt x="566245" y="339183"/>
                  </a:lnTo>
                  <a:lnTo>
                    <a:pt x="569976" y="291845"/>
                  </a:lnTo>
                  <a:lnTo>
                    <a:pt x="566245" y="244508"/>
                  </a:lnTo>
                  <a:lnTo>
                    <a:pt x="555446" y="199602"/>
                  </a:lnTo>
                  <a:lnTo>
                    <a:pt x="538165" y="157728"/>
                  </a:lnTo>
                  <a:lnTo>
                    <a:pt x="514988" y="119488"/>
                  </a:lnTo>
                  <a:lnTo>
                    <a:pt x="486503" y="85482"/>
                  </a:lnTo>
                  <a:lnTo>
                    <a:pt x="453296" y="56311"/>
                  </a:lnTo>
                  <a:lnTo>
                    <a:pt x="415954" y="32576"/>
                  </a:lnTo>
                  <a:lnTo>
                    <a:pt x="375064" y="14879"/>
                  </a:lnTo>
                  <a:lnTo>
                    <a:pt x="331213" y="3819"/>
                  </a:lnTo>
                  <a:lnTo>
                    <a:pt x="2849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462265" y="5545074"/>
              <a:ext cx="570230" cy="584200"/>
            </a:xfrm>
            <a:custGeom>
              <a:avLst/>
              <a:gdLst/>
              <a:ahLst/>
              <a:cxnLst/>
              <a:rect l="l" t="t" r="r" b="b"/>
              <a:pathLst>
                <a:path w="570229" h="584200">
                  <a:moveTo>
                    <a:pt x="0" y="291845"/>
                  </a:moveTo>
                  <a:lnTo>
                    <a:pt x="3730" y="244508"/>
                  </a:lnTo>
                  <a:lnTo>
                    <a:pt x="14529" y="199602"/>
                  </a:lnTo>
                  <a:lnTo>
                    <a:pt x="31810" y="157728"/>
                  </a:lnTo>
                  <a:lnTo>
                    <a:pt x="54987" y="119488"/>
                  </a:lnTo>
                  <a:lnTo>
                    <a:pt x="83472" y="85482"/>
                  </a:lnTo>
                  <a:lnTo>
                    <a:pt x="116679" y="56311"/>
                  </a:lnTo>
                  <a:lnTo>
                    <a:pt x="154021" y="32576"/>
                  </a:lnTo>
                  <a:lnTo>
                    <a:pt x="194911" y="14879"/>
                  </a:lnTo>
                  <a:lnTo>
                    <a:pt x="238762" y="3819"/>
                  </a:lnTo>
                  <a:lnTo>
                    <a:pt x="284988" y="0"/>
                  </a:lnTo>
                  <a:lnTo>
                    <a:pt x="331213" y="3819"/>
                  </a:lnTo>
                  <a:lnTo>
                    <a:pt x="375064" y="14879"/>
                  </a:lnTo>
                  <a:lnTo>
                    <a:pt x="415954" y="32576"/>
                  </a:lnTo>
                  <a:lnTo>
                    <a:pt x="453296" y="56311"/>
                  </a:lnTo>
                  <a:lnTo>
                    <a:pt x="486503" y="85482"/>
                  </a:lnTo>
                  <a:lnTo>
                    <a:pt x="514988" y="119488"/>
                  </a:lnTo>
                  <a:lnTo>
                    <a:pt x="538165" y="157728"/>
                  </a:lnTo>
                  <a:lnTo>
                    <a:pt x="555446" y="199602"/>
                  </a:lnTo>
                  <a:lnTo>
                    <a:pt x="566245" y="244508"/>
                  </a:lnTo>
                  <a:lnTo>
                    <a:pt x="569976" y="291845"/>
                  </a:lnTo>
                  <a:lnTo>
                    <a:pt x="566245" y="339183"/>
                  </a:lnTo>
                  <a:lnTo>
                    <a:pt x="555446" y="384089"/>
                  </a:lnTo>
                  <a:lnTo>
                    <a:pt x="538165" y="425963"/>
                  </a:lnTo>
                  <a:lnTo>
                    <a:pt x="514988" y="464203"/>
                  </a:lnTo>
                  <a:lnTo>
                    <a:pt x="486503" y="498209"/>
                  </a:lnTo>
                  <a:lnTo>
                    <a:pt x="453296" y="527380"/>
                  </a:lnTo>
                  <a:lnTo>
                    <a:pt x="415954" y="551115"/>
                  </a:lnTo>
                  <a:lnTo>
                    <a:pt x="375064" y="568812"/>
                  </a:lnTo>
                  <a:lnTo>
                    <a:pt x="331213" y="579872"/>
                  </a:lnTo>
                  <a:lnTo>
                    <a:pt x="284988" y="583691"/>
                  </a:lnTo>
                  <a:lnTo>
                    <a:pt x="238762" y="579872"/>
                  </a:lnTo>
                  <a:lnTo>
                    <a:pt x="194911" y="568812"/>
                  </a:lnTo>
                  <a:lnTo>
                    <a:pt x="154021" y="551115"/>
                  </a:lnTo>
                  <a:lnTo>
                    <a:pt x="116679" y="527380"/>
                  </a:lnTo>
                  <a:lnTo>
                    <a:pt x="83472" y="498209"/>
                  </a:lnTo>
                  <a:lnTo>
                    <a:pt x="54987" y="464203"/>
                  </a:lnTo>
                  <a:lnTo>
                    <a:pt x="31810" y="425963"/>
                  </a:lnTo>
                  <a:lnTo>
                    <a:pt x="14529" y="384089"/>
                  </a:lnTo>
                  <a:lnTo>
                    <a:pt x="3730" y="339183"/>
                  </a:lnTo>
                  <a:lnTo>
                    <a:pt x="0" y="291845"/>
                  </a:lnTo>
                  <a:close/>
                </a:path>
              </a:pathLst>
            </a:custGeom>
            <a:ln w="1783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805422" y="728471"/>
              <a:ext cx="1884045" cy="178435"/>
            </a:xfrm>
            <a:custGeom>
              <a:avLst/>
              <a:gdLst/>
              <a:ahLst/>
              <a:cxnLst/>
              <a:rect l="l" t="t" r="r" b="b"/>
              <a:pathLst>
                <a:path w="1884045" h="178434">
                  <a:moveTo>
                    <a:pt x="0" y="178307"/>
                  </a:moveTo>
                  <a:lnTo>
                    <a:pt x="1883498" y="178307"/>
                  </a:lnTo>
                  <a:lnTo>
                    <a:pt x="1883498" y="0"/>
                  </a:lnTo>
                  <a:lnTo>
                    <a:pt x="0" y="0"/>
                  </a:lnTo>
                  <a:lnTo>
                    <a:pt x="0" y="178307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12992" y="2272284"/>
              <a:ext cx="2657576" cy="54241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39255" y="3102864"/>
              <a:ext cx="3017519" cy="2039111"/>
            </a:xfrm>
            <a:prstGeom prst="rect">
              <a:avLst/>
            </a:prstGeom>
          </p:spPr>
        </p:pic>
      </p:grp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01168"/>
            <a:ext cx="9793605" cy="6657340"/>
            <a:chOff x="0" y="201168"/>
            <a:chExt cx="9793605" cy="6657340"/>
          </a:xfrm>
        </p:grpSpPr>
        <p:sp>
          <p:nvSpPr>
            <p:cNvPr id="3" name="object 3"/>
            <p:cNvSpPr/>
            <p:nvPr/>
          </p:nvSpPr>
          <p:spPr>
            <a:xfrm>
              <a:off x="5713476" y="4972811"/>
              <a:ext cx="119380" cy="1391920"/>
            </a:xfrm>
            <a:custGeom>
              <a:avLst/>
              <a:gdLst/>
              <a:ahLst/>
              <a:cxnLst/>
              <a:rect l="l" t="t" r="r" b="b"/>
              <a:pathLst>
                <a:path w="119379" h="1391920">
                  <a:moveTo>
                    <a:pt x="0" y="1391412"/>
                  </a:moveTo>
                  <a:lnTo>
                    <a:pt x="118872" y="1391412"/>
                  </a:lnTo>
                  <a:lnTo>
                    <a:pt x="118872" y="0"/>
                  </a:lnTo>
                  <a:lnTo>
                    <a:pt x="0" y="0"/>
                  </a:lnTo>
                  <a:lnTo>
                    <a:pt x="0" y="1391412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72811"/>
              <a:ext cx="5713730" cy="1391920"/>
            </a:xfrm>
            <a:custGeom>
              <a:avLst/>
              <a:gdLst/>
              <a:ahLst/>
              <a:cxnLst/>
              <a:rect l="l" t="t" r="r" b="b"/>
              <a:pathLst>
                <a:path w="5713730" h="1391920">
                  <a:moveTo>
                    <a:pt x="5713476" y="0"/>
                  </a:moveTo>
                  <a:lnTo>
                    <a:pt x="0" y="0"/>
                  </a:lnTo>
                  <a:lnTo>
                    <a:pt x="0" y="1391412"/>
                  </a:lnTo>
                  <a:lnTo>
                    <a:pt x="5713476" y="1391412"/>
                  </a:lnTo>
                  <a:lnTo>
                    <a:pt x="57134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916769" y="5135674"/>
            <a:ext cx="3893820" cy="845819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2200" spc="-25" dirty="0">
                <a:solidFill>
                  <a:srgbClr val="3E3E3E"/>
                </a:solidFill>
                <a:latin typeface="Verdana"/>
                <a:cs typeface="Verdana"/>
              </a:rPr>
              <a:t>CODE: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2200" spc="-5" dirty="0">
                <a:solidFill>
                  <a:srgbClr val="0C9DBF"/>
                </a:solidFill>
                <a:latin typeface="Courier New"/>
                <a:cs typeface="Courier New"/>
              </a:rPr>
              <a:t>&lt;</a:t>
            </a:r>
            <a:r>
              <a:rPr sz="2200" spc="-5" dirty="0">
                <a:solidFill>
                  <a:srgbClr val="A02758"/>
                </a:solidFill>
                <a:latin typeface="Courier New"/>
                <a:cs typeface="Courier New"/>
              </a:rPr>
              <a:t>input</a:t>
            </a:r>
            <a:r>
              <a:rPr sz="2200" spc="10" dirty="0">
                <a:solidFill>
                  <a:srgbClr val="A02758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A02758"/>
                </a:solidFill>
                <a:latin typeface="Courier New"/>
                <a:cs typeface="Courier New"/>
              </a:rPr>
              <a:t>type</a:t>
            </a:r>
            <a:r>
              <a:rPr sz="2200" spc="-5" dirty="0">
                <a:solidFill>
                  <a:srgbClr val="0C9DBF"/>
                </a:solidFill>
                <a:latin typeface="Courier New"/>
                <a:cs typeface="Courier New"/>
              </a:rPr>
              <a:t>="number"</a:t>
            </a:r>
            <a:r>
              <a:rPr sz="2200" spc="50" dirty="0">
                <a:solidFill>
                  <a:srgbClr val="0C9DBF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C9DBF"/>
                </a:solidFill>
                <a:latin typeface="Courier New"/>
                <a:cs typeface="Courier New"/>
              </a:rPr>
              <a:t>/&gt;</a:t>
            </a:r>
            <a:endParaRPr sz="2200">
              <a:latin typeface="Courier New"/>
              <a:cs typeface="Courier New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306824" y="259086"/>
            <a:ext cx="5123815" cy="6195060"/>
            <a:chOff x="4306824" y="259086"/>
            <a:chExt cx="5123815" cy="619506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06824" y="3633216"/>
              <a:ext cx="4162043" cy="47548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151626" y="348240"/>
              <a:ext cx="3190240" cy="6017260"/>
            </a:xfrm>
            <a:custGeom>
              <a:avLst/>
              <a:gdLst/>
              <a:ahLst/>
              <a:cxnLst/>
              <a:rect l="l" t="t" r="r" b="b"/>
              <a:pathLst>
                <a:path w="3190240" h="6017260">
                  <a:moveTo>
                    <a:pt x="2991167" y="0"/>
                  </a:moveTo>
                  <a:lnTo>
                    <a:pt x="198564" y="0"/>
                  </a:lnTo>
                  <a:lnTo>
                    <a:pt x="153035" y="5243"/>
                  </a:lnTo>
                  <a:lnTo>
                    <a:pt x="111240" y="20179"/>
                  </a:lnTo>
                  <a:lnTo>
                    <a:pt x="74372" y="43617"/>
                  </a:lnTo>
                  <a:lnTo>
                    <a:pt x="43622" y="74364"/>
                  </a:lnTo>
                  <a:lnTo>
                    <a:pt x="20182" y="111230"/>
                  </a:lnTo>
                  <a:lnTo>
                    <a:pt x="5244" y="153023"/>
                  </a:lnTo>
                  <a:lnTo>
                    <a:pt x="0" y="198551"/>
                  </a:lnTo>
                  <a:lnTo>
                    <a:pt x="0" y="5818187"/>
                  </a:lnTo>
                  <a:lnTo>
                    <a:pt x="5244" y="5863716"/>
                  </a:lnTo>
                  <a:lnTo>
                    <a:pt x="20182" y="5905511"/>
                  </a:lnTo>
                  <a:lnTo>
                    <a:pt x="43622" y="5942379"/>
                  </a:lnTo>
                  <a:lnTo>
                    <a:pt x="74372" y="5973129"/>
                  </a:lnTo>
                  <a:lnTo>
                    <a:pt x="111240" y="5996569"/>
                  </a:lnTo>
                  <a:lnTo>
                    <a:pt x="153035" y="6011507"/>
                  </a:lnTo>
                  <a:lnTo>
                    <a:pt x="198564" y="6016751"/>
                  </a:lnTo>
                  <a:lnTo>
                    <a:pt x="2991167" y="6016751"/>
                  </a:lnTo>
                  <a:lnTo>
                    <a:pt x="3036696" y="6011507"/>
                  </a:lnTo>
                  <a:lnTo>
                    <a:pt x="3078491" y="5996569"/>
                  </a:lnTo>
                  <a:lnTo>
                    <a:pt x="3115359" y="5973129"/>
                  </a:lnTo>
                  <a:lnTo>
                    <a:pt x="3146109" y="5942379"/>
                  </a:lnTo>
                  <a:lnTo>
                    <a:pt x="3169549" y="5905511"/>
                  </a:lnTo>
                  <a:lnTo>
                    <a:pt x="3184487" y="5863716"/>
                  </a:lnTo>
                  <a:lnTo>
                    <a:pt x="3189732" y="5818187"/>
                  </a:lnTo>
                  <a:lnTo>
                    <a:pt x="3189732" y="198551"/>
                  </a:lnTo>
                  <a:lnTo>
                    <a:pt x="3184487" y="153023"/>
                  </a:lnTo>
                  <a:lnTo>
                    <a:pt x="3169549" y="111230"/>
                  </a:lnTo>
                  <a:lnTo>
                    <a:pt x="3146109" y="74364"/>
                  </a:lnTo>
                  <a:lnTo>
                    <a:pt x="3115359" y="43617"/>
                  </a:lnTo>
                  <a:lnTo>
                    <a:pt x="3078491" y="20179"/>
                  </a:lnTo>
                  <a:lnTo>
                    <a:pt x="3036696" y="5243"/>
                  </a:lnTo>
                  <a:lnTo>
                    <a:pt x="29911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51626" y="348240"/>
              <a:ext cx="3190240" cy="6017260"/>
            </a:xfrm>
            <a:custGeom>
              <a:avLst/>
              <a:gdLst/>
              <a:ahLst/>
              <a:cxnLst/>
              <a:rect l="l" t="t" r="r" b="b"/>
              <a:pathLst>
                <a:path w="3190240" h="6017260">
                  <a:moveTo>
                    <a:pt x="0" y="198551"/>
                  </a:moveTo>
                  <a:lnTo>
                    <a:pt x="5244" y="153023"/>
                  </a:lnTo>
                  <a:lnTo>
                    <a:pt x="20182" y="111230"/>
                  </a:lnTo>
                  <a:lnTo>
                    <a:pt x="43622" y="74364"/>
                  </a:lnTo>
                  <a:lnTo>
                    <a:pt x="74372" y="43617"/>
                  </a:lnTo>
                  <a:lnTo>
                    <a:pt x="111240" y="20179"/>
                  </a:lnTo>
                  <a:lnTo>
                    <a:pt x="153035" y="5243"/>
                  </a:lnTo>
                  <a:lnTo>
                    <a:pt x="198564" y="0"/>
                  </a:lnTo>
                  <a:lnTo>
                    <a:pt x="2991167" y="0"/>
                  </a:lnTo>
                  <a:lnTo>
                    <a:pt x="3036696" y="5243"/>
                  </a:lnTo>
                  <a:lnTo>
                    <a:pt x="3078491" y="20179"/>
                  </a:lnTo>
                  <a:lnTo>
                    <a:pt x="3115359" y="43617"/>
                  </a:lnTo>
                  <a:lnTo>
                    <a:pt x="3146109" y="74364"/>
                  </a:lnTo>
                  <a:lnTo>
                    <a:pt x="3169549" y="111230"/>
                  </a:lnTo>
                  <a:lnTo>
                    <a:pt x="3184487" y="153023"/>
                  </a:lnTo>
                  <a:lnTo>
                    <a:pt x="3189732" y="198551"/>
                  </a:lnTo>
                  <a:lnTo>
                    <a:pt x="3189732" y="5818187"/>
                  </a:lnTo>
                  <a:lnTo>
                    <a:pt x="3184487" y="5863716"/>
                  </a:lnTo>
                  <a:lnTo>
                    <a:pt x="3169549" y="5905511"/>
                  </a:lnTo>
                  <a:lnTo>
                    <a:pt x="3146109" y="5942379"/>
                  </a:lnTo>
                  <a:lnTo>
                    <a:pt x="3115359" y="5973129"/>
                  </a:lnTo>
                  <a:lnTo>
                    <a:pt x="3078491" y="5996569"/>
                  </a:lnTo>
                  <a:lnTo>
                    <a:pt x="3036696" y="6011507"/>
                  </a:lnTo>
                  <a:lnTo>
                    <a:pt x="2991167" y="6016751"/>
                  </a:lnTo>
                  <a:lnTo>
                    <a:pt x="198564" y="6016751"/>
                  </a:lnTo>
                  <a:lnTo>
                    <a:pt x="153035" y="6011507"/>
                  </a:lnTo>
                  <a:lnTo>
                    <a:pt x="111240" y="5996569"/>
                  </a:lnTo>
                  <a:lnTo>
                    <a:pt x="74372" y="5973129"/>
                  </a:lnTo>
                  <a:lnTo>
                    <a:pt x="43622" y="5942379"/>
                  </a:lnTo>
                  <a:lnTo>
                    <a:pt x="20182" y="5905511"/>
                  </a:lnTo>
                  <a:lnTo>
                    <a:pt x="5244" y="5863716"/>
                  </a:lnTo>
                  <a:lnTo>
                    <a:pt x="0" y="5818187"/>
                  </a:lnTo>
                  <a:lnTo>
                    <a:pt x="0" y="198551"/>
                  </a:lnTo>
                  <a:close/>
                </a:path>
              </a:pathLst>
            </a:custGeom>
            <a:ln w="1783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151626" y="1144523"/>
              <a:ext cx="3190875" cy="4175760"/>
            </a:xfrm>
            <a:custGeom>
              <a:avLst/>
              <a:gdLst/>
              <a:ahLst/>
              <a:cxnLst/>
              <a:rect l="l" t="t" r="r" b="b"/>
              <a:pathLst>
                <a:path w="3190875" h="4175760">
                  <a:moveTo>
                    <a:pt x="3190494" y="3997452"/>
                  </a:moveTo>
                  <a:lnTo>
                    <a:pt x="0" y="3997452"/>
                  </a:lnTo>
                  <a:lnTo>
                    <a:pt x="0" y="4175760"/>
                  </a:lnTo>
                  <a:lnTo>
                    <a:pt x="3190494" y="4175760"/>
                  </a:lnTo>
                  <a:lnTo>
                    <a:pt x="3190494" y="3997452"/>
                  </a:lnTo>
                  <a:close/>
                </a:path>
                <a:path w="3190875" h="4175760">
                  <a:moveTo>
                    <a:pt x="3190494" y="0"/>
                  </a:moveTo>
                  <a:lnTo>
                    <a:pt x="0" y="0"/>
                  </a:lnTo>
                  <a:lnTo>
                    <a:pt x="0" y="178308"/>
                  </a:lnTo>
                  <a:lnTo>
                    <a:pt x="3190494" y="178308"/>
                  </a:lnTo>
                  <a:lnTo>
                    <a:pt x="3190494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462266" y="5545074"/>
              <a:ext cx="570230" cy="584200"/>
            </a:xfrm>
            <a:custGeom>
              <a:avLst/>
              <a:gdLst/>
              <a:ahLst/>
              <a:cxnLst/>
              <a:rect l="l" t="t" r="r" b="b"/>
              <a:pathLst>
                <a:path w="570229" h="584200">
                  <a:moveTo>
                    <a:pt x="284988" y="0"/>
                  </a:moveTo>
                  <a:lnTo>
                    <a:pt x="238762" y="3819"/>
                  </a:lnTo>
                  <a:lnTo>
                    <a:pt x="194911" y="14879"/>
                  </a:lnTo>
                  <a:lnTo>
                    <a:pt x="154021" y="32576"/>
                  </a:lnTo>
                  <a:lnTo>
                    <a:pt x="116679" y="56311"/>
                  </a:lnTo>
                  <a:lnTo>
                    <a:pt x="83472" y="85482"/>
                  </a:lnTo>
                  <a:lnTo>
                    <a:pt x="54987" y="119488"/>
                  </a:lnTo>
                  <a:lnTo>
                    <a:pt x="31810" y="157728"/>
                  </a:lnTo>
                  <a:lnTo>
                    <a:pt x="14529" y="199602"/>
                  </a:lnTo>
                  <a:lnTo>
                    <a:pt x="3730" y="244508"/>
                  </a:lnTo>
                  <a:lnTo>
                    <a:pt x="0" y="291845"/>
                  </a:lnTo>
                  <a:lnTo>
                    <a:pt x="3730" y="339183"/>
                  </a:lnTo>
                  <a:lnTo>
                    <a:pt x="14529" y="384089"/>
                  </a:lnTo>
                  <a:lnTo>
                    <a:pt x="31810" y="425963"/>
                  </a:lnTo>
                  <a:lnTo>
                    <a:pt x="54987" y="464203"/>
                  </a:lnTo>
                  <a:lnTo>
                    <a:pt x="83472" y="498209"/>
                  </a:lnTo>
                  <a:lnTo>
                    <a:pt x="116679" y="527380"/>
                  </a:lnTo>
                  <a:lnTo>
                    <a:pt x="154021" y="551115"/>
                  </a:lnTo>
                  <a:lnTo>
                    <a:pt x="194911" y="568812"/>
                  </a:lnTo>
                  <a:lnTo>
                    <a:pt x="238762" y="579872"/>
                  </a:lnTo>
                  <a:lnTo>
                    <a:pt x="284988" y="583691"/>
                  </a:lnTo>
                  <a:lnTo>
                    <a:pt x="331213" y="579872"/>
                  </a:lnTo>
                  <a:lnTo>
                    <a:pt x="375064" y="568812"/>
                  </a:lnTo>
                  <a:lnTo>
                    <a:pt x="415954" y="551115"/>
                  </a:lnTo>
                  <a:lnTo>
                    <a:pt x="453296" y="527380"/>
                  </a:lnTo>
                  <a:lnTo>
                    <a:pt x="486503" y="498209"/>
                  </a:lnTo>
                  <a:lnTo>
                    <a:pt x="514988" y="464203"/>
                  </a:lnTo>
                  <a:lnTo>
                    <a:pt x="538165" y="425963"/>
                  </a:lnTo>
                  <a:lnTo>
                    <a:pt x="555446" y="384089"/>
                  </a:lnTo>
                  <a:lnTo>
                    <a:pt x="566245" y="339183"/>
                  </a:lnTo>
                  <a:lnTo>
                    <a:pt x="569976" y="291845"/>
                  </a:lnTo>
                  <a:lnTo>
                    <a:pt x="566245" y="244508"/>
                  </a:lnTo>
                  <a:lnTo>
                    <a:pt x="555446" y="199602"/>
                  </a:lnTo>
                  <a:lnTo>
                    <a:pt x="538165" y="157728"/>
                  </a:lnTo>
                  <a:lnTo>
                    <a:pt x="514988" y="119488"/>
                  </a:lnTo>
                  <a:lnTo>
                    <a:pt x="486503" y="85482"/>
                  </a:lnTo>
                  <a:lnTo>
                    <a:pt x="453296" y="56311"/>
                  </a:lnTo>
                  <a:lnTo>
                    <a:pt x="415954" y="32576"/>
                  </a:lnTo>
                  <a:lnTo>
                    <a:pt x="375064" y="14879"/>
                  </a:lnTo>
                  <a:lnTo>
                    <a:pt x="331213" y="3819"/>
                  </a:lnTo>
                  <a:lnTo>
                    <a:pt x="2849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462266" y="5545074"/>
              <a:ext cx="570230" cy="584200"/>
            </a:xfrm>
            <a:custGeom>
              <a:avLst/>
              <a:gdLst/>
              <a:ahLst/>
              <a:cxnLst/>
              <a:rect l="l" t="t" r="r" b="b"/>
              <a:pathLst>
                <a:path w="570229" h="584200">
                  <a:moveTo>
                    <a:pt x="0" y="291845"/>
                  </a:moveTo>
                  <a:lnTo>
                    <a:pt x="3730" y="244508"/>
                  </a:lnTo>
                  <a:lnTo>
                    <a:pt x="14529" y="199602"/>
                  </a:lnTo>
                  <a:lnTo>
                    <a:pt x="31810" y="157728"/>
                  </a:lnTo>
                  <a:lnTo>
                    <a:pt x="54987" y="119488"/>
                  </a:lnTo>
                  <a:lnTo>
                    <a:pt x="83472" y="85482"/>
                  </a:lnTo>
                  <a:lnTo>
                    <a:pt x="116679" y="56311"/>
                  </a:lnTo>
                  <a:lnTo>
                    <a:pt x="154021" y="32576"/>
                  </a:lnTo>
                  <a:lnTo>
                    <a:pt x="194911" y="14879"/>
                  </a:lnTo>
                  <a:lnTo>
                    <a:pt x="238762" y="3819"/>
                  </a:lnTo>
                  <a:lnTo>
                    <a:pt x="284988" y="0"/>
                  </a:lnTo>
                  <a:lnTo>
                    <a:pt x="331213" y="3819"/>
                  </a:lnTo>
                  <a:lnTo>
                    <a:pt x="375064" y="14879"/>
                  </a:lnTo>
                  <a:lnTo>
                    <a:pt x="415954" y="32576"/>
                  </a:lnTo>
                  <a:lnTo>
                    <a:pt x="453296" y="56311"/>
                  </a:lnTo>
                  <a:lnTo>
                    <a:pt x="486503" y="85482"/>
                  </a:lnTo>
                  <a:lnTo>
                    <a:pt x="514988" y="119488"/>
                  </a:lnTo>
                  <a:lnTo>
                    <a:pt x="538165" y="157728"/>
                  </a:lnTo>
                  <a:lnTo>
                    <a:pt x="555446" y="199602"/>
                  </a:lnTo>
                  <a:lnTo>
                    <a:pt x="566245" y="244508"/>
                  </a:lnTo>
                  <a:lnTo>
                    <a:pt x="569976" y="291845"/>
                  </a:lnTo>
                  <a:lnTo>
                    <a:pt x="566245" y="339183"/>
                  </a:lnTo>
                  <a:lnTo>
                    <a:pt x="555446" y="384089"/>
                  </a:lnTo>
                  <a:lnTo>
                    <a:pt x="538165" y="425963"/>
                  </a:lnTo>
                  <a:lnTo>
                    <a:pt x="514988" y="464203"/>
                  </a:lnTo>
                  <a:lnTo>
                    <a:pt x="486503" y="498209"/>
                  </a:lnTo>
                  <a:lnTo>
                    <a:pt x="453296" y="527380"/>
                  </a:lnTo>
                  <a:lnTo>
                    <a:pt x="415954" y="551115"/>
                  </a:lnTo>
                  <a:lnTo>
                    <a:pt x="375064" y="568812"/>
                  </a:lnTo>
                  <a:lnTo>
                    <a:pt x="331213" y="579872"/>
                  </a:lnTo>
                  <a:lnTo>
                    <a:pt x="284988" y="583691"/>
                  </a:lnTo>
                  <a:lnTo>
                    <a:pt x="238762" y="579872"/>
                  </a:lnTo>
                  <a:lnTo>
                    <a:pt x="194911" y="568812"/>
                  </a:lnTo>
                  <a:lnTo>
                    <a:pt x="154021" y="551115"/>
                  </a:lnTo>
                  <a:lnTo>
                    <a:pt x="116679" y="527380"/>
                  </a:lnTo>
                  <a:lnTo>
                    <a:pt x="83472" y="498209"/>
                  </a:lnTo>
                  <a:lnTo>
                    <a:pt x="54987" y="464203"/>
                  </a:lnTo>
                  <a:lnTo>
                    <a:pt x="31810" y="425963"/>
                  </a:lnTo>
                  <a:lnTo>
                    <a:pt x="14529" y="384089"/>
                  </a:lnTo>
                  <a:lnTo>
                    <a:pt x="3730" y="339183"/>
                  </a:lnTo>
                  <a:lnTo>
                    <a:pt x="0" y="291845"/>
                  </a:lnTo>
                  <a:close/>
                </a:path>
              </a:pathLst>
            </a:custGeom>
            <a:ln w="1783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805422" y="728471"/>
              <a:ext cx="1884045" cy="178435"/>
            </a:xfrm>
            <a:custGeom>
              <a:avLst/>
              <a:gdLst/>
              <a:ahLst/>
              <a:cxnLst/>
              <a:rect l="l" t="t" r="r" b="b"/>
              <a:pathLst>
                <a:path w="1884045" h="178434">
                  <a:moveTo>
                    <a:pt x="0" y="178307"/>
                  </a:moveTo>
                  <a:lnTo>
                    <a:pt x="1883498" y="178307"/>
                  </a:lnTo>
                  <a:lnTo>
                    <a:pt x="1883498" y="0"/>
                  </a:lnTo>
                  <a:lnTo>
                    <a:pt x="0" y="0"/>
                  </a:lnTo>
                  <a:lnTo>
                    <a:pt x="0" y="178307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12992" y="2272284"/>
              <a:ext cx="2657576" cy="54241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39255" y="3119628"/>
              <a:ext cx="3009899" cy="2026919"/>
            </a:xfrm>
            <a:prstGeom prst="rect">
              <a:avLst/>
            </a:prstGeom>
          </p:spPr>
        </p:pic>
      </p:grp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01168"/>
            <a:ext cx="9793605" cy="6657340"/>
            <a:chOff x="0" y="201168"/>
            <a:chExt cx="9793605" cy="6657340"/>
          </a:xfrm>
        </p:grpSpPr>
        <p:sp>
          <p:nvSpPr>
            <p:cNvPr id="3" name="object 3"/>
            <p:cNvSpPr/>
            <p:nvPr/>
          </p:nvSpPr>
          <p:spPr>
            <a:xfrm>
              <a:off x="5713476" y="4972811"/>
              <a:ext cx="119380" cy="1391920"/>
            </a:xfrm>
            <a:custGeom>
              <a:avLst/>
              <a:gdLst/>
              <a:ahLst/>
              <a:cxnLst/>
              <a:rect l="l" t="t" r="r" b="b"/>
              <a:pathLst>
                <a:path w="119379" h="1391920">
                  <a:moveTo>
                    <a:pt x="0" y="1391412"/>
                  </a:moveTo>
                  <a:lnTo>
                    <a:pt x="118872" y="1391412"/>
                  </a:lnTo>
                  <a:lnTo>
                    <a:pt x="118872" y="0"/>
                  </a:lnTo>
                  <a:lnTo>
                    <a:pt x="0" y="0"/>
                  </a:lnTo>
                  <a:lnTo>
                    <a:pt x="0" y="1391412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72811"/>
              <a:ext cx="5713730" cy="1391920"/>
            </a:xfrm>
            <a:custGeom>
              <a:avLst/>
              <a:gdLst/>
              <a:ahLst/>
              <a:cxnLst/>
              <a:rect l="l" t="t" r="r" b="b"/>
              <a:pathLst>
                <a:path w="5713730" h="1391920">
                  <a:moveTo>
                    <a:pt x="5713476" y="0"/>
                  </a:moveTo>
                  <a:lnTo>
                    <a:pt x="0" y="0"/>
                  </a:lnTo>
                  <a:lnTo>
                    <a:pt x="0" y="1391412"/>
                  </a:lnTo>
                  <a:lnTo>
                    <a:pt x="5713476" y="1391412"/>
                  </a:lnTo>
                  <a:lnTo>
                    <a:pt x="57134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916769" y="5135674"/>
            <a:ext cx="3724910" cy="845819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2200" spc="-25" dirty="0">
                <a:solidFill>
                  <a:srgbClr val="3E3E3E"/>
                </a:solidFill>
                <a:latin typeface="Verdana"/>
                <a:cs typeface="Verdana"/>
              </a:rPr>
              <a:t>CODE: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2200" spc="-5" dirty="0">
                <a:solidFill>
                  <a:srgbClr val="0C9DBF"/>
                </a:solidFill>
                <a:latin typeface="Courier New"/>
                <a:cs typeface="Courier New"/>
              </a:rPr>
              <a:t>&lt;</a:t>
            </a:r>
            <a:r>
              <a:rPr sz="2200" spc="-5" dirty="0">
                <a:solidFill>
                  <a:srgbClr val="A02758"/>
                </a:solidFill>
                <a:latin typeface="Courier New"/>
                <a:cs typeface="Courier New"/>
              </a:rPr>
              <a:t>input</a:t>
            </a:r>
            <a:r>
              <a:rPr sz="2200" spc="10" dirty="0">
                <a:solidFill>
                  <a:srgbClr val="A02758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A02758"/>
                </a:solidFill>
                <a:latin typeface="Courier New"/>
                <a:cs typeface="Courier New"/>
              </a:rPr>
              <a:t>type</a:t>
            </a:r>
            <a:r>
              <a:rPr sz="2200" spc="-5" dirty="0">
                <a:solidFill>
                  <a:srgbClr val="0C9DBF"/>
                </a:solidFill>
                <a:latin typeface="Courier New"/>
                <a:cs typeface="Courier New"/>
              </a:rPr>
              <a:t>="range"</a:t>
            </a:r>
            <a:r>
              <a:rPr sz="2200" spc="35" dirty="0">
                <a:solidFill>
                  <a:srgbClr val="0C9DBF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C9DBF"/>
                </a:solidFill>
                <a:latin typeface="Courier New"/>
                <a:cs typeface="Courier New"/>
              </a:rPr>
              <a:t>/&gt;</a:t>
            </a:r>
            <a:endParaRPr sz="2200">
              <a:latin typeface="Courier New"/>
              <a:cs typeface="Courier New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9411" y="3680459"/>
            <a:ext cx="4027931" cy="428243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01168"/>
            <a:ext cx="9793605" cy="6657340"/>
            <a:chOff x="0" y="201168"/>
            <a:chExt cx="9793605" cy="6657340"/>
          </a:xfrm>
        </p:grpSpPr>
        <p:sp>
          <p:nvSpPr>
            <p:cNvPr id="3" name="object 3"/>
            <p:cNvSpPr/>
            <p:nvPr/>
          </p:nvSpPr>
          <p:spPr>
            <a:xfrm>
              <a:off x="5713476" y="4972811"/>
              <a:ext cx="119380" cy="1391920"/>
            </a:xfrm>
            <a:custGeom>
              <a:avLst/>
              <a:gdLst/>
              <a:ahLst/>
              <a:cxnLst/>
              <a:rect l="l" t="t" r="r" b="b"/>
              <a:pathLst>
                <a:path w="119379" h="1391920">
                  <a:moveTo>
                    <a:pt x="0" y="1391412"/>
                  </a:moveTo>
                  <a:lnTo>
                    <a:pt x="118872" y="1391412"/>
                  </a:lnTo>
                  <a:lnTo>
                    <a:pt x="118872" y="0"/>
                  </a:lnTo>
                  <a:lnTo>
                    <a:pt x="0" y="0"/>
                  </a:lnTo>
                  <a:lnTo>
                    <a:pt x="0" y="1391412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72811"/>
              <a:ext cx="5713730" cy="1391920"/>
            </a:xfrm>
            <a:custGeom>
              <a:avLst/>
              <a:gdLst/>
              <a:ahLst/>
              <a:cxnLst/>
              <a:rect l="l" t="t" r="r" b="b"/>
              <a:pathLst>
                <a:path w="5713730" h="1391920">
                  <a:moveTo>
                    <a:pt x="5713476" y="0"/>
                  </a:moveTo>
                  <a:lnTo>
                    <a:pt x="0" y="0"/>
                  </a:lnTo>
                  <a:lnTo>
                    <a:pt x="0" y="1391412"/>
                  </a:lnTo>
                  <a:lnTo>
                    <a:pt x="5713476" y="1391412"/>
                  </a:lnTo>
                  <a:lnTo>
                    <a:pt x="57134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916769" y="5135674"/>
            <a:ext cx="3557270" cy="845819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2200" spc="-25" dirty="0">
                <a:solidFill>
                  <a:srgbClr val="3E3E3E"/>
                </a:solidFill>
                <a:latin typeface="Verdana"/>
                <a:cs typeface="Verdana"/>
              </a:rPr>
              <a:t>CODE: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2200" spc="-5" dirty="0">
                <a:solidFill>
                  <a:srgbClr val="0C9DBF"/>
                </a:solidFill>
                <a:latin typeface="Courier New"/>
                <a:cs typeface="Courier New"/>
              </a:rPr>
              <a:t>&lt;</a:t>
            </a:r>
            <a:r>
              <a:rPr sz="2200" spc="-5" dirty="0">
                <a:solidFill>
                  <a:srgbClr val="A02758"/>
                </a:solidFill>
                <a:latin typeface="Courier New"/>
                <a:cs typeface="Courier New"/>
              </a:rPr>
              <a:t>input</a:t>
            </a:r>
            <a:r>
              <a:rPr sz="2200" spc="10" dirty="0">
                <a:solidFill>
                  <a:srgbClr val="A02758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A02758"/>
                </a:solidFill>
                <a:latin typeface="Courier New"/>
                <a:cs typeface="Courier New"/>
              </a:rPr>
              <a:t>type</a:t>
            </a:r>
            <a:r>
              <a:rPr sz="2200" spc="-5" dirty="0">
                <a:solidFill>
                  <a:srgbClr val="0C9DBF"/>
                </a:solidFill>
                <a:latin typeface="Courier New"/>
                <a:cs typeface="Courier New"/>
              </a:rPr>
              <a:t>="week"</a:t>
            </a:r>
            <a:r>
              <a:rPr sz="2200" spc="35" dirty="0">
                <a:solidFill>
                  <a:srgbClr val="0C9DBF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C9DBF"/>
                </a:solidFill>
                <a:latin typeface="Courier New"/>
                <a:cs typeface="Courier New"/>
              </a:rPr>
              <a:t>/&gt;</a:t>
            </a:r>
            <a:endParaRPr sz="2200">
              <a:latin typeface="Courier New"/>
              <a:cs typeface="Courier New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29456" y="2386583"/>
            <a:ext cx="4133087" cy="2084831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01168"/>
            <a:ext cx="9793605" cy="6657340"/>
            <a:chOff x="0" y="201168"/>
            <a:chExt cx="9793605" cy="6657340"/>
          </a:xfrm>
        </p:grpSpPr>
        <p:sp>
          <p:nvSpPr>
            <p:cNvPr id="3" name="object 3"/>
            <p:cNvSpPr/>
            <p:nvPr/>
          </p:nvSpPr>
          <p:spPr>
            <a:xfrm>
              <a:off x="5713476" y="4972811"/>
              <a:ext cx="119380" cy="1391920"/>
            </a:xfrm>
            <a:custGeom>
              <a:avLst/>
              <a:gdLst/>
              <a:ahLst/>
              <a:cxnLst/>
              <a:rect l="l" t="t" r="r" b="b"/>
              <a:pathLst>
                <a:path w="119379" h="1391920">
                  <a:moveTo>
                    <a:pt x="0" y="1391412"/>
                  </a:moveTo>
                  <a:lnTo>
                    <a:pt x="118872" y="1391412"/>
                  </a:lnTo>
                  <a:lnTo>
                    <a:pt x="118872" y="0"/>
                  </a:lnTo>
                  <a:lnTo>
                    <a:pt x="0" y="0"/>
                  </a:lnTo>
                  <a:lnTo>
                    <a:pt x="0" y="1391412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72811"/>
              <a:ext cx="5713730" cy="1391920"/>
            </a:xfrm>
            <a:custGeom>
              <a:avLst/>
              <a:gdLst/>
              <a:ahLst/>
              <a:cxnLst/>
              <a:rect l="l" t="t" r="r" b="b"/>
              <a:pathLst>
                <a:path w="5713730" h="1391920">
                  <a:moveTo>
                    <a:pt x="5713476" y="0"/>
                  </a:moveTo>
                  <a:lnTo>
                    <a:pt x="0" y="0"/>
                  </a:lnTo>
                  <a:lnTo>
                    <a:pt x="0" y="1391412"/>
                  </a:lnTo>
                  <a:lnTo>
                    <a:pt x="5713476" y="1391412"/>
                  </a:lnTo>
                  <a:lnTo>
                    <a:pt x="57134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916769" y="5135674"/>
            <a:ext cx="3557270" cy="845819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2200" spc="-25" dirty="0">
                <a:solidFill>
                  <a:srgbClr val="3E3E3E"/>
                </a:solidFill>
                <a:latin typeface="Verdana"/>
                <a:cs typeface="Verdana"/>
              </a:rPr>
              <a:t>CODE: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2200" spc="-5" dirty="0">
                <a:solidFill>
                  <a:srgbClr val="0C9DBF"/>
                </a:solidFill>
                <a:latin typeface="Courier New"/>
                <a:cs typeface="Courier New"/>
              </a:rPr>
              <a:t>&lt;</a:t>
            </a:r>
            <a:r>
              <a:rPr sz="2200" spc="-5" dirty="0">
                <a:solidFill>
                  <a:srgbClr val="A02758"/>
                </a:solidFill>
                <a:latin typeface="Courier New"/>
                <a:cs typeface="Courier New"/>
              </a:rPr>
              <a:t>input</a:t>
            </a:r>
            <a:r>
              <a:rPr sz="2200" spc="10" dirty="0">
                <a:solidFill>
                  <a:srgbClr val="A02758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A02758"/>
                </a:solidFill>
                <a:latin typeface="Courier New"/>
                <a:cs typeface="Courier New"/>
              </a:rPr>
              <a:t>type</a:t>
            </a:r>
            <a:r>
              <a:rPr sz="2200" spc="-5" dirty="0">
                <a:solidFill>
                  <a:srgbClr val="0C9DBF"/>
                </a:solidFill>
                <a:latin typeface="Courier New"/>
                <a:cs typeface="Courier New"/>
              </a:rPr>
              <a:t>="time"</a:t>
            </a:r>
            <a:r>
              <a:rPr sz="2200" spc="35" dirty="0">
                <a:solidFill>
                  <a:srgbClr val="0C9DBF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C9DBF"/>
                </a:solidFill>
                <a:latin typeface="Courier New"/>
                <a:cs typeface="Courier New"/>
              </a:rPr>
              <a:t>/&gt;</a:t>
            </a:r>
            <a:endParaRPr sz="2200">
              <a:latin typeface="Courier New"/>
              <a:cs typeface="Courier New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038600" y="259086"/>
            <a:ext cx="5392420" cy="6195060"/>
            <a:chOff x="4038600" y="259086"/>
            <a:chExt cx="5392420" cy="619506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38600" y="3233928"/>
              <a:ext cx="4114799" cy="58064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151626" y="348240"/>
              <a:ext cx="3190240" cy="6017260"/>
            </a:xfrm>
            <a:custGeom>
              <a:avLst/>
              <a:gdLst/>
              <a:ahLst/>
              <a:cxnLst/>
              <a:rect l="l" t="t" r="r" b="b"/>
              <a:pathLst>
                <a:path w="3190240" h="6017260">
                  <a:moveTo>
                    <a:pt x="2991167" y="0"/>
                  </a:moveTo>
                  <a:lnTo>
                    <a:pt x="198564" y="0"/>
                  </a:lnTo>
                  <a:lnTo>
                    <a:pt x="153035" y="5243"/>
                  </a:lnTo>
                  <a:lnTo>
                    <a:pt x="111240" y="20179"/>
                  </a:lnTo>
                  <a:lnTo>
                    <a:pt x="74372" y="43617"/>
                  </a:lnTo>
                  <a:lnTo>
                    <a:pt x="43622" y="74364"/>
                  </a:lnTo>
                  <a:lnTo>
                    <a:pt x="20182" y="111230"/>
                  </a:lnTo>
                  <a:lnTo>
                    <a:pt x="5244" y="153023"/>
                  </a:lnTo>
                  <a:lnTo>
                    <a:pt x="0" y="198551"/>
                  </a:lnTo>
                  <a:lnTo>
                    <a:pt x="0" y="5818187"/>
                  </a:lnTo>
                  <a:lnTo>
                    <a:pt x="5244" y="5863716"/>
                  </a:lnTo>
                  <a:lnTo>
                    <a:pt x="20182" y="5905511"/>
                  </a:lnTo>
                  <a:lnTo>
                    <a:pt x="43622" y="5942379"/>
                  </a:lnTo>
                  <a:lnTo>
                    <a:pt x="74372" y="5973129"/>
                  </a:lnTo>
                  <a:lnTo>
                    <a:pt x="111240" y="5996569"/>
                  </a:lnTo>
                  <a:lnTo>
                    <a:pt x="153035" y="6011507"/>
                  </a:lnTo>
                  <a:lnTo>
                    <a:pt x="198564" y="6016751"/>
                  </a:lnTo>
                  <a:lnTo>
                    <a:pt x="2991167" y="6016751"/>
                  </a:lnTo>
                  <a:lnTo>
                    <a:pt x="3036696" y="6011507"/>
                  </a:lnTo>
                  <a:lnTo>
                    <a:pt x="3078491" y="5996569"/>
                  </a:lnTo>
                  <a:lnTo>
                    <a:pt x="3115359" y="5973129"/>
                  </a:lnTo>
                  <a:lnTo>
                    <a:pt x="3146109" y="5942379"/>
                  </a:lnTo>
                  <a:lnTo>
                    <a:pt x="3169549" y="5905511"/>
                  </a:lnTo>
                  <a:lnTo>
                    <a:pt x="3184487" y="5863716"/>
                  </a:lnTo>
                  <a:lnTo>
                    <a:pt x="3189732" y="5818187"/>
                  </a:lnTo>
                  <a:lnTo>
                    <a:pt x="3189732" y="198551"/>
                  </a:lnTo>
                  <a:lnTo>
                    <a:pt x="3184487" y="153023"/>
                  </a:lnTo>
                  <a:lnTo>
                    <a:pt x="3169549" y="111230"/>
                  </a:lnTo>
                  <a:lnTo>
                    <a:pt x="3146109" y="74364"/>
                  </a:lnTo>
                  <a:lnTo>
                    <a:pt x="3115359" y="43617"/>
                  </a:lnTo>
                  <a:lnTo>
                    <a:pt x="3078491" y="20179"/>
                  </a:lnTo>
                  <a:lnTo>
                    <a:pt x="3036696" y="5243"/>
                  </a:lnTo>
                  <a:lnTo>
                    <a:pt x="29911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51626" y="348240"/>
              <a:ext cx="3190240" cy="6017260"/>
            </a:xfrm>
            <a:custGeom>
              <a:avLst/>
              <a:gdLst/>
              <a:ahLst/>
              <a:cxnLst/>
              <a:rect l="l" t="t" r="r" b="b"/>
              <a:pathLst>
                <a:path w="3190240" h="6017260">
                  <a:moveTo>
                    <a:pt x="0" y="198551"/>
                  </a:moveTo>
                  <a:lnTo>
                    <a:pt x="5244" y="153023"/>
                  </a:lnTo>
                  <a:lnTo>
                    <a:pt x="20182" y="111230"/>
                  </a:lnTo>
                  <a:lnTo>
                    <a:pt x="43622" y="74364"/>
                  </a:lnTo>
                  <a:lnTo>
                    <a:pt x="74372" y="43617"/>
                  </a:lnTo>
                  <a:lnTo>
                    <a:pt x="111240" y="20179"/>
                  </a:lnTo>
                  <a:lnTo>
                    <a:pt x="153035" y="5243"/>
                  </a:lnTo>
                  <a:lnTo>
                    <a:pt x="198564" y="0"/>
                  </a:lnTo>
                  <a:lnTo>
                    <a:pt x="2991167" y="0"/>
                  </a:lnTo>
                  <a:lnTo>
                    <a:pt x="3036696" y="5243"/>
                  </a:lnTo>
                  <a:lnTo>
                    <a:pt x="3078491" y="20179"/>
                  </a:lnTo>
                  <a:lnTo>
                    <a:pt x="3115359" y="43617"/>
                  </a:lnTo>
                  <a:lnTo>
                    <a:pt x="3146109" y="74364"/>
                  </a:lnTo>
                  <a:lnTo>
                    <a:pt x="3169549" y="111230"/>
                  </a:lnTo>
                  <a:lnTo>
                    <a:pt x="3184487" y="153023"/>
                  </a:lnTo>
                  <a:lnTo>
                    <a:pt x="3189732" y="198551"/>
                  </a:lnTo>
                  <a:lnTo>
                    <a:pt x="3189732" y="5818187"/>
                  </a:lnTo>
                  <a:lnTo>
                    <a:pt x="3184487" y="5863716"/>
                  </a:lnTo>
                  <a:lnTo>
                    <a:pt x="3169549" y="5905511"/>
                  </a:lnTo>
                  <a:lnTo>
                    <a:pt x="3146109" y="5942379"/>
                  </a:lnTo>
                  <a:lnTo>
                    <a:pt x="3115359" y="5973129"/>
                  </a:lnTo>
                  <a:lnTo>
                    <a:pt x="3078491" y="5996569"/>
                  </a:lnTo>
                  <a:lnTo>
                    <a:pt x="3036696" y="6011507"/>
                  </a:lnTo>
                  <a:lnTo>
                    <a:pt x="2991167" y="6016751"/>
                  </a:lnTo>
                  <a:lnTo>
                    <a:pt x="198564" y="6016751"/>
                  </a:lnTo>
                  <a:lnTo>
                    <a:pt x="153035" y="6011507"/>
                  </a:lnTo>
                  <a:lnTo>
                    <a:pt x="111240" y="5996569"/>
                  </a:lnTo>
                  <a:lnTo>
                    <a:pt x="74372" y="5973129"/>
                  </a:lnTo>
                  <a:lnTo>
                    <a:pt x="43622" y="5942379"/>
                  </a:lnTo>
                  <a:lnTo>
                    <a:pt x="20182" y="5905511"/>
                  </a:lnTo>
                  <a:lnTo>
                    <a:pt x="5244" y="5863716"/>
                  </a:lnTo>
                  <a:lnTo>
                    <a:pt x="0" y="5818187"/>
                  </a:lnTo>
                  <a:lnTo>
                    <a:pt x="0" y="198551"/>
                  </a:lnTo>
                  <a:close/>
                </a:path>
              </a:pathLst>
            </a:custGeom>
            <a:ln w="1783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151626" y="1144523"/>
              <a:ext cx="3190875" cy="4175760"/>
            </a:xfrm>
            <a:custGeom>
              <a:avLst/>
              <a:gdLst/>
              <a:ahLst/>
              <a:cxnLst/>
              <a:rect l="l" t="t" r="r" b="b"/>
              <a:pathLst>
                <a:path w="3190875" h="4175760">
                  <a:moveTo>
                    <a:pt x="3190494" y="3997452"/>
                  </a:moveTo>
                  <a:lnTo>
                    <a:pt x="0" y="3997452"/>
                  </a:lnTo>
                  <a:lnTo>
                    <a:pt x="0" y="4175760"/>
                  </a:lnTo>
                  <a:lnTo>
                    <a:pt x="3190494" y="4175760"/>
                  </a:lnTo>
                  <a:lnTo>
                    <a:pt x="3190494" y="3997452"/>
                  </a:lnTo>
                  <a:close/>
                </a:path>
                <a:path w="3190875" h="4175760">
                  <a:moveTo>
                    <a:pt x="3190494" y="0"/>
                  </a:moveTo>
                  <a:lnTo>
                    <a:pt x="0" y="0"/>
                  </a:lnTo>
                  <a:lnTo>
                    <a:pt x="0" y="178308"/>
                  </a:lnTo>
                  <a:lnTo>
                    <a:pt x="3190494" y="178308"/>
                  </a:lnTo>
                  <a:lnTo>
                    <a:pt x="3190494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462265" y="5545074"/>
              <a:ext cx="570230" cy="584200"/>
            </a:xfrm>
            <a:custGeom>
              <a:avLst/>
              <a:gdLst/>
              <a:ahLst/>
              <a:cxnLst/>
              <a:rect l="l" t="t" r="r" b="b"/>
              <a:pathLst>
                <a:path w="570229" h="584200">
                  <a:moveTo>
                    <a:pt x="284988" y="0"/>
                  </a:moveTo>
                  <a:lnTo>
                    <a:pt x="238762" y="3819"/>
                  </a:lnTo>
                  <a:lnTo>
                    <a:pt x="194911" y="14879"/>
                  </a:lnTo>
                  <a:lnTo>
                    <a:pt x="154021" y="32576"/>
                  </a:lnTo>
                  <a:lnTo>
                    <a:pt x="116679" y="56311"/>
                  </a:lnTo>
                  <a:lnTo>
                    <a:pt x="83472" y="85482"/>
                  </a:lnTo>
                  <a:lnTo>
                    <a:pt x="54987" y="119488"/>
                  </a:lnTo>
                  <a:lnTo>
                    <a:pt x="31810" y="157728"/>
                  </a:lnTo>
                  <a:lnTo>
                    <a:pt x="14529" y="199602"/>
                  </a:lnTo>
                  <a:lnTo>
                    <a:pt x="3730" y="244508"/>
                  </a:lnTo>
                  <a:lnTo>
                    <a:pt x="0" y="291845"/>
                  </a:lnTo>
                  <a:lnTo>
                    <a:pt x="3730" y="339183"/>
                  </a:lnTo>
                  <a:lnTo>
                    <a:pt x="14529" y="384089"/>
                  </a:lnTo>
                  <a:lnTo>
                    <a:pt x="31810" y="425963"/>
                  </a:lnTo>
                  <a:lnTo>
                    <a:pt x="54987" y="464203"/>
                  </a:lnTo>
                  <a:lnTo>
                    <a:pt x="83472" y="498209"/>
                  </a:lnTo>
                  <a:lnTo>
                    <a:pt x="116679" y="527380"/>
                  </a:lnTo>
                  <a:lnTo>
                    <a:pt x="154021" y="551115"/>
                  </a:lnTo>
                  <a:lnTo>
                    <a:pt x="194911" y="568812"/>
                  </a:lnTo>
                  <a:lnTo>
                    <a:pt x="238762" y="579872"/>
                  </a:lnTo>
                  <a:lnTo>
                    <a:pt x="284988" y="583691"/>
                  </a:lnTo>
                  <a:lnTo>
                    <a:pt x="331213" y="579872"/>
                  </a:lnTo>
                  <a:lnTo>
                    <a:pt x="375064" y="568812"/>
                  </a:lnTo>
                  <a:lnTo>
                    <a:pt x="415954" y="551115"/>
                  </a:lnTo>
                  <a:lnTo>
                    <a:pt x="453296" y="527380"/>
                  </a:lnTo>
                  <a:lnTo>
                    <a:pt x="486503" y="498209"/>
                  </a:lnTo>
                  <a:lnTo>
                    <a:pt x="514988" y="464203"/>
                  </a:lnTo>
                  <a:lnTo>
                    <a:pt x="538165" y="425963"/>
                  </a:lnTo>
                  <a:lnTo>
                    <a:pt x="555446" y="384089"/>
                  </a:lnTo>
                  <a:lnTo>
                    <a:pt x="566245" y="339183"/>
                  </a:lnTo>
                  <a:lnTo>
                    <a:pt x="569976" y="291845"/>
                  </a:lnTo>
                  <a:lnTo>
                    <a:pt x="566245" y="244508"/>
                  </a:lnTo>
                  <a:lnTo>
                    <a:pt x="555446" y="199602"/>
                  </a:lnTo>
                  <a:lnTo>
                    <a:pt x="538165" y="157728"/>
                  </a:lnTo>
                  <a:lnTo>
                    <a:pt x="514988" y="119488"/>
                  </a:lnTo>
                  <a:lnTo>
                    <a:pt x="486503" y="85482"/>
                  </a:lnTo>
                  <a:lnTo>
                    <a:pt x="453296" y="56311"/>
                  </a:lnTo>
                  <a:lnTo>
                    <a:pt x="415954" y="32576"/>
                  </a:lnTo>
                  <a:lnTo>
                    <a:pt x="375064" y="14879"/>
                  </a:lnTo>
                  <a:lnTo>
                    <a:pt x="331213" y="3819"/>
                  </a:lnTo>
                  <a:lnTo>
                    <a:pt x="2849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462265" y="5545074"/>
              <a:ext cx="570230" cy="584200"/>
            </a:xfrm>
            <a:custGeom>
              <a:avLst/>
              <a:gdLst/>
              <a:ahLst/>
              <a:cxnLst/>
              <a:rect l="l" t="t" r="r" b="b"/>
              <a:pathLst>
                <a:path w="570229" h="584200">
                  <a:moveTo>
                    <a:pt x="0" y="291845"/>
                  </a:moveTo>
                  <a:lnTo>
                    <a:pt x="3730" y="244508"/>
                  </a:lnTo>
                  <a:lnTo>
                    <a:pt x="14529" y="199602"/>
                  </a:lnTo>
                  <a:lnTo>
                    <a:pt x="31810" y="157728"/>
                  </a:lnTo>
                  <a:lnTo>
                    <a:pt x="54987" y="119488"/>
                  </a:lnTo>
                  <a:lnTo>
                    <a:pt x="83472" y="85482"/>
                  </a:lnTo>
                  <a:lnTo>
                    <a:pt x="116679" y="56311"/>
                  </a:lnTo>
                  <a:lnTo>
                    <a:pt x="154021" y="32576"/>
                  </a:lnTo>
                  <a:lnTo>
                    <a:pt x="194911" y="14879"/>
                  </a:lnTo>
                  <a:lnTo>
                    <a:pt x="238762" y="3819"/>
                  </a:lnTo>
                  <a:lnTo>
                    <a:pt x="284988" y="0"/>
                  </a:lnTo>
                  <a:lnTo>
                    <a:pt x="331213" y="3819"/>
                  </a:lnTo>
                  <a:lnTo>
                    <a:pt x="375064" y="14879"/>
                  </a:lnTo>
                  <a:lnTo>
                    <a:pt x="415954" y="32576"/>
                  </a:lnTo>
                  <a:lnTo>
                    <a:pt x="453296" y="56311"/>
                  </a:lnTo>
                  <a:lnTo>
                    <a:pt x="486503" y="85482"/>
                  </a:lnTo>
                  <a:lnTo>
                    <a:pt x="514988" y="119488"/>
                  </a:lnTo>
                  <a:lnTo>
                    <a:pt x="538165" y="157728"/>
                  </a:lnTo>
                  <a:lnTo>
                    <a:pt x="555446" y="199602"/>
                  </a:lnTo>
                  <a:lnTo>
                    <a:pt x="566245" y="244508"/>
                  </a:lnTo>
                  <a:lnTo>
                    <a:pt x="569976" y="291845"/>
                  </a:lnTo>
                  <a:lnTo>
                    <a:pt x="566245" y="339183"/>
                  </a:lnTo>
                  <a:lnTo>
                    <a:pt x="555446" y="384089"/>
                  </a:lnTo>
                  <a:lnTo>
                    <a:pt x="538165" y="425963"/>
                  </a:lnTo>
                  <a:lnTo>
                    <a:pt x="514988" y="464203"/>
                  </a:lnTo>
                  <a:lnTo>
                    <a:pt x="486503" y="498209"/>
                  </a:lnTo>
                  <a:lnTo>
                    <a:pt x="453296" y="527380"/>
                  </a:lnTo>
                  <a:lnTo>
                    <a:pt x="415954" y="551115"/>
                  </a:lnTo>
                  <a:lnTo>
                    <a:pt x="375064" y="568812"/>
                  </a:lnTo>
                  <a:lnTo>
                    <a:pt x="331213" y="579872"/>
                  </a:lnTo>
                  <a:lnTo>
                    <a:pt x="284988" y="583691"/>
                  </a:lnTo>
                  <a:lnTo>
                    <a:pt x="238762" y="579872"/>
                  </a:lnTo>
                  <a:lnTo>
                    <a:pt x="194911" y="568812"/>
                  </a:lnTo>
                  <a:lnTo>
                    <a:pt x="154021" y="551115"/>
                  </a:lnTo>
                  <a:lnTo>
                    <a:pt x="116679" y="527380"/>
                  </a:lnTo>
                  <a:lnTo>
                    <a:pt x="83472" y="498209"/>
                  </a:lnTo>
                  <a:lnTo>
                    <a:pt x="54987" y="464203"/>
                  </a:lnTo>
                  <a:lnTo>
                    <a:pt x="31810" y="425963"/>
                  </a:lnTo>
                  <a:lnTo>
                    <a:pt x="14529" y="384089"/>
                  </a:lnTo>
                  <a:lnTo>
                    <a:pt x="3730" y="339183"/>
                  </a:lnTo>
                  <a:lnTo>
                    <a:pt x="0" y="291845"/>
                  </a:lnTo>
                  <a:close/>
                </a:path>
              </a:pathLst>
            </a:custGeom>
            <a:ln w="1783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805422" y="728471"/>
              <a:ext cx="1884045" cy="178435"/>
            </a:xfrm>
            <a:custGeom>
              <a:avLst/>
              <a:gdLst/>
              <a:ahLst/>
              <a:cxnLst/>
              <a:rect l="l" t="t" r="r" b="b"/>
              <a:pathLst>
                <a:path w="1884045" h="178434">
                  <a:moveTo>
                    <a:pt x="0" y="178307"/>
                  </a:moveTo>
                  <a:lnTo>
                    <a:pt x="1883498" y="178307"/>
                  </a:lnTo>
                  <a:lnTo>
                    <a:pt x="1883498" y="0"/>
                  </a:lnTo>
                  <a:lnTo>
                    <a:pt x="0" y="0"/>
                  </a:lnTo>
                  <a:lnTo>
                    <a:pt x="0" y="178307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12992" y="2272284"/>
              <a:ext cx="2657576" cy="54241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57544" y="3128772"/>
              <a:ext cx="2996183" cy="2011679"/>
            </a:xfrm>
            <a:prstGeom prst="rect">
              <a:avLst/>
            </a:prstGeom>
          </p:spPr>
        </p:pic>
      </p:grp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01168"/>
            <a:ext cx="9793605" cy="6657340"/>
            <a:chOff x="0" y="201168"/>
            <a:chExt cx="9793605" cy="6657340"/>
          </a:xfrm>
        </p:grpSpPr>
        <p:sp>
          <p:nvSpPr>
            <p:cNvPr id="3" name="object 3"/>
            <p:cNvSpPr/>
            <p:nvPr/>
          </p:nvSpPr>
          <p:spPr>
            <a:xfrm>
              <a:off x="5713476" y="4972811"/>
              <a:ext cx="119380" cy="1391920"/>
            </a:xfrm>
            <a:custGeom>
              <a:avLst/>
              <a:gdLst/>
              <a:ahLst/>
              <a:cxnLst/>
              <a:rect l="l" t="t" r="r" b="b"/>
              <a:pathLst>
                <a:path w="119379" h="1391920">
                  <a:moveTo>
                    <a:pt x="0" y="1391412"/>
                  </a:moveTo>
                  <a:lnTo>
                    <a:pt x="118872" y="1391412"/>
                  </a:lnTo>
                  <a:lnTo>
                    <a:pt x="118872" y="0"/>
                  </a:lnTo>
                  <a:lnTo>
                    <a:pt x="0" y="0"/>
                  </a:lnTo>
                  <a:lnTo>
                    <a:pt x="0" y="1391412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72811"/>
              <a:ext cx="5713730" cy="1391920"/>
            </a:xfrm>
            <a:custGeom>
              <a:avLst/>
              <a:gdLst/>
              <a:ahLst/>
              <a:cxnLst/>
              <a:rect l="l" t="t" r="r" b="b"/>
              <a:pathLst>
                <a:path w="5713730" h="1391920">
                  <a:moveTo>
                    <a:pt x="5713476" y="0"/>
                  </a:moveTo>
                  <a:lnTo>
                    <a:pt x="0" y="0"/>
                  </a:lnTo>
                  <a:lnTo>
                    <a:pt x="0" y="1391412"/>
                  </a:lnTo>
                  <a:lnTo>
                    <a:pt x="5713476" y="1391412"/>
                  </a:lnTo>
                  <a:lnTo>
                    <a:pt x="57134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916769" y="5135674"/>
            <a:ext cx="3893820" cy="845819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2200" spc="-25" dirty="0">
                <a:solidFill>
                  <a:srgbClr val="3E3E3E"/>
                </a:solidFill>
                <a:latin typeface="Verdana"/>
                <a:cs typeface="Verdana"/>
              </a:rPr>
              <a:t>CODE: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2200" spc="-5" dirty="0">
                <a:solidFill>
                  <a:srgbClr val="0C9DBF"/>
                </a:solidFill>
                <a:latin typeface="Courier New"/>
                <a:cs typeface="Courier New"/>
              </a:rPr>
              <a:t>&lt;</a:t>
            </a:r>
            <a:r>
              <a:rPr sz="2200" spc="-5" dirty="0">
                <a:solidFill>
                  <a:srgbClr val="A02758"/>
                </a:solidFill>
                <a:latin typeface="Courier New"/>
                <a:cs typeface="Courier New"/>
              </a:rPr>
              <a:t>input</a:t>
            </a:r>
            <a:r>
              <a:rPr sz="2200" spc="10" dirty="0">
                <a:solidFill>
                  <a:srgbClr val="A02758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A02758"/>
                </a:solidFill>
                <a:latin typeface="Courier New"/>
                <a:cs typeface="Courier New"/>
              </a:rPr>
              <a:t>type</a:t>
            </a:r>
            <a:r>
              <a:rPr sz="2200" spc="-5" dirty="0">
                <a:solidFill>
                  <a:srgbClr val="0C9DBF"/>
                </a:solidFill>
                <a:latin typeface="Courier New"/>
                <a:cs typeface="Courier New"/>
              </a:rPr>
              <a:t>="search"</a:t>
            </a:r>
            <a:r>
              <a:rPr sz="2200" spc="50" dirty="0">
                <a:solidFill>
                  <a:srgbClr val="0C9DBF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C9DBF"/>
                </a:solidFill>
                <a:latin typeface="Courier New"/>
                <a:cs typeface="Courier New"/>
              </a:rPr>
              <a:t>/&gt;</a:t>
            </a:r>
            <a:endParaRPr sz="2200">
              <a:latin typeface="Courier New"/>
              <a:cs typeface="Courier New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425696" y="2215895"/>
            <a:ext cx="3924300" cy="372110"/>
            <a:chOff x="4425696" y="2215895"/>
            <a:chExt cx="3924300" cy="37211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25696" y="2215895"/>
              <a:ext cx="3924287" cy="37185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068817" y="2292857"/>
              <a:ext cx="215265" cy="226060"/>
            </a:xfrm>
            <a:custGeom>
              <a:avLst/>
              <a:gdLst/>
              <a:ahLst/>
              <a:cxnLst/>
              <a:rect l="l" t="t" r="r" b="b"/>
              <a:pathLst>
                <a:path w="215265" h="226060">
                  <a:moveTo>
                    <a:pt x="0" y="0"/>
                  </a:moveTo>
                  <a:lnTo>
                    <a:pt x="214883" y="0"/>
                  </a:lnTo>
                  <a:lnTo>
                    <a:pt x="214883" y="225551"/>
                  </a:lnTo>
                  <a:lnTo>
                    <a:pt x="0" y="225551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5375" y="2971355"/>
            <a:ext cx="674115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0" dirty="0">
                <a:solidFill>
                  <a:srgbClr val="FFFFFF"/>
                </a:solidFill>
              </a:rPr>
              <a:t>N</a:t>
            </a:r>
            <a:r>
              <a:rPr spc="-285" dirty="0">
                <a:solidFill>
                  <a:srgbClr val="FFFFFF"/>
                </a:solidFill>
              </a:rPr>
              <a:t>e</a:t>
            </a:r>
            <a:r>
              <a:rPr spc="-300" dirty="0">
                <a:solidFill>
                  <a:srgbClr val="FFFFFF"/>
                </a:solidFill>
              </a:rPr>
              <a:t>v</a:t>
            </a:r>
            <a:r>
              <a:rPr spc="-180" dirty="0">
                <a:solidFill>
                  <a:srgbClr val="FFFFFF"/>
                </a:solidFill>
              </a:rPr>
              <a:t>e</a:t>
            </a:r>
            <a:r>
              <a:rPr spc="-130" dirty="0">
                <a:solidFill>
                  <a:srgbClr val="FFFFFF"/>
                </a:solidFill>
              </a:rPr>
              <a:t>r</a:t>
            </a:r>
            <a:r>
              <a:rPr spc="-500" dirty="0">
                <a:solidFill>
                  <a:srgbClr val="FFFFFF"/>
                </a:solidFill>
              </a:rPr>
              <a:t> </a:t>
            </a:r>
            <a:r>
              <a:rPr spc="-85" dirty="0">
                <a:solidFill>
                  <a:srgbClr val="FFFFFF"/>
                </a:solidFill>
              </a:rPr>
              <a:t>t</a:t>
            </a:r>
            <a:r>
              <a:rPr spc="-240" dirty="0">
                <a:solidFill>
                  <a:srgbClr val="FFFFFF"/>
                </a:solidFill>
              </a:rPr>
              <a:t>r</a:t>
            </a:r>
            <a:r>
              <a:rPr spc="-215" dirty="0">
                <a:solidFill>
                  <a:srgbClr val="FFFFFF"/>
                </a:solidFill>
              </a:rPr>
              <a:t>u</a:t>
            </a:r>
            <a:r>
              <a:rPr spc="-275" dirty="0">
                <a:solidFill>
                  <a:srgbClr val="FFFFFF"/>
                </a:solidFill>
              </a:rPr>
              <a:t>s</a:t>
            </a:r>
            <a:r>
              <a:rPr spc="25" dirty="0">
                <a:solidFill>
                  <a:srgbClr val="FFFFFF"/>
                </a:solidFill>
              </a:rPr>
              <a:t>t</a:t>
            </a:r>
            <a:r>
              <a:rPr spc="-480" dirty="0">
                <a:solidFill>
                  <a:srgbClr val="FFFFFF"/>
                </a:solidFill>
              </a:rPr>
              <a:t> </a:t>
            </a:r>
            <a:r>
              <a:rPr spc="-229" dirty="0">
                <a:solidFill>
                  <a:srgbClr val="96E5F8"/>
                </a:solidFill>
              </a:rPr>
              <a:t>(</a:t>
            </a:r>
            <a:r>
              <a:rPr spc="-215" dirty="0">
                <a:solidFill>
                  <a:srgbClr val="96E5F8"/>
                </a:solidFill>
              </a:rPr>
              <a:t>u</a:t>
            </a:r>
            <a:r>
              <a:rPr spc="-210" dirty="0">
                <a:solidFill>
                  <a:srgbClr val="96E5F8"/>
                </a:solidFill>
              </a:rPr>
              <a:t>ser</a:t>
            </a:r>
            <a:r>
              <a:rPr spc="-120" dirty="0">
                <a:solidFill>
                  <a:srgbClr val="96E5F8"/>
                </a:solidFill>
              </a:rPr>
              <a:t>)</a:t>
            </a:r>
            <a:r>
              <a:rPr spc="-509" dirty="0">
                <a:solidFill>
                  <a:srgbClr val="96E5F8"/>
                </a:solidFill>
              </a:rPr>
              <a:t> </a:t>
            </a:r>
            <a:r>
              <a:rPr spc="-229" dirty="0">
                <a:solidFill>
                  <a:srgbClr val="FFFFFF"/>
                </a:solidFill>
              </a:rPr>
              <a:t>i</a:t>
            </a:r>
            <a:r>
              <a:rPr spc="-114" dirty="0">
                <a:solidFill>
                  <a:srgbClr val="FFFFFF"/>
                </a:solidFill>
              </a:rPr>
              <a:t>nput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ransition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2469" y="3410711"/>
            <a:ext cx="10768609" cy="381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522328" y="2718906"/>
            <a:ext cx="38823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1A1A1A"/>
                </a:solidFill>
              </a:rPr>
              <a:t>Native</a:t>
            </a:r>
            <a:r>
              <a:rPr sz="3600" spc="-245" dirty="0">
                <a:solidFill>
                  <a:srgbClr val="1A1A1A"/>
                </a:solidFill>
              </a:rPr>
              <a:t> </a:t>
            </a:r>
            <a:r>
              <a:rPr sz="3600" spc="-10" dirty="0">
                <a:solidFill>
                  <a:srgbClr val="1A1A1A"/>
                </a:solidFill>
              </a:rPr>
              <a:t>Validation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55848" y="1511808"/>
            <a:ext cx="5297423" cy="272948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5531" y="6184391"/>
            <a:ext cx="451103" cy="44957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2469" y="3410711"/>
            <a:ext cx="10768609" cy="381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131928" y="2718906"/>
            <a:ext cx="32734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70" dirty="0">
                <a:solidFill>
                  <a:srgbClr val="1A1A1A"/>
                </a:solidFill>
              </a:rPr>
              <a:t>New</a:t>
            </a:r>
            <a:r>
              <a:rPr sz="3600" spc="-270" dirty="0">
                <a:solidFill>
                  <a:srgbClr val="1A1A1A"/>
                </a:solidFill>
              </a:rPr>
              <a:t> </a:t>
            </a:r>
            <a:r>
              <a:rPr sz="3600" spc="-20" dirty="0">
                <a:solidFill>
                  <a:srgbClr val="1A1A1A"/>
                </a:solidFill>
              </a:rPr>
              <a:t>Elements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4939" y="2660522"/>
            <a:ext cx="7636509" cy="137922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929764" marR="5080" indent="-1917700">
              <a:lnSpc>
                <a:spcPts val="4900"/>
              </a:lnSpc>
              <a:spcBef>
                <a:spcPts val="980"/>
              </a:spcBef>
            </a:pPr>
            <a:r>
              <a:rPr spc="400" dirty="0">
                <a:solidFill>
                  <a:srgbClr val="FFFFFF"/>
                </a:solidFill>
              </a:rPr>
              <a:t>A</a:t>
            </a:r>
            <a:r>
              <a:rPr spc="-229" dirty="0">
                <a:solidFill>
                  <a:srgbClr val="FFFFFF"/>
                </a:solidFill>
              </a:rPr>
              <a:t>l</a:t>
            </a:r>
            <a:r>
              <a:rPr spc="-10" dirty="0">
                <a:solidFill>
                  <a:srgbClr val="FFFFFF"/>
                </a:solidFill>
              </a:rPr>
              <a:t>w</a:t>
            </a:r>
            <a:r>
              <a:rPr spc="-330" dirty="0">
                <a:solidFill>
                  <a:srgbClr val="FFFFFF"/>
                </a:solidFill>
              </a:rPr>
              <a:t>a</a:t>
            </a:r>
            <a:r>
              <a:rPr spc="-229" dirty="0">
                <a:solidFill>
                  <a:srgbClr val="FFFFFF"/>
                </a:solidFill>
              </a:rPr>
              <a:t>y</a:t>
            </a:r>
            <a:r>
              <a:rPr spc="-120" dirty="0">
                <a:solidFill>
                  <a:srgbClr val="FFFFFF"/>
                </a:solidFill>
              </a:rPr>
              <a:t>s</a:t>
            </a:r>
            <a:r>
              <a:rPr spc="-500" dirty="0">
                <a:solidFill>
                  <a:srgbClr val="FFFFFF"/>
                </a:solidFill>
              </a:rPr>
              <a:t> </a:t>
            </a:r>
            <a:r>
              <a:rPr spc="-360" dirty="0">
                <a:solidFill>
                  <a:srgbClr val="FFFFFF"/>
                </a:solidFill>
              </a:rPr>
              <a:t>r</a:t>
            </a:r>
            <a:r>
              <a:rPr spc="-165" dirty="0">
                <a:solidFill>
                  <a:srgbClr val="FFFFFF"/>
                </a:solidFill>
              </a:rPr>
              <a:t>e</a:t>
            </a:r>
            <a:r>
              <a:rPr spc="65" dirty="0">
                <a:solidFill>
                  <a:srgbClr val="FFFFFF"/>
                </a:solidFill>
              </a:rPr>
              <a:t>p</a:t>
            </a:r>
            <a:r>
              <a:rPr spc="-229" dirty="0">
                <a:solidFill>
                  <a:srgbClr val="FFFFFF"/>
                </a:solidFill>
              </a:rPr>
              <a:t>li</a:t>
            </a:r>
            <a:r>
              <a:rPr spc="125" dirty="0">
                <a:solidFill>
                  <a:srgbClr val="FFFFFF"/>
                </a:solidFill>
              </a:rPr>
              <a:t>c</a:t>
            </a:r>
            <a:r>
              <a:rPr spc="-260" dirty="0">
                <a:solidFill>
                  <a:srgbClr val="FFFFFF"/>
                </a:solidFill>
              </a:rPr>
              <a:t>a</a:t>
            </a:r>
            <a:r>
              <a:rPr spc="-155" dirty="0">
                <a:solidFill>
                  <a:srgbClr val="FFFFFF"/>
                </a:solidFill>
              </a:rPr>
              <a:t>t</a:t>
            </a:r>
            <a:r>
              <a:rPr spc="-60" dirty="0">
                <a:solidFill>
                  <a:srgbClr val="FFFFFF"/>
                </a:solidFill>
              </a:rPr>
              <a:t>e</a:t>
            </a:r>
            <a:r>
              <a:rPr spc="-520" dirty="0">
                <a:solidFill>
                  <a:srgbClr val="FFFFFF"/>
                </a:solidFill>
              </a:rPr>
              <a:t> </a:t>
            </a:r>
            <a:r>
              <a:rPr spc="-280" dirty="0">
                <a:solidFill>
                  <a:srgbClr val="FFFFFF"/>
                </a:solidFill>
              </a:rPr>
              <a:t>v</a:t>
            </a:r>
            <a:r>
              <a:rPr spc="-235" dirty="0">
                <a:solidFill>
                  <a:srgbClr val="FFFFFF"/>
                </a:solidFill>
              </a:rPr>
              <a:t>a</a:t>
            </a:r>
            <a:r>
              <a:rPr spc="-229" dirty="0">
                <a:solidFill>
                  <a:srgbClr val="FFFFFF"/>
                </a:solidFill>
              </a:rPr>
              <a:t>li</a:t>
            </a:r>
            <a:r>
              <a:rPr spc="55" dirty="0">
                <a:solidFill>
                  <a:srgbClr val="FFFFFF"/>
                </a:solidFill>
              </a:rPr>
              <a:t>d</a:t>
            </a:r>
            <a:r>
              <a:rPr spc="-270" dirty="0">
                <a:solidFill>
                  <a:srgbClr val="FFFFFF"/>
                </a:solidFill>
              </a:rPr>
              <a:t>a</a:t>
            </a:r>
            <a:r>
              <a:rPr spc="-85" dirty="0">
                <a:solidFill>
                  <a:srgbClr val="FFFFFF"/>
                </a:solidFill>
              </a:rPr>
              <a:t>t</a:t>
            </a:r>
            <a:r>
              <a:rPr spc="-229" dirty="0">
                <a:solidFill>
                  <a:srgbClr val="FFFFFF"/>
                </a:solidFill>
              </a:rPr>
              <a:t>i</a:t>
            </a:r>
            <a:r>
              <a:rPr spc="45" dirty="0">
                <a:solidFill>
                  <a:srgbClr val="FFFFFF"/>
                </a:solidFill>
              </a:rPr>
              <a:t>o</a:t>
            </a:r>
            <a:r>
              <a:rPr spc="-70" dirty="0">
                <a:solidFill>
                  <a:srgbClr val="FFFFFF"/>
                </a:solidFill>
              </a:rPr>
              <a:t>n  </a:t>
            </a:r>
            <a:r>
              <a:rPr spc="45" dirty="0">
                <a:solidFill>
                  <a:srgbClr val="FFFFFF"/>
                </a:solidFill>
              </a:rPr>
              <a:t>o</a:t>
            </a:r>
            <a:r>
              <a:rPr spc="-100" dirty="0">
                <a:solidFill>
                  <a:srgbClr val="FFFFFF"/>
                </a:solidFill>
              </a:rPr>
              <a:t>n</a:t>
            </a:r>
            <a:r>
              <a:rPr spc="-480" dirty="0">
                <a:solidFill>
                  <a:srgbClr val="FFFFFF"/>
                </a:solidFill>
              </a:rPr>
              <a:t> </a:t>
            </a:r>
            <a:r>
              <a:rPr spc="-85" dirty="0">
                <a:solidFill>
                  <a:srgbClr val="FFFFFF"/>
                </a:solidFill>
              </a:rPr>
              <a:t>t</a:t>
            </a:r>
            <a:r>
              <a:rPr spc="-215" dirty="0">
                <a:solidFill>
                  <a:srgbClr val="FFFFFF"/>
                </a:solidFill>
              </a:rPr>
              <a:t>h</a:t>
            </a:r>
            <a:r>
              <a:rPr spc="-60" dirty="0">
                <a:solidFill>
                  <a:srgbClr val="FFFFFF"/>
                </a:solidFill>
              </a:rPr>
              <a:t>e</a:t>
            </a:r>
            <a:r>
              <a:rPr spc="-490" dirty="0">
                <a:solidFill>
                  <a:srgbClr val="FFFFFF"/>
                </a:solidFill>
              </a:rPr>
              <a:t> </a:t>
            </a:r>
            <a:r>
              <a:rPr spc="-210" dirty="0">
                <a:solidFill>
                  <a:srgbClr val="FFFFFF"/>
                </a:solidFill>
              </a:rPr>
              <a:t>ser</a:t>
            </a:r>
            <a:r>
              <a:rPr spc="-300" dirty="0">
                <a:solidFill>
                  <a:srgbClr val="FFFFFF"/>
                </a:solidFill>
              </a:rPr>
              <a:t>v</a:t>
            </a:r>
            <a:r>
              <a:rPr spc="-165" dirty="0">
                <a:solidFill>
                  <a:srgbClr val="FFFFFF"/>
                </a:solidFill>
              </a:rPr>
              <a:t>e</a:t>
            </a:r>
            <a:r>
              <a:rPr spc="-130" dirty="0">
                <a:solidFill>
                  <a:srgbClr val="FFFFFF"/>
                </a:solidFill>
              </a:rPr>
              <a:t>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096000" cy="685800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096000" y="0"/>
                </a:moveTo>
                <a:lnTo>
                  <a:pt x="0" y="0"/>
                </a:lnTo>
                <a:lnTo>
                  <a:pt x="0" y="6858000"/>
                </a:lnTo>
                <a:lnTo>
                  <a:pt x="6096000" y="6858000"/>
                </a:lnTo>
                <a:lnTo>
                  <a:pt x="6096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2961" y="2809557"/>
            <a:ext cx="44183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0C9DBF"/>
                </a:solidFill>
                <a:latin typeface="Courier New"/>
                <a:cs typeface="Courier New"/>
              </a:rPr>
              <a:t>&lt;</a:t>
            </a:r>
            <a:r>
              <a:rPr sz="3200" spc="-5" dirty="0">
                <a:solidFill>
                  <a:srgbClr val="F05A28"/>
                </a:solidFill>
                <a:latin typeface="Courier New"/>
                <a:cs typeface="Courier New"/>
              </a:rPr>
              <a:t>input</a:t>
            </a:r>
            <a:r>
              <a:rPr sz="3200" spc="-20" dirty="0">
                <a:solidFill>
                  <a:srgbClr val="F05A28"/>
                </a:solidFill>
                <a:latin typeface="Courier New"/>
                <a:cs typeface="Courier New"/>
              </a:rPr>
              <a:t> </a:t>
            </a:r>
            <a:r>
              <a:rPr sz="3200" spc="-5" dirty="0">
                <a:solidFill>
                  <a:srgbClr val="DA6997"/>
                </a:solidFill>
                <a:latin typeface="Courier New"/>
                <a:cs typeface="Courier New"/>
              </a:rPr>
              <a:t>type</a:t>
            </a:r>
            <a:r>
              <a:rPr sz="3200" spc="-5" dirty="0">
                <a:solidFill>
                  <a:srgbClr val="0C9DBF"/>
                </a:solidFill>
                <a:latin typeface="Courier New"/>
                <a:cs typeface="Courier New"/>
              </a:rPr>
              <a:t>="text"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17192" y="3297033"/>
            <a:ext cx="21215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DA6997"/>
                </a:solidFill>
                <a:latin typeface="Courier New"/>
                <a:cs typeface="Courier New"/>
              </a:rPr>
              <a:t>required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17192" y="3784508"/>
            <a:ext cx="27400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DA6997"/>
                </a:solidFill>
                <a:latin typeface="Courier New"/>
                <a:cs typeface="Courier New"/>
              </a:rPr>
              <a:t>value</a:t>
            </a:r>
            <a:r>
              <a:rPr sz="3200" spc="-5" dirty="0">
                <a:solidFill>
                  <a:srgbClr val="0C9DBF"/>
                </a:solidFill>
                <a:latin typeface="Courier New"/>
                <a:cs typeface="Courier New"/>
              </a:rPr>
              <a:t>=""</a:t>
            </a:r>
            <a:r>
              <a:rPr sz="3200" spc="-30" dirty="0">
                <a:solidFill>
                  <a:srgbClr val="0C9DBF"/>
                </a:solidFill>
                <a:latin typeface="Courier New"/>
                <a:cs typeface="Courier New"/>
              </a:rPr>
              <a:t> </a:t>
            </a:r>
            <a:r>
              <a:rPr sz="3200" spc="-5" dirty="0">
                <a:solidFill>
                  <a:srgbClr val="0C9DBF"/>
                </a:solidFill>
                <a:latin typeface="Courier New"/>
                <a:cs typeface="Courier New"/>
              </a:rPr>
              <a:t>/&gt;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429947" y="1903409"/>
            <a:ext cx="41014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Value</a:t>
            </a:r>
            <a:r>
              <a:rPr spc="-330" dirty="0"/>
              <a:t> </a:t>
            </a:r>
            <a:r>
              <a:rPr spc="-25" dirty="0"/>
              <a:t>Missing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521387" y="2826171"/>
            <a:ext cx="4634230" cy="131000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algn="just">
              <a:lnSpc>
                <a:spcPct val="100600"/>
              </a:lnSpc>
              <a:spcBef>
                <a:spcPts val="75"/>
              </a:spcBef>
            </a:pPr>
            <a:r>
              <a:rPr sz="2800" spc="-10" dirty="0">
                <a:solidFill>
                  <a:srgbClr val="8D8D8D"/>
                </a:solidFill>
                <a:latin typeface="Consolas"/>
                <a:cs typeface="Consolas"/>
              </a:rPr>
              <a:t>tru</a:t>
            </a:r>
            <a:r>
              <a:rPr sz="2800" spc="-5" dirty="0">
                <a:solidFill>
                  <a:srgbClr val="8D8D8D"/>
                </a:solidFill>
                <a:latin typeface="Consolas"/>
                <a:cs typeface="Consolas"/>
              </a:rPr>
              <a:t>e</a:t>
            </a:r>
            <a:r>
              <a:rPr sz="2800" spc="-705" dirty="0">
                <a:solidFill>
                  <a:srgbClr val="8D8D8D"/>
                </a:solidFill>
                <a:latin typeface="Consolas"/>
                <a:cs typeface="Consolas"/>
              </a:rPr>
              <a:t> </a:t>
            </a:r>
            <a:r>
              <a:rPr sz="2800" spc="-40" dirty="0">
                <a:solidFill>
                  <a:srgbClr val="3E3E3E"/>
                </a:solidFill>
                <a:latin typeface="Verdana"/>
                <a:cs typeface="Verdana"/>
              </a:rPr>
              <a:t>i</a:t>
            </a:r>
            <a:r>
              <a:rPr sz="2800" spc="40" dirty="0">
                <a:solidFill>
                  <a:srgbClr val="3E3E3E"/>
                </a:solidFill>
                <a:latin typeface="Verdana"/>
                <a:cs typeface="Verdana"/>
              </a:rPr>
              <a:t>f</a:t>
            </a:r>
            <a:r>
              <a:rPr sz="2800" spc="-14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60" dirty="0">
                <a:solidFill>
                  <a:srgbClr val="3E3E3E"/>
                </a:solidFill>
                <a:latin typeface="Verdana"/>
                <a:cs typeface="Verdana"/>
              </a:rPr>
              <a:t>an</a:t>
            </a:r>
            <a:r>
              <a:rPr sz="2800" spc="-14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35" dirty="0">
                <a:solidFill>
                  <a:srgbClr val="3E3E3E"/>
                </a:solidFill>
                <a:latin typeface="Verdana"/>
                <a:cs typeface="Verdana"/>
              </a:rPr>
              <a:t>e</a:t>
            </a:r>
            <a:r>
              <a:rPr sz="2800" spc="-20" dirty="0">
                <a:solidFill>
                  <a:srgbClr val="3E3E3E"/>
                </a:solidFill>
                <a:latin typeface="Verdana"/>
                <a:cs typeface="Verdana"/>
              </a:rPr>
              <a:t>l</a:t>
            </a:r>
            <a:r>
              <a:rPr sz="2800" spc="-30" dirty="0">
                <a:solidFill>
                  <a:srgbClr val="3E3E3E"/>
                </a:solidFill>
                <a:latin typeface="Verdana"/>
                <a:cs typeface="Verdana"/>
              </a:rPr>
              <a:t>e</a:t>
            </a:r>
            <a:r>
              <a:rPr sz="2800" spc="-45" dirty="0">
                <a:solidFill>
                  <a:srgbClr val="3E3E3E"/>
                </a:solidFill>
                <a:latin typeface="Verdana"/>
                <a:cs typeface="Verdana"/>
              </a:rPr>
              <a:t>m</a:t>
            </a:r>
            <a:r>
              <a:rPr sz="2800" spc="-35" dirty="0">
                <a:solidFill>
                  <a:srgbClr val="3E3E3E"/>
                </a:solidFill>
                <a:latin typeface="Verdana"/>
                <a:cs typeface="Verdana"/>
              </a:rPr>
              <a:t>e</a:t>
            </a:r>
            <a:r>
              <a:rPr sz="2800" spc="-30" dirty="0">
                <a:solidFill>
                  <a:srgbClr val="3E3E3E"/>
                </a:solidFill>
                <a:latin typeface="Verdana"/>
                <a:cs typeface="Verdana"/>
              </a:rPr>
              <a:t>n</a:t>
            </a:r>
            <a:r>
              <a:rPr sz="2800" spc="25" dirty="0">
                <a:solidFill>
                  <a:srgbClr val="3E3E3E"/>
                </a:solidFill>
                <a:latin typeface="Verdana"/>
                <a:cs typeface="Verdana"/>
              </a:rPr>
              <a:t>t</a:t>
            </a:r>
            <a:r>
              <a:rPr sz="2800" spc="-13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60" dirty="0">
                <a:solidFill>
                  <a:srgbClr val="3E3E3E"/>
                </a:solidFill>
                <a:latin typeface="Verdana"/>
                <a:cs typeface="Verdana"/>
              </a:rPr>
              <a:t>m</a:t>
            </a:r>
            <a:r>
              <a:rPr sz="2800" spc="-75" dirty="0">
                <a:solidFill>
                  <a:srgbClr val="3E3E3E"/>
                </a:solidFill>
                <a:latin typeface="Verdana"/>
                <a:cs typeface="Verdana"/>
              </a:rPr>
              <a:t>a</a:t>
            </a:r>
            <a:r>
              <a:rPr sz="2800" spc="-60" dirty="0">
                <a:solidFill>
                  <a:srgbClr val="3E3E3E"/>
                </a:solidFill>
                <a:latin typeface="Verdana"/>
                <a:cs typeface="Verdana"/>
              </a:rPr>
              <a:t>r</a:t>
            </a:r>
            <a:r>
              <a:rPr sz="2800" spc="-140" dirty="0">
                <a:solidFill>
                  <a:srgbClr val="3E3E3E"/>
                </a:solidFill>
                <a:latin typeface="Verdana"/>
                <a:cs typeface="Verdana"/>
              </a:rPr>
              <a:t>k</a:t>
            </a:r>
            <a:r>
              <a:rPr sz="2800" spc="35" dirty="0">
                <a:solidFill>
                  <a:srgbClr val="3E3E3E"/>
                </a:solidFill>
                <a:latin typeface="Verdana"/>
                <a:cs typeface="Verdana"/>
              </a:rPr>
              <a:t>ed  </a:t>
            </a:r>
            <a:r>
              <a:rPr sz="2800" spc="-65" dirty="0">
                <a:solidFill>
                  <a:srgbClr val="3E3E3E"/>
                </a:solidFill>
                <a:latin typeface="Verdana"/>
                <a:cs typeface="Verdana"/>
              </a:rPr>
              <a:t>as</a:t>
            </a:r>
            <a:r>
              <a:rPr sz="2800" spc="-13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8D8D8D"/>
                </a:solidFill>
                <a:latin typeface="Consolas"/>
                <a:cs typeface="Consolas"/>
              </a:rPr>
              <a:t>require</a:t>
            </a:r>
            <a:r>
              <a:rPr sz="2800" spc="-5" dirty="0">
                <a:solidFill>
                  <a:srgbClr val="8D8D8D"/>
                </a:solidFill>
                <a:latin typeface="Consolas"/>
                <a:cs typeface="Consolas"/>
              </a:rPr>
              <a:t>d</a:t>
            </a:r>
            <a:r>
              <a:rPr sz="2800" spc="-690" dirty="0">
                <a:solidFill>
                  <a:srgbClr val="8D8D8D"/>
                </a:solidFill>
                <a:latin typeface="Consolas"/>
                <a:cs typeface="Consolas"/>
              </a:rPr>
              <a:t> </a:t>
            </a:r>
            <a:r>
              <a:rPr sz="2800" spc="-45" dirty="0">
                <a:solidFill>
                  <a:srgbClr val="3E3E3E"/>
                </a:solidFill>
                <a:latin typeface="Verdana"/>
                <a:cs typeface="Verdana"/>
              </a:rPr>
              <a:t>h</a:t>
            </a:r>
            <a:r>
              <a:rPr sz="2800" spc="-65" dirty="0">
                <a:solidFill>
                  <a:srgbClr val="3E3E3E"/>
                </a:solidFill>
                <a:latin typeface="Verdana"/>
                <a:cs typeface="Verdana"/>
              </a:rPr>
              <a:t>as</a:t>
            </a:r>
            <a:r>
              <a:rPr sz="2800" spc="-15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60" dirty="0">
                <a:solidFill>
                  <a:srgbClr val="3E3E3E"/>
                </a:solidFill>
                <a:latin typeface="Verdana"/>
                <a:cs typeface="Verdana"/>
              </a:rPr>
              <a:t>an</a:t>
            </a:r>
            <a:r>
              <a:rPr sz="2800" spc="-14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30" dirty="0">
                <a:solidFill>
                  <a:srgbClr val="3E3E3E"/>
                </a:solidFill>
                <a:latin typeface="Verdana"/>
                <a:cs typeface="Verdana"/>
              </a:rPr>
              <a:t>e</a:t>
            </a:r>
            <a:r>
              <a:rPr sz="2800" spc="-45" dirty="0">
                <a:solidFill>
                  <a:srgbClr val="3E3E3E"/>
                </a:solidFill>
                <a:latin typeface="Verdana"/>
                <a:cs typeface="Verdana"/>
              </a:rPr>
              <a:t>m</a:t>
            </a:r>
            <a:r>
              <a:rPr sz="2800" spc="110" dirty="0">
                <a:solidFill>
                  <a:srgbClr val="3E3E3E"/>
                </a:solidFill>
                <a:latin typeface="Verdana"/>
                <a:cs typeface="Verdana"/>
              </a:rPr>
              <a:t>p</a:t>
            </a:r>
            <a:r>
              <a:rPr sz="2800" spc="20" dirty="0">
                <a:solidFill>
                  <a:srgbClr val="3E3E3E"/>
                </a:solidFill>
                <a:latin typeface="Verdana"/>
                <a:cs typeface="Verdana"/>
              </a:rPr>
              <a:t>t</a:t>
            </a:r>
            <a:r>
              <a:rPr sz="2800" spc="-5" dirty="0">
                <a:solidFill>
                  <a:srgbClr val="3E3E3E"/>
                </a:solidFill>
                <a:latin typeface="Verdana"/>
                <a:cs typeface="Verdana"/>
              </a:rPr>
              <a:t>y  </a:t>
            </a:r>
            <a:r>
              <a:rPr sz="2800" spc="-50" dirty="0">
                <a:solidFill>
                  <a:srgbClr val="3E3E3E"/>
                </a:solidFill>
                <a:latin typeface="Verdana"/>
                <a:cs typeface="Verdana"/>
              </a:rPr>
              <a:t>value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98142" y="3341370"/>
            <a:ext cx="2159635" cy="988060"/>
          </a:xfrm>
          <a:custGeom>
            <a:avLst/>
            <a:gdLst/>
            <a:ahLst/>
            <a:cxnLst/>
            <a:rect l="l" t="t" r="r" b="b"/>
            <a:pathLst>
              <a:path w="2159635" h="988060">
                <a:moveTo>
                  <a:pt x="0" y="463295"/>
                </a:moveTo>
                <a:lnTo>
                  <a:pt x="2159508" y="463295"/>
                </a:lnTo>
                <a:lnTo>
                  <a:pt x="2159508" y="987551"/>
                </a:lnTo>
                <a:lnTo>
                  <a:pt x="0" y="987551"/>
                </a:lnTo>
                <a:lnTo>
                  <a:pt x="0" y="463295"/>
                </a:lnTo>
                <a:close/>
              </a:path>
              <a:path w="2159635" h="988060">
                <a:moveTo>
                  <a:pt x="0" y="0"/>
                </a:moveTo>
                <a:lnTo>
                  <a:pt x="2159508" y="0"/>
                </a:lnTo>
                <a:lnTo>
                  <a:pt x="2159508" y="524256"/>
                </a:lnTo>
                <a:lnTo>
                  <a:pt x="0" y="524256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096000" cy="685800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096000" y="0"/>
                </a:moveTo>
                <a:lnTo>
                  <a:pt x="0" y="0"/>
                </a:lnTo>
                <a:lnTo>
                  <a:pt x="0" y="6858000"/>
                </a:lnTo>
                <a:lnTo>
                  <a:pt x="6096000" y="6858000"/>
                </a:lnTo>
                <a:lnTo>
                  <a:pt x="6096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2961" y="3053397"/>
            <a:ext cx="14884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0C9DBF"/>
                </a:solidFill>
                <a:latin typeface="Courier New"/>
                <a:cs typeface="Courier New"/>
              </a:rPr>
              <a:t>&lt;</a:t>
            </a:r>
            <a:r>
              <a:rPr sz="3200" spc="-5" dirty="0">
                <a:solidFill>
                  <a:srgbClr val="F05A28"/>
                </a:solidFill>
                <a:latin typeface="Courier New"/>
                <a:cs typeface="Courier New"/>
              </a:rPr>
              <a:t>input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6523" y="3053397"/>
            <a:ext cx="25406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DA6997"/>
                </a:solidFill>
                <a:latin typeface="Courier New"/>
                <a:cs typeface="Courier New"/>
              </a:rPr>
              <a:t>type</a:t>
            </a:r>
            <a:r>
              <a:rPr sz="3200" spc="-5" dirty="0">
                <a:solidFill>
                  <a:srgbClr val="0C9DBF"/>
                </a:solidFill>
                <a:latin typeface="Courier New"/>
                <a:cs typeface="Courier New"/>
              </a:rPr>
              <a:t>="url"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06523" y="3540873"/>
            <a:ext cx="32397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DA6997"/>
                </a:solidFill>
                <a:latin typeface="Courier New"/>
                <a:cs typeface="Courier New"/>
              </a:rPr>
              <a:t>value</a:t>
            </a:r>
            <a:r>
              <a:rPr sz="3200" spc="-5" dirty="0">
                <a:solidFill>
                  <a:srgbClr val="0C9DBF"/>
                </a:solidFill>
                <a:latin typeface="Courier New"/>
                <a:cs typeface="Courier New"/>
              </a:rPr>
              <a:t>="hi"</a:t>
            </a:r>
            <a:r>
              <a:rPr sz="3200" spc="-10" dirty="0">
                <a:solidFill>
                  <a:srgbClr val="0C9DBF"/>
                </a:solidFill>
                <a:latin typeface="Courier New"/>
                <a:cs typeface="Courier New"/>
              </a:rPr>
              <a:t> </a:t>
            </a:r>
            <a:r>
              <a:rPr sz="3200" spc="-5" dirty="0">
                <a:solidFill>
                  <a:srgbClr val="0C9DBF"/>
                </a:solidFill>
                <a:latin typeface="Courier New"/>
                <a:cs typeface="Courier New"/>
              </a:rPr>
              <a:t>/&gt;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429947" y="1903409"/>
            <a:ext cx="45573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Type</a:t>
            </a:r>
            <a:r>
              <a:rPr spc="-315" dirty="0"/>
              <a:t> </a:t>
            </a:r>
            <a:r>
              <a:rPr spc="-25" dirty="0"/>
              <a:t>Mismatch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521387" y="2826171"/>
            <a:ext cx="4662170" cy="88328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60"/>
              </a:spcBef>
            </a:pPr>
            <a:r>
              <a:rPr sz="2800" spc="-10" dirty="0">
                <a:solidFill>
                  <a:srgbClr val="8D8D8D"/>
                </a:solidFill>
                <a:latin typeface="Consolas"/>
                <a:cs typeface="Consolas"/>
              </a:rPr>
              <a:t>tru</a:t>
            </a:r>
            <a:r>
              <a:rPr sz="2800" spc="-5" dirty="0">
                <a:solidFill>
                  <a:srgbClr val="8D8D8D"/>
                </a:solidFill>
                <a:latin typeface="Consolas"/>
                <a:cs typeface="Consolas"/>
              </a:rPr>
              <a:t>e</a:t>
            </a:r>
            <a:r>
              <a:rPr sz="2800" spc="-705" dirty="0">
                <a:solidFill>
                  <a:srgbClr val="8D8D8D"/>
                </a:solidFill>
                <a:latin typeface="Consolas"/>
                <a:cs typeface="Consolas"/>
              </a:rPr>
              <a:t> </a:t>
            </a:r>
            <a:r>
              <a:rPr sz="2800" spc="20" dirty="0">
                <a:solidFill>
                  <a:srgbClr val="3E3E3E"/>
                </a:solidFill>
                <a:latin typeface="Verdana"/>
                <a:cs typeface="Verdana"/>
              </a:rPr>
              <a:t>wh</a:t>
            </a:r>
            <a:r>
              <a:rPr sz="2800" spc="15" dirty="0">
                <a:solidFill>
                  <a:srgbClr val="3E3E3E"/>
                </a:solidFill>
                <a:latin typeface="Verdana"/>
                <a:cs typeface="Verdana"/>
              </a:rPr>
              <a:t>e</a:t>
            </a:r>
            <a:r>
              <a:rPr sz="2800" spc="-50" dirty="0">
                <a:solidFill>
                  <a:srgbClr val="3E3E3E"/>
                </a:solidFill>
                <a:latin typeface="Verdana"/>
                <a:cs typeface="Verdana"/>
              </a:rPr>
              <a:t>n</a:t>
            </a:r>
            <a:r>
              <a:rPr sz="2800" spc="-14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15" dirty="0">
                <a:solidFill>
                  <a:srgbClr val="3E3E3E"/>
                </a:solidFill>
                <a:latin typeface="Verdana"/>
                <a:cs typeface="Verdana"/>
              </a:rPr>
              <a:t>t</a:t>
            </a:r>
            <a:r>
              <a:rPr sz="2800" spc="-10" dirty="0">
                <a:solidFill>
                  <a:srgbClr val="3E3E3E"/>
                </a:solidFill>
                <a:latin typeface="Verdana"/>
                <a:cs typeface="Verdana"/>
              </a:rPr>
              <a:t>h</a:t>
            </a:r>
            <a:r>
              <a:rPr sz="2800" spc="-15" dirty="0">
                <a:solidFill>
                  <a:srgbClr val="3E3E3E"/>
                </a:solidFill>
                <a:latin typeface="Verdana"/>
                <a:cs typeface="Verdana"/>
              </a:rPr>
              <a:t>e</a:t>
            </a:r>
            <a:r>
              <a:rPr sz="2800" spc="-14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90" dirty="0">
                <a:solidFill>
                  <a:srgbClr val="3E3E3E"/>
                </a:solidFill>
                <a:latin typeface="Verdana"/>
                <a:cs typeface="Verdana"/>
              </a:rPr>
              <a:t>v</a:t>
            </a:r>
            <a:r>
              <a:rPr sz="2800" spc="-65" dirty="0">
                <a:solidFill>
                  <a:srgbClr val="3E3E3E"/>
                </a:solidFill>
                <a:latin typeface="Verdana"/>
                <a:cs typeface="Verdana"/>
              </a:rPr>
              <a:t>a</a:t>
            </a:r>
            <a:r>
              <a:rPr sz="2800" spc="-30" dirty="0">
                <a:solidFill>
                  <a:srgbClr val="3E3E3E"/>
                </a:solidFill>
                <a:latin typeface="Verdana"/>
                <a:cs typeface="Verdana"/>
              </a:rPr>
              <a:t>l</a:t>
            </a:r>
            <a:r>
              <a:rPr sz="2800" spc="-55" dirty="0">
                <a:solidFill>
                  <a:srgbClr val="3E3E3E"/>
                </a:solidFill>
                <a:latin typeface="Verdana"/>
                <a:cs typeface="Verdana"/>
              </a:rPr>
              <a:t>u</a:t>
            </a:r>
            <a:r>
              <a:rPr sz="2800" spc="-15" dirty="0">
                <a:solidFill>
                  <a:srgbClr val="3E3E3E"/>
                </a:solidFill>
                <a:latin typeface="Verdana"/>
                <a:cs typeface="Verdana"/>
              </a:rPr>
              <a:t>e</a:t>
            </a:r>
            <a:r>
              <a:rPr sz="2800" spc="-13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40" dirty="0">
                <a:solidFill>
                  <a:srgbClr val="3E3E3E"/>
                </a:solidFill>
                <a:latin typeface="Verdana"/>
                <a:cs typeface="Verdana"/>
              </a:rPr>
              <a:t>i</a:t>
            </a:r>
            <a:r>
              <a:rPr sz="2800" spc="-70" dirty="0">
                <a:solidFill>
                  <a:srgbClr val="3E3E3E"/>
                </a:solidFill>
                <a:latin typeface="Verdana"/>
                <a:cs typeface="Verdana"/>
              </a:rPr>
              <a:t>s</a:t>
            </a:r>
            <a:r>
              <a:rPr sz="2800" spc="-13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45" dirty="0">
                <a:solidFill>
                  <a:srgbClr val="3E3E3E"/>
                </a:solidFill>
                <a:latin typeface="Verdana"/>
                <a:cs typeface="Verdana"/>
              </a:rPr>
              <a:t>n</a:t>
            </a:r>
            <a:r>
              <a:rPr sz="2800" spc="110" dirty="0">
                <a:solidFill>
                  <a:srgbClr val="3E3E3E"/>
                </a:solidFill>
                <a:latin typeface="Verdana"/>
                <a:cs typeface="Verdana"/>
              </a:rPr>
              <a:t>o</a:t>
            </a:r>
            <a:r>
              <a:rPr sz="2800" spc="20" dirty="0">
                <a:solidFill>
                  <a:srgbClr val="3E3E3E"/>
                </a:solidFill>
                <a:latin typeface="Verdana"/>
                <a:cs typeface="Verdana"/>
              </a:rPr>
              <a:t>t  </a:t>
            </a:r>
            <a:r>
              <a:rPr sz="2800" spc="5" dirty="0">
                <a:solidFill>
                  <a:srgbClr val="3E3E3E"/>
                </a:solidFill>
                <a:latin typeface="Verdana"/>
                <a:cs typeface="Verdana"/>
              </a:rPr>
              <a:t>matched</a:t>
            </a:r>
            <a:r>
              <a:rPr sz="2800" spc="-16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45" dirty="0">
                <a:solidFill>
                  <a:srgbClr val="3E3E3E"/>
                </a:solidFill>
                <a:latin typeface="Verdana"/>
                <a:cs typeface="Verdana"/>
              </a:rPr>
              <a:t>to</a:t>
            </a:r>
            <a:r>
              <a:rPr sz="2800" spc="-16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10" dirty="0">
                <a:solidFill>
                  <a:srgbClr val="3E3E3E"/>
                </a:solidFill>
                <a:latin typeface="Verdana"/>
                <a:cs typeface="Verdana"/>
              </a:rPr>
              <a:t>declared</a:t>
            </a:r>
            <a:r>
              <a:rPr sz="2800" spc="-12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25" dirty="0">
                <a:solidFill>
                  <a:srgbClr val="3E3E3E"/>
                </a:solidFill>
                <a:latin typeface="Verdana"/>
                <a:cs typeface="Verdana"/>
              </a:rPr>
              <a:t>type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87473" y="3065526"/>
            <a:ext cx="2578735" cy="995680"/>
          </a:xfrm>
          <a:custGeom>
            <a:avLst/>
            <a:gdLst/>
            <a:ahLst/>
            <a:cxnLst/>
            <a:rect l="l" t="t" r="r" b="b"/>
            <a:pathLst>
              <a:path w="2578735" h="995679">
                <a:moveTo>
                  <a:pt x="0" y="0"/>
                </a:moveTo>
                <a:lnTo>
                  <a:pt x="2578607" y="0"/>
                </a:lnTo>
                <a:lnTo>
                  <a:pt x="2578607" y="524255"/>
                </a:lnTo>
                <a:lnTo>
                  <a:pt x="0" y="524255"/>
                </a:lnTo>
                <a:lnTo>
                  <a:pt x="0" y="0"/>
                </a:lnTo>
                <a:close/>
              </a:path>
              <a:path w="2578735" h="995679">
                <a:moveTo>
                  <a:pt x="0" y="469391"/>
                </a:moveTo>
                <a:lnTo>
                  <a:pt x="2578607" y="469391"/>
                </a:lnTo>
                <a:lnTo>
                  <a:pt x="2578607" y="995171"/>
                </a:lnTo>
                <a:lnTo>
                  <a:pt x="0" y="995171"/>
                </a:lnTo>
                <a:lnTo>
                  <a:pt x="0" y="469391"/>
                </a:lnTo>
                <a:close/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2961" y="2809557"/>
            <a:ext cx="5152390" cy="1489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5904" marR="5080" indent="-24384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0C9DBF"/>
                </a:solidFill>
                <a:latin typeface="Courier New"/>
                <a:cs typeface="Courier New"/>
              </a:rPr>
              <a:t>&lt;</a:t>
            </a:r>
            <a:r>
              <a:rPr sz="3200" spc="-5" dirty="0">
                <a:solidFill>
                  <a:srgbClr val="F05A28"/>
                </a:solidFill>
                <a:latin typeface="Courier New"/>
                <a:cs typeface="Courier New"/>
              </a:rPr>
              <a:t>input</a:t>
            </a:r>
            <a:r>
              <a:rPr sz="3200" spc="20" dirty="0">
                <a:solidFill>
                  <a:srgbClr val="F05A28"/>
                </a:solidFill>
                <a:latin typeface="Courier New"/>
                <a:cs typeface="Courier New"/>
              </a:rPr>
              <a:t> </a:t>
            </a:r>
            <a:r>
              <a:rPr sz="3200" spc="-5" dirty="0">
                <a:solidFill>
                  <a:srgbClr val="DA6997"/>
                </a:solidFill>
                <a:latin typeface="Courier New"/>
                <a:cs typeface="Courier New"/>
              </a:rPr>
              <a:t>type</a:t>
            </a:r>
            <a:r>
              <a:rPr sz="3200" spc="-5" dirty="0">
                <a:solidFill>
                  <a:srgbClr val="0C9DBF"/>
                </a:solidFill>
                <a:latin typeface="Courier New"/>
                <a:cs typeface="Courier New"/>
              </a:rPr>
              <a:t>="text" </a:t>
            </a:r>
            <a:r>
              <a:rPr sz="3200" dirty="0">
                <a:solidFill>
                  <a:srgbClr val="0C9DBF"/>
                </a:solidFill>
                <a:latin typeface="Courier New"/>
                <a:cs typeface="Courier New"/>
              </a:rPr>
              <a:t> </a:t>
            </a:r>
            <a:r>
              <a:rPr sz="3200" spc="-5" dirty="0">
                <a:solidFill>
                  <a:srgbClr val="DA6997"/>
                </a:solidFill>
                <a:latin typeface="Courier New"/>
                <a:cs typeface="Courier New"/>
              </a:rPr>
              <a:t>pattern</a:t>
            </a:r>
            <a:r>
              <a:rPr sz="3200" spc="-5" dirty="0">
                <a:solidFill>
                  <a:srgbClr val="0C9DBF"/>
                </a:solidFill>
                <a:latin typeface="Courier New"/>
                <a:cs typeface="Courier New"/>
              </a:rPr>
              <a:t>="/^</a:t>
            </a:r>
            <a:r>
              <a:rPr sz="3200" spc="5" dirty="0">
                <a:solidFill>
                  <a:srgbClr val="0C9DBF"/>
                </a:solidFill>
                <a:latin typeface="Courier New"/>
                <a:cs typeface="Courier New"/>
              </a:rPr>
              <a:t>[</a:t>
            </a:r>
            <a:r>
              <a:rPr sz="3200" spc="-5" dirty="0">
                <a:solidFill>
                  <a:srgbClr val="0C9DBF"/>
                </a:solidFill>
                <a:latin typeface="Courier New"/>
                <a:cs typeface="Courier New"/>
              </a:rPr>
              <a:t>A</a:t>
            </a:r>
            <a:r>
              <a:rPr sz="3200" spc="15" dirty="0">
                <a:solidFill>
                  <a:srgbClr val="0C9DBF"/>
                </a:solidFill>
                <a:latin typeface="Courier New"/>
                <a:cs typeface="Courier New"/>
              </a:rPr>
              <a:t>-</a:t>
            </a:r>
            <a:r>
              <a:rPr sz="3200" spc="-5" dirty="0">
                <a:solidFill>
                  <a:srgbClr val="0C9DBF"/>
                </a:solidFill>
                <a:latin typeface="Courier New"/>
                <a:cs typeface="Courier New"/>
              </a:rPr>
              <a:t>z</a:t>
            </a:r>
            <a:r>
              <a:rPr sz="3200" spc="5" dirty="0">
                <a:solidFill>
                  <a:srgbClr val="0C9DBF"/>
                </a:solidFill>
                <a:latin typeface="Courier New"/>
                <a:cs typeface="Courier New"/>
              </a:rPr>
              <a:t>]</a:t>
            </a:r>
            <a:r>
              <a:rPr sz="3200" spc="-5" dirty="0">
                <a:solidFill>
                  <a:srgbClr val="0C9DBF"/>
                </a:solidFill>
                <a:latin typeface="Courier New"/>
                <a:cs typeface="Courier New"/>
              </a:rPr>
              <a:t>+$</a:t>
            </a:r>
            <a:r>
              <a:rPr sz="3200" spc="5" dirty="0">
                <a:solidFill>
                  <a:srgbClr val="0C9DBF"/>
                </a:solidFill>
                <a:latin typeface="Courier New"/>
                <a:cs typeface="Courier New"/>
              </a:rPr>
              <a:t>/</a:t>
            </a:r>
            <a:r>
              <a:rPr sz="3200" dirty="0">
                <a:solidFill>
                  <a:srgbClr val="0C9DBF"/>
                </a:solidFill>
                <a:latin typeface="Courier New"/>
                <a:cs typeface="Courier New"/>
              </a:rPr>
              <a:t>"  </a:t>
            </a:r>
            <a:r>
              <a:rPr sz="3200" spc="-5" dirty="0">
                <a:solidFill>
                  <a:srgbClr val="DA6997"/>
                </a:solidFill>
                <a:latin typeface="Courier New"/>
                <a:cs typeface="Courier New"/>
              </a:rPr>
              <a:t>value</a:t>
            </a:r>
            <a:r>
              <a:rPr sz="3200" spc="-5" dirty="0">
                <a:solidFill>
                  <a:srgbClr val="0C9DBF"/>
                </a:solidFill>
                <a:latin typeface="Courier New"/>
                <a:cs typeface="Courier New"/>
              </a:rPr>
              <a:t>="1234"/&gt;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29946" y="1903409"/>
            <a:ext cx="53098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Pattern</a:t>
            </a:r>
            <a:r>
              <a:rPr spc="-325" dirty="0"/>
              <a:t> </a:t>
            </a:r>
            <a:r>
              <a:rPr spc="-20" dirty="0"/>
              <a:t>Mismatch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21387" y="2826171"/>
            <a:ext cx="4638040" cy="131000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75"/>
              </a:spcBef>
            </a:pPr>
            <a:r>
              <a:rPr sz="2800" spc="-10" dirty="0">
                <a:solidFill>
                  <a:srgbClr val="8D8D8D"/>
                </a:solidFill>
                <a:latin typeface="Consolas"/>
                <a:cs typeface="Consolas"/>
              </a:rPr>
              <a:t>tru</a:t>
            </a:r>
            <a:r>
              <a:rPr sz="2800" spc="-5" dirty="0">
                <a:solidFill>
                  <a:srgbClr val="8D8D8D"/>
                </a:solidFill>
                <a:latin typeface="Consolas"/>
                <a:cs typeface="Consolas"/>
              </a:rPr>
              <a:t>e</a:t>
            </a:r>
            <a:r>
              <a:rPr sz="2800" spc="-705" dirty="0">
                <a:solidFill>
                  <a:srgbClr val="8D8D8D"/>
                </a:solidFill>
                <a:latin typeface="Consolas"/>
                <a:cs typeface="Consolas"/>
              </a:rPr>
              <a:t> </a:t>
            </a:r>
            <a:r>
              <a:rPr sz="2800" spc="114" dirty="0">
                <a:solidFill>
                  <a:srgbClr val="3E3E3E"/>
                </a:solidFill>
                <a:latin typeface="Verdana"/>
                <a:cs typeface="Verdana"/>
              </a:rPr>
              <a:t>w</a:t>
            </a:r>
            <a:r>
              <a:rPr sz="2800" spc="-45" dirty="0">
                <a:solidFill>
                  <a:srgbClr val="3E3E3E"/>
                </a:solidFill>
                <a:latin typeface="Verdana"/>
                <a:cs typeface="Verdana"/>
              </a:rPr>
              <a:t>h</a:t>
            </a:r>
            <a:r>
              <a:rPr sz="2800" spc="-35" dirty="0">
                <a:solidFill>
                  <a:srgbClr val="3E3E3E"/>
                </a:solidFill>
                <a:latin typeface="Verdana"/>
                <a:cs typeface="Verdana"/>
              </a:rPr>
              <a:t>en</a:t>
            </a:r>
            <a:r>
              <a:rPr sz="2800" spc="-14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60" dirty="0">
                <a:solidFill>
                  <a:srgbClr val="3E3E3E"/>
                </a:solidFill>
                <a:latin typeface="Verdana"/>
                <a:cs typeface="Verdana"/>
              </a:rPr>
              <a:t>an</a:t>
            </a:r>
            <a:r>
              <a:rPr sz="2800" spc="-14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35" dirty="0">
                <a:solidFill>
                  <a:srgbClr val="3E3E3E"/>
                </a:solidFill>
                <a:latin typeface="Verdana"/>
                <a:cs typeface="Verdana"/>
              </a:rPr>
              <a:t>e</a:t>
            </a:r>
            <a:r>
              <a:rPr sz="2800" spc="-20" dirty="0">
                <a:solidFill>
                  <a:srgbClr val="3E3E3E"/>
                </a:solidFill>
                <a:latin typeface="Verdana"/>
                <a:cs typeface="Verdana"/>
              </a:rPr>
              <a:t>l</a:t>
            </a:r>
            <a:r>
              <a:rPr sz="2800" spc="-30" dirty="0">
                <a:solidFill>
                  <a:srgbClr val="3E3E3E"/>
                </a:solidFill>
                <a:latin typeface="Verdana"/>
                <a:cs typeface="Verdana"/>
              </a:rPr>
              <a:t>e</a:t>
            </a:r>
            <a:r>
              <a:rPr sz="2800" spc="-45" dirty="0">
                <a:solidFill>
                  <a:srgbClr val="3E3E3E"/>
                </a:solidFill>
                <a:latin typeface="Verdana"/>
                <a:cs typeface="Verdana"/>
              </a:rPr>
              <a:t>m</a:t>
            </a:r>
            <a:r>
              <a:rPr sz="2800" spc="-35" dirty="0">
                <a:solidFill>
                  <a:srgbClr val="3E3E3E"/>
                </a:solidFill>
                <a:latin typeface="Verdana"/>
                <a:cs typeface="Verdana"/>
              </a:rPr>
              <a:t>e</a:t>
            </a:r>
            <a:r>
              <a:rPr sz="2800" spc="-30" dirty="0">
                <a:solidFill>
                  <a:srgbClr val="3E3E3E"/>
                </a:solidFill>
                <a:latin typeface="Verdana"/>
                <a:cs typeface="Verdana"/>
              </a:rPr>
              <a:t>n</a:t>
            </a:r>
            <a:r>
              <a:rPr sz="2800" spc="45" dirty="0">
                <a:solidFill>
                  <a:srgbClr val="3E3E3E"/>
                </a:solidFill>
                <a:latin typeface="Verdana"/>
                <a:cs typeface="Verdana"/>
              </a:rPr>
              <a:t>t</a:t>
            </a:r>
            <a:r>
              <a:rPr sz="2800" spc="-145" dirty="0">
                <a:solidFill>
                  <a:srgbClr val="3E3E3E"/>
                </a:solidFill>
                <a:latin typeface="Verdana"/>
                <a:cs typeface="Verdana"/>
              </a:rPr>
              <a:t>’</a:t>
            </a:r>
            <a:r>
              <a:rPr sz="2800" spc="-55" dirty="0">
                <a:solidFill>
                  <a:srgbClr val="3E3E3E"/>
                </a:solidFill>
                <a:latin typeface="Verdana"/>
                <a:cs typeface="Verdana"/>
              </a:rPr>
              <a:t>s  </a:t>
            </a:r>
            <a:r>
              <a:rPr sz="2800" spc="-50" dirty="0">
                <a:solidFill>
                  <a:srgbClr val="3E3E3E"/>
                </a:solidFill>
                <a:latin typeface="Verdana"/>
                <a:cs typeface="Verdana"/>
              </a:rPr>
              <a:t>value</a:t>
            </a:r>
            <a:r>
              <a:rPr sz="2800" spc="-15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5" dirty="0">
                <a:solidFill>
                  <a:srgbClr val="3E3E3E"/>
                </a:solidFill>
                <a:latin typeface="Verdana"/>
                <a:cs typeface="Verdana"/>
              </a:rPr>
              <a:t>doesn’t</a:t>
            </a:r>
            <a:r>
              <a:rPr sz="2800" spc="-15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15" dirty="0">
                <a:solidFill>
                  <a:srgbClr val="3E3E3E"/>
                </a:solidFill>
                <a:latin typeface="Verdana"/>
                <a:cs typeface="Verdana"/>
              </a:rPr>
              <a:t>match</a:t>
            </a:r>
            <a:r>
              <a:rPr sz="2800" spc="-17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20" dirty="0">
                <a:solidFill>
                  <a:srgbClr val="3E3E3E"/>
                </a:solidFill>
                <a:latin typeface="Verdana"/>
                <a:cs typeface="Verdana"/>
              </a:rPr>
              <a:t>given </a:t>
            </a:r>
            <a:r>
              <a:rPr sz="2800" spc="-96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35" dirty="0">
                <a:solidFill>
                  <a:srgbClr val="3E3E3E"/>
                </a:solidFill>
                <a:latin typeface="Verdana"/>
                <a:cs typeface="Verdana"/>
              </a:rPr>
              <a:t>regular</a:t>
            </a:r>
            <a:r>
              <a:rPr sz="2800" spc="-12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35" dirty="0">
                <a:solidFill>
                  <a:srgbClr val="3E3E3E"/>
                </a:solidFill>
                <a:latin typeface="Verdana"/>
                <a:cs typeface="Verdana"/>
              </a:rPr>
              <a:t>expression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7105" y="3341370"/>
            <a:ext cx="4933315" cy="988060"/>
          </a:xfrm>
          <a:custGeom>
            <a:avLst/>
            <a:gdLst/>
            <a:ahLst/>
            <a:cxnLst/>
            <a:rect l="l" t="t" r="r" b="b"/>
            <a:pathLst>
              <a:path w="4933315" h="988060">
                <a:moveTo>
                  <a:pt x="0" y="463295"/>
                </a:moveTo>
                <a:lnTo>
                  <a:pt x="3015996" y="463295"/>
                </a:lnTo>
                <a:lnTo>
                  <a:pt x="3015996" y="987551"/>
                </a:lnTo>
                <a:lnTo>
                  <a:pt x="0" y="987551"/>
                </a:lnTo>
                <a:lnTo>
                  <a:pt x="0" y="463295"/>
                </a:lnTo>
                <a:close/>
              </a:path>
              <a:path w="4933315" h="988060">
                <a:moveTo>
                  <a:pt x="0" y="0"/>
                </a:moveTo>
                <a:lnTo>
                  <a:pt x="4933188" y="0"/>
                </a:lnTo>
                <a:lnTo>
                  <a:pt x="4933188" y="524256"/>
                </a:lnTo>
                <a:lnTo>
                  <a:pt x="0" y="524256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2961" y="2809557"/>
            <a:ext cx="4418330" cy="1489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5904" marR="5080" indent="-24384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0C9DBF"/>
                </a:solidFill>
                <a:latin typeface="Courier New"/>
                <a:cs typeface="Courier New"/>
              </a:rPr>
              <a:t>&lt;</a:t>
            </a:r>
            <a:r>
              <a:rPr sz="3200" spc="-5" dirty="0">
                <a:solidFill>
                  <a:srgbClr val="F05A28"/>
                </a:solidFill>
                <a:latin typeface="Courier New"/>
                <a:cs typeface="Courier New"/>
              </a:rPr>
              <a:t>input </a:t>
            </a:r>
            <a:r>
              <a:rPr sz="3200" spc="-5" dirty="0">
                <a:solidFill>
                  <a:srgbClr val="DA6997"/>
                </a:solidFill>
                <a:latin typeface="Courier New"/>
                <a:cs typeface="Courier New"/>
              </a:rPr>
              <a:t>type</a:t>
            </a:r>
            <a:r>
              <a:rPr sz="3200" spc="-5" dirty="0">
                <a:solidFill>
                  <a:srgbClr val="0C9DBF"/>
                </a:solidFill>
                <a:latin typeface="Courier New"/>
                <a:cs typeface="Courier New"/>
              </a:rPr>
              <a:t>="text" </a:t>
            </a:r>
            <a:r>
              <a:rPr sz="3200" spc="-1910" dirty="0">
                <a:solidFill>
                  <a:srgbClr val="0C9DBF"/>
                </a:solidFill>
                <a:latin typeface="Courier New"/>
                <a:cs typeface="Courier New"/>
              </a:rPr>
              <a:t> </a:t>
            </a:r>
            <a:r>
              <a:rPr sz="3200" spc="-5" dirty="0">
                <a:solidFill>
                  <a:srgbClr val="DA6997"/>
                </a:solidFill>
                <a:latin typeface="Courier New"/>
                <a:cs typeface="Courier New"/>
              </a:rPr>
              <a:t>maxlength</a:t>
            </a:r>
            <a:r>
              <a:rPr sz="3200" spc="-5" dirty="0">
                <a:solidFill>
                  <a:srgbClr val="0C9DBF"/>
                </a:solidFill>
                <a:latin typeface="Courier New"/>
                <a:cs typeface="Courier New"/>
              </a:rPr>
              <a:t>="3" </a:t>
            </a:r>
            <a:r>
              <a:rPr sz="3200" dirty="0">
                <a:solidFill>
                  <a:srgbClr val="0C9DBF"/>
                </a:solidFill>
                <a:latin typeface="Courier New"/>
                <a:cs typeface="Courier New"/>
              </a:rPr>
              <a:t> </a:t>
            </a:r>
            <a:r>
              <a:rPr sz="3200" spc="-5" dirty="0">
                <a:solidFill>
                  <a:srgbClr val="DA6997"/>
                </a:solidFill>
                <a:latin typeface="Courier New"/>
                <a:cs typeface="Courier New"/>
              </a:rPr>
              <a:t>value</a:t>
            </a:r>
            <a:r>
              <a:rPr sz="3200" spc="-5" dirty="0">
                <a:solidFill>
                  <a:srgbClr val="0C9DBF"/>
                </a:solidFill>
                <a:latin typeface="Courier New"/>
                <a:cs typeface="Courier New"/>
              </a:rPr>
              <a:t>="hello"/&gt;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29946" y="1903409"/>
            <a:ext cx="28575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Too</a:t>
            </a:r>
            <a:r>
              <a:rPr spc="-325" dirty="0"/>
              <a:t> </a:t>
            </a:r>
            <a:r>
              <a:rPr spc="135" dirty="0"/>
              <a:t>Long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21387" y="2826171"/>
            <a:ext cx="4696460" cy="173672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80"/>
              </a:spcBef>
            </a:pPr>
            <a:r>
              <a:rPr sz="2800" spc="-10" dirty="0">
                <a:solidFill>
                  <a:srgbClr val="8D8D8D"/>
                </a:solidFill>
                <a:latin typeface="Consolas"/>
                <a:cs typeface="Consolas"/>
              </a:rPr>
              <a:t>tru</a:t>
            </a:r>
            <a:r>
              <a:rPr sz="2800" spc="-5" dirty="0">
                <a:solidFill>
                  <a:srgbClr val="8D8D8D"/>
                </a:solidFill>
                <a:latin typeface="Consolas"/>
                <a:cs typeface="Consolas"/>
              </a:rPr>
              <a:t>e</a:t>
            </a:r>
            <a:r>
              <a:rPr sz="2800" spc="-705" dirty="0">
                <a:solidFill>
                  <a:srgbClr val="8D8D8D"/>
                </a:solidFill>
                <a:latin typeface="Consolas"/>
                <a:cs typeface="Consolas"/>
              </a:rPr>
              <a:t> </a:t>
            </a:r>
            <a:r>
              <a:rPr sz="2800" spc="114" dirty="0">
                <a:solidFill>
                  <a:srgbClr val="3E3E3E"/>
                </a:solidFill>
                <a:latin typeface="Verdana"/>
                <a:cs typeface="Verdana"/>
              </a:rPr>
              <a:t>w</a:t>
            </a:r>
            <a:r>
              <a:rPr sz="2800" spc="-45" dirty="0">
                <a:solidFill>
                  <a:srgbClr val="3E3E3E"/>
                </a:solidFill>
                <a:latin typeface="Verdana"/>
                <a:cs typeface="Verdana"/>
              </a:rPr>
              <a:t>h</a:t>
            </a:r>
            <a:r>
              <a:rPr sz="2800" spc="-35" dirty="0">
                <a:solidFill>
                  <a:srgbClr val="3E3E3E"/>
                </a:solidFill>
                <a:latin typeface="Verdana"/>
                <a:cs typeface="Verdana"/>
              </a:rPr>
              <a:t>en</a:t>
            </a:r>
            <a:r>
              <a:rPr sz="2800" spc="-14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60" dirty="0">
                <a:solidFill>
                  <a:srgbClr val="3E3E3E"/>
                </a:solidFill>
                <a:latin typeface="Verdana"/>
                <a:cs typeface="Verdana"/>
              </a:rPr>
              <a:t>an</a:t>
            </a:r>
            <a:r>
              <a:rPr sz="2800" spc="-14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35" dirty="0">
                <a:solidFill>
                  <a:srgbClr val="3E3E3E"/>
                </a:solidFill>
                <a:latin typeface="Verdana"/>
                <a:cs typeface="Verdana"/>
              </a:rPr>
              <a:t>e</a:t>
            </a:r>
            <a:r>
              <a:rPr sz="2800" spc="-20" dirty="0">
                <a:solidFill>
                  <a:srgbClr val="3E3E3E"/>
                </a:solidFill>
                <a:latin typeface="Verdana"/>
                <a:cs typeface="Verdana"/>
              </a:rPr>
              <a:t>l</a:t>
            </a:r>
            <a:r>
              <a:rPr sz="2800" spc="-30" dirty="0">
                <a:solidFill>
                  <a:srgbClr val="3E3E3E"/>
                </a:solidFill>
                <a:latin typeface="Verdana"/>
                <a:cs typeface="Verdana"/>
              </a:rPr>
              <a:t>e</a:t>
            </a:r>
            <a:r>
              <a:rPr sz="2800" spc="-45" dirty="0">
                <a:solidFill>
                  <a:srgbClr val="3E3E3E"/>
                </a:solidFill>
                <a:latin typeface="Verdana"/>
                <a:cs typeface="Verdana"/>
              </a:rPr>
              <a:t>m</a:t>
            </a:r>
            <a:r>
              <a:rPr sz="2800" spc="-35" dirty="0">
                <a:solidFill>
                  <a:srgbClr val="3E3E3E"/>
                </a:solidFill>
                <a:latin typeface="Verdana"/>
                <a:cs typeface="Verdana"/>
              </a:rPr>
              <a:t>e</a:t>
            </a:r>
            <a:r>
              <a:rPr sz="2800" spc="-30" dirty="0">
                <a:solidFill>
                  <a:srgbClr val="3E3E3E"/>
                </a:solidFill>
                <a:latin typeface="Verdana"/>
                <a:cs typeface="Verdana"/>
              </a:rPr>
              <a:t>n</a:t>
            </a:r>
            <a:r>
              <a:rPr sz="2800" spc="45" dirty="0">
                <a:solidFill>
                  <a:srgbClr val="3E3E3E"/>
                </a:solidFill>
                <a:latin typeface="Verdana"/>
                <a:cs typeface="Verdana"/>
              </a:rPr>
              <a:t>t</a:t>
            </a:r>
            <a:r>
              <a:rPr sz="2800" spc="-145" dirty="0">
                <a:solidFill>
                  <a:srgbClr val="3E3E3E"/>
                </a:solidFill>
                <a:latin typeface="Verdana"/>
                <a:cs typeface="Verdana"/>
              </a:rPr>
              <a:t>’</a:t>
            </a:r>
            <a:r>
              <a:rPr sz="2800" spc="-55" dirty="0">
                <a:solidFill>
                  <a:srgbClr val="3E3E3E"/>
                </a:solidFill>
                <a:latin typeface="Verdana"/>
                <a:cs typeface="Verdana"/>
              </a:rPr>
              <a:t>s  </a:t>
            </a:r>
            <a:r>
              <a:rPr sz="2800" spc="-50" dirty="0">
                <a:solidFill>
                  <a:srgbClr val="3E3E3E"/>
                </a:solidFill>
                <a:latin typeface="Verdana"/>
                <a:cs typeface="Verdana"/>
              </a:rPr>
              <a:t>value</a:t>
            </a:r>
            <a:r>
              <a:rPr sz="2800" spc="-15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3E3E3E"/>
                </a:solidFill>
                <a:latin typeface="Verdana"/>
                <a:cs typeface="Verdana"/>
              </a:rPr>
              <a:t>length</a:t>
            </a:r>
            <a:r>
              <a:rPr sz="2800" spc="-15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55" dirty="0">
                <a:solidFill>
                  <a:srgbClr val="3E3E3E"/>
                </a:solidFill>
                <a:latin typeface="Verdana"/>
                <a:cs typeface="Verdana"/>
              </a:rPr>
              <a:t>is</a:t>
            </a:r>
            <a:r>
              <a:rPr sz="2800" spc="-15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10" dirty="0">
                <a:solidFill>
                  <a:srgbClr val="3E3E3E"/>
                </a:solidFill>
                <a:latin typeface="Verdana"/>
                <a:cs typeface="Verdana"/>
              </a:rPr>
              <a:t>longer</a:t>
            </a:r>
            <a:r>
              <a:rPr sz="2800" spc="-15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35" dirty="0">
                <a:solidFill>
                  <a:srgbClr val="3E3E3E"/>
                </a:solidFill>
                <a:latin typeface="Verdana"/>
                <a:cs typeface="Verdana"/>
              </a:rPr>
              <a:t>than </a:t>
            </a:r>
            <a:r>
              <a:rPr sz="2800" spc="-969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15" dirty="0">
                <a:solidFill>
                  <a:srgbClr val="3E3E3E"/>
                </a:solidFill>
                <a:latin typeface="Verdana"/>
                <a:cs typeface="Verdana"/>
              </a:rPr>
              <a:t>the </a:t>
            </a:r>
            <a:r>
              <a:rPr sz="2800" spc="-50" dirty="0">
                <a:solidFill>
                  <a:srgbClr val="3E3E3E"/>
                </a:solidFill>
                <a:latin typeface="Verdana"/>
                <a:cs typeface="Verdana"/>
              </a:rPr>
              <a:t>value </a:t>
            </a:r>
            <a:r>
              <a:rPr sz="2800" spc="-45" dirty="0">
                <a:solidFill>
                  <a:srgbClr val="3E3E3E"/>
                </a:solidFill>
                <a:latin typeface="Verdana"/>
                <a:cs typeface="Verdana"/>
              </a:rPr>
              <a:t>in </a:t>
            </a:r>
            <a:r>
              <a:rPr sz="2800" spc="-15" dirty="0">
                <a:solidFill>
                  <a:srgbClr val="3E3E3E"/>
                </a:solidFill>
                <a:latin typeface="Verdana"/>
                <a:cs typeface="Verdana"/>
              </a:rPr>
              <a:t>the </a:t>
            </a:r>
            <a:r>
              <a:rPr sz="2800" spc="-10" dirty="0">
                <a:solidFill>
                  <a:srgbClr val="8D8D8D"/>
                </a:solidFill>
                <a:latin typeface="Consolas"/>
                <a:cs typeface="Consolas"/>
              </a:rPr>
              <a:t>maxlength </a:t>
            </a:r>
            <a:r>
              <a:rPr sz="2800" spc="-1525" dirty="0">
                <a:solidFill>
                  <a:srgbClr val="8D8D8D"/>
                </a:solidFill>
                <a:latin typeface="Consolas"/>
                <a:cs typeface="Consolas"/>
              </a:rPr>
              <a:t> </a:t>
            </a:r>
            <a:r>
              <a:rPr sz="2800" spc="-15" dirty="0">
                <a:solidFill>
                  <a:srgbClr val="3E3E3E"/>
                </a:solidFill>
                <a:latin typeface="Verdana"/>
                <a:cs typeface="Verdana"/>
              </a:rPr>
              <a:t>attribute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9381" y="3341370"/>
            <a:ext cx="3308985" cy="988060"/>
          </a:xfrm>
          <a:custGeom>
            <a:avLst/>
            <a:gdLst/>
            <a:ahLst/>
            <a:cxnLst/>
            <a:rect l="l" t="t" r="r" b="b"/>
            <a:pathLst>
              <a:path w="3308985" h="988060">
                <a:moveTo>
                  <a:pt x="0" y="463295"/>
                </a:moveTo>
                <a:lnTo>
                  <a:pt x="3308604" y="463295"/>
                </a:lnTo>
                <a:lnTo>
                  <a:pt x="3308604" y="987551"/>
                </a:lnTo>
                <a:lnTo>
                  <a:pt x="0" y="987551"/>
                </a:lnTo>
                <a:lnTo>
                  <a:pt x="0" y="463295"/>
                </a:lnTo>
                <a:close/>
              </a:path>
              <a:path w="3308985" h="988060">
                <a:moveTo>
                  <a:pt x="0" y="0"/>
                </a:moveTo>
                <a:lnTo>
                  <a:pt x="3308604" y="0"/>
                </a:lnTo>
                <a:lnTo>
                  <a:pt x="3308604" y="524256"/>
                </a:lnTo>
                <a:lnTo>
                  <a:pt x="0" y="524256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2961" y="2565717"/>
            <a:ext cx="46621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0C9DBF"/>
                </a:solidFill>
                <a:latin typeface="Courier New"/>
                <a:cs typeface="Courier New"/>
              </a:rPr>
              <a:t>&lt;</a:t>
            </a:r>
            <a:r>
              <a:rPr sz="3200" spc="-5" dirty="0">
                <a:solidFill>
                  <a:srgbClr val="F05A28"/>
                </a:solidFill>
                <a:latin typeface="Courier New"/>
                <a:cs typeface="Courier New"/>
              </a:rPr>
              <a:t>input</a:t>
            </a:r>
            <a:r>
              <a:rPr sz="3200" spc="-20" dirty="0">
                <a:solidFill>
                  <a:srgbClr val="F05A28"/>
                </a:solidFill>
                <a:latin typeface="Courier New"/>
                <a:cs typeface="Courier New"/>
              </a:rPr>
              <a:t> </a:t>
            </a:r>
            <a:r>
              <a:rPr sz="3200" spc="-5" dirty="0">
                <a:solidFill>
                  <a:srgbClr val="DA6997"/>
                </a:solidFill>
                <a:latin typeface="Courier New"/>
                <a:cs typeface="Courier New"/>
              </a:rPr>
              <a:t>type</a:t>
            </a:r>
            <a:r>
              <a:rPr sz="3200" spc="-5" dirty="0">
                <a:solidFill>
                  <a:srgbClr val="0C9DBF"/>
                </a:solidFill>
                <a:latin typeface="Courier New"/>
                <a:cs typeface="Courier New"/>
              </a:rPr>
              <a:t>="range"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8150" y="3068573"/>
            <a:ext cx="1828800" cy="525780"/>
          </a:xfrm>
          <a:prstGeom prst="rect">
            <a:avLst/>
          </a:prstGeom>
          <a:solidFill>
            <a:srgbClr val="3E3E3E"/>
          </a:solidFill>
          <a:ln w="38100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0800">
              <a:lnSpc>
                <a:spcPts val="3825"/>
              </a:lnSpc>
            </a:pPr>
            <a:r>
              <a:rPr sz="3200" spc="-5" dirty="0">
                <a:solidFill>
                  <a:srgbClr val="DA6997"/>
                </a:solidFill>
                <a:latin typeface="Courier New"/>
                <a:cs typeface="Courier New"/>
              </a:rPr>
              <a:t>min</a:t>
            </a:r>
            <a:r>
              <a:rPr sz="3200" spc="-5" dirty="0">
                <a:solidFill>
                  <a:srgbClr val="0C9DBF"/>
                </a:solidFill>
                <a:latin typeface="Courier New"/>
                <a:cs typeface="Courier New"/>
              </a:rPr>
              <a:t>="3"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6699" y="3540669"/>
            <a:ext cx="270700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DA6997"/>
                </a:solidFill>
                <a:latin typeface="Courier New"/>
                <a:cs typeface="Courier New"/>
              </a:rPr>
              <a:t>max</a:t>
            </a:r>
            <a:r>
              <a:rPr sz="3200" spc="-5" dirty="0">
                <a:solidFill>
                  <a:srgbClr val="0C9DBF"/>
                </a:solidFill>
                <a:latin typeface="Courier New"/>
                <a:cs typeface="Courier New"/>
              </a:rPr>
              <a:t>="5" </a:t>
            </a:r>
            <a:r>
              <a:rPr sz="3200" dirty="0">
                <a:solidFill>
                  <a:srgbClr val="0C9DBF"/>
                </a:solidFill>
                <a:latin typeface="Courier New"/>
                <a:cs typeface="Courier New"/>
              </a:rPr>
              <a:t> </a:t>
            </a:r>
            <a:r>
              <a:rPr sz="3200" spc="-5" dirty="0">
                <a:solidFill>
                  <a:srgbClr val="DA6997"/>
                </a:solidFill>
                <a:latin typeface="Courier New"/>
                <a:cs typeface="Courier New"/>
              </a:rPr>
              <a:t>value</a:t>
            </a:r>
            <a:r>
              <a:rPr sz="3200" spc="-5" dirty="0">
                <a:solidFill>
                  <a:srgbClr val="0C9DBF"/>
                </a:solidFill>
                <a:latin typeface="Courier New"/>
                <a:cs typeface="Courier New"/>
              </a:rPr>
              <a:t>="0"/&gt;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429946" y="1903409"/>
            <a:ext cx="52825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Range</a:t>
            </a:r>
            <a:r>
              <a:rPr spc="-295" dirty="0"/>
              <a:t> </a:t>
            </a:r>
            <a:r>
              <a:rPr spc="40" dirty="0"/>
              <a:t>Underflow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521387" y="2826171"/>
            <a:ext cx="445643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8D8D8D"/>
                </a:solidFill>
                <a:latin typeface="Consolas"/>
                <a:cs typeface="Consolas"/>
              </a:rPr>
              <a:t>tru</a:t>
            </a:r>
            <a:r>
              <a:rPr sz="2800" spc="-5" dirty="0">
                <a:solidFill>
                  <a:srgbClr val="8D8D8D"/>
                </a:solidFill>
                <a:latin typeface="Consolas"/>
                <a:cs typeface="Consolas"/>
              </a:rPr>
              <a:t>e</a:t>
            </a:r>
            <a:r>
              <a:rPr sz="2800" spc="-705" dirty="0">
                <a:solidFill>
                  <a:srgbClr val="8D8D8D"/>
                </a:solidFill>
                <a:latin typeface="Consolas"/>
                <a:cs typeface="Consolas"/>
              </a:rPr>
              <a:t> </a:t>
            </a:r>
            <a:r>
              <a:rPr sz="2800" spc="114" dirty="0">
                <a:solidFill>
                  <a:srgbClr val="3E3E3E"/>
                </a:solidFill>
                <a:latin typeface="Verdana"/>
                <a:cs typeface="Verdana"/>
              </a:rPr>
              <a:t>w</a:t>
            </a:r>
            <a:r>
              <a:rPr sz="2800" spc="-45" dirty="0">
                <a:solidFill>
                  <a:srgbClr val="3E3E3E"/>
                </a:solidFill>
                <a:latin typeface="Verdana"/>
                <a:cs typeface="Verdana"/>
              </a:rPr>
              <a:t>h</a:t>
            </a:r>
            <a:r>
              <a:rPr sz="2800" spc="-35" dirty="0">
                <a:solidFill>
                  <a:srgbClr val="3E3E3E"/>
                </a:solidFill>
                <a:latin typeface="Verdana"/>
                <a:cs typeface="Verdana"/>
              </a:rPr>
              <a:t>en</a:t>
            </a:r>
            <a:r>
              <a:rPr sz="2800" spc="-14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65" dirty="0">
                <a:solidFill>
                  <a:srgbClr val="3E3E3E"/>
                </a:solidFill>
                <a:latin typeface="Verdana"/>
                <a:cs typeface="Verdana"/>
              </a:rPr>
              <a:t>a</a:t>
            </a:r>
            <a:r>
              <a:rPr sz="2800" spc="-15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145" dirty="0">
                <a:solidFill>
                  <a:srgbClr val="3E3E3E"/>
                </a:solidFill>
                <a:latin typeface="Verdana"/>
                <a:cs typeface="Verdana"/>
              </a:rPr>
              <a:t>r</a:t>
            </a:r>
            <a:r>
              <a:rPr sz="2800" spc="-55" dirty="0">
                <a:solidFill>
                  <a:srgbClr val="3E3E3E"/>
                </a:solidFill>
                <a:latin typeface="Verdana"/>
                <a:cs typeface="Verdana"/>
              </a:rPr>
              <a:t>an</a:t>
            </a:r>
            <a:r>
              <a:rPr sz="2800" spc="110" dirty="0">
                <a:solidFill>
                  <a:srgbClr val="3E3E3E"/>
                </a:solidFill>
                <a:latin typeface="Verdana"/>
                <a:cs typeface="Verdana"/>
              </a:rPr>
              <a:t>g</a:t>
            </a:r>
            <a:r>
              <a:rPr sz="2800" spc="-15" dirty="0">
                <a:solidFill>
                  <a:srgbClr val="3E3E3E"/>
                </a:solidFill>
                <a:latin typeface="Verdana"/>
                <a:cs typeface="Verdana"/>
              </a:rPr>
              <a:t>e</a:t>
            </a:r>
            <a:r>
              <a:rPr sz="2800" spc="-12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20" dirty="0">
                <a:solidFill>
                  <a:srgbClr val="3E3E3E"/>
                </a:solidFill>
                <a:latin typeface="Verdana"/>
                <a:cs typeface="Verdana"/>
              </a:rPr>
              <a:t>t</a:t>
            </a:r>
            <a:r>
              <a:rPr sz="2800" spc="-5" dirty="0">
                <a:solidFill>
                  <a:srgbClr val="3E3E3E"/>
                </a:solidFill>
                <a:latin typeface="Verdana"/>
                <a:cs typeface="Verdana"/>
              </a:rPr>
              <a:t>y</a:t>
            </a:r>
            <a:r>
              <a:rPr sz="2800" spc="110" dirty="0">
                <a:solidFill>
                  <a:srgbClr val="3E3E3E"/>
                </a:solidFill>
                <a:latin typeface="Verdana"/>
                <a:cs typeface="Verdana"/>
              </a:rPr>
              <a:t>p</a:t>
            </a:r>
            <a:r>
              <a:rPr sz="2800" spc="-55" dirty="0">
                <a:solidFill>
                  <a:srgbClr val="3E3E3E"/>
                </a:solidFill>
                <a:latin typeface="Verdana"/>
                <a:cs typeface="Verdana"/>
              </a:rPr>
              <a:t>e</a:t>
            </a:r>
            <a:r>
              <a:rPr sz="2800" spc="-100" dirty="0">
                <a:solidFill>
                  <a:srgbClr val="3E3E3E"/>
                </a:solidFill>
                <a:latin typeface="Verdana"/>
                <a:cs typeface="Verdana"/>
              </a:rPr>
              <a:t>’</a:t>
            </a:r>
            <a:r>
              <a:rPr sz="2800" spc="-55" dirty="0">
                <a:solidFill>
                  <a:srgbClr val="3E3E3E"/>
                </a:solidFill>
                <a:latin typeface="Verdana"/>
                <a:cs typeface="Verdana"/>
              </a:rPr>
              <a:t>s  </a:t>
            </a:r>
            <a:r>
              <a:rPr sz="2800" spc="-50" dirty="0">
                <a:solidFill>
                  <a:srgbClr val="3E3E3E"/>
                </a:solidFill>
                <a:latin typeface="Verdana"/>
                <a:cs typeface="Verdana"/>
              </a:rPr>
              <a:t>value </a:t>
            </a:r>
            <a:r>
              <a:rPr sz="2800" spc="-55" dirty="0">
                <a:solidFill>
                  <a:srgbClr val="3E3E3E"/>
                </a:solidFill>
                <a:latin typeface="Verdana"/>
                <a:cs typeface="Verdana"/>
              </a:rPr>
              <a:t>is </a:t>
            </a:r>
            <a:r>
              <a:rPr sz="2800" spc="-50" dirty="0">
                <a:solidFill>
                  <a:srgbClr val="3E3E3E"/>
                </a:solidFill>
                <a:latin typeface="Verdana"/>
                <a:cs typeface="Verdana"/>
              </a:rPr>
              <a:t>smaller </a:t>
            </a:r>
            <a:r>
              <a:rPr sz="2800" spc="-35" dirty="0">
                <a:solidFill>
                  <a:srgbClr val="3E3E3E"/>
                </a:solidFill>
                <a:latin typeface="Verdana"/>
                <a:cs typeface="Verdana"/>
              </a:rPr>
              <a:t>than </a:t>
            </a:r>
            <a:r>
              <a:rPr sz="2800" spc="-15" dirty="0">
                <a:solidFill>
                  <a:srgbClr val="3E3E3E"/>
                </a:solidFill>
                <a:latin typeface="Verdana"/>
                <a:cs typeface="Verdana"/>
              </a:rPr>
              <a:t>the </a:t>
            </a:r>
            <a:r>
              <a:rPr sz="2800" spc="-1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8D8D8D"/>
                </a:solidFill>
                <a:latin typeface="Consolas"/>
                <a:cs typeface="Consolas"/>
              </a:rPr>
              <a:t>mi</a:t>
            </a:r>
            <a:r>
              <a:rPr sz="2800" spc="-5" dirty="0">
                <a:solidFill>
                  <a:srgbClr val="8D8D8D"/>
                </a:solidFill>
                <a:latin typeface="Consolas"/>
                <a:cs typeface="Consolas"/>
              </a:rPr>
              <a:t>n</a:t>
            </a:r>
            <a:r>
              <a:rPr sz="2800" spc="-705" dirty="0">
                <a:solidFill>
                  <a:srgbClr val="8D8D8D"/>
                </a:solidFill>
                <a:latin typeface="Consolas"/>
                <a:cs typeface="Consolas"/>
              </a:rPr>
              <a:t> </a:t>
            </a:r>
            <a:r>
              <a:rPr sz="2800" spc="-80" dirty="0">
                <a:solidFill>
                  <a:srgbClr val="3E3E3E"/>
                </a:solidFill>
                <a:latin typeface="Verdana"/>
                <a:cs typeface="Verdana"/>
              </a:rPr>
              <a:t>a</a:t>
            </a:r>
            <a:r>
              <a:rPr sz="2800" spc="-10" dirty="0">
                <a:solidFill>
                  <a:srgbClr val="3E3E3E"/>
                </a:solidFill>
                <a:latin typeface="Verdana"/>
                <a:cs typeface="Verdana"/>
              </a:rPr>
              <a:t>ttr</a:t>
            </a:r>
            <a:r>
              <a:rPr sz="2800" spc="15" dirty="0">
                <a:solidFill>
                  <a:srgbClr val="3E3E3E"/>
                </a:solidFill>
                <a:latin typeface="Verdana"/>
                <a:cs typeface="Verdana"/>
              </a:rPr>
              <a:t>i</a:t>
            </a:r>
            <a:r>
              <a:rPr sz="2800" spc="50" dirty="0">
                <a:solidFill>
                  <a:srgbClr val="3E3E3E"/>
                </a:solidFill>
                <a:latin typeface="Verdana"/>
                <a:cs typeface="Verdana"/>
              </a:rPr>
              <a:t>b</a:t>
            </a:r>
            <a:r>
              <a:rPr sz="2800" spc="-45" dirty="0">
                <a:solidFill>
                  <a:srgbClr val="3E3E3E"/>
                </a:solidFill>
                <a:latin typeface="Verdana"/>
                <a:cs typeface="Verdana"/>
              </a:rPr>
              <a:t>u</a:t>
            </a:r>
            <a:r>
              <a:rPr sz="2800" spc="-15" dirty="0">
                <a:solidFill>
                  <a:srgbClr val="3E3E3E"/>
                </a:solidFill>
                <a:latin typeface="Verdana"/>
                <a:cs typeface="Verdana"/>
              </a:rPr>
              <a:t>te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38150" y="4037838"/>
            <a:ext cx="2296795" cy="525780"/>
          </a:xfrm>
          <a:custGeom>
            <a:avLst/>
            <a:gdLst/>
            <a:ahLst/>
            <a:cxnLst/>
            <a:rect l="l" t="t" r="r" b="b"/>
            <a:pathLst>
              <a:path w="2296795" h="525779">
                <a:moveTo>
                  <a:pt x="0" y="0"/>
                </a:moveTo>
                <a:lnTo>
                  <a:pt x="2296668" y="0"/>
                </a:lnTo>
                <a:lnTo>
                  <a:pt x="2296668" y="525780"/>
                </a:lnTo>
                <a:lnTo>
                  <a:pt x="0" y="52578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ransition spd="med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2961" y="2565717"/>
            <a:ext cx="4662170" cy="1976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5904" marR="5080" indent="-24384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0C9DBF"/>
                </a:solidFill>
                <a:latin typeface="Courier New"/>
                <a:cs typeface="Courier New"/>
              </a:rPr>
              <a:t>&lt;</a:t>
            </a:r>
            <a:r>
              <a:rPr sz="3200" spc="-5" dirty="0">
                <a:solidFill>
                  <a:srgbClr val="F05A28"/>
                </a:solidFill>
                <a:latin typeface="Courier New"/>
                <a:cs typeface="Courier New"/>
              </a:rPr>
              <a:t>input </a:t>
            </a:r>
            <a:r>
              <a:rPr sz="3200" spc="-5" dirty="0">
                <a:solidFill>
                  <a:srgbClr val="DA6997"/>
                </a:solidFill>
                <a:latin typeface="Courier New"/>
                <a:cs typeface="Courier New"/>
              </a:rPr>
              <a:t>type</a:t>
            </a:r>
            <a:r>
              <a:rPr sz="3200" spc="-5" dirty="0">
                <a:solidFill>
                  <a:srgbClr val="0C9DBF"/>
                </a:solidFill>
                <a:latin typeface="Courier New"/>
                <a:cs typeface="Courier New"/>
              </a:rPr>
              <a:t>="range" </a:t>
            </a:r>
            <a:r>
              <a:rPr sz="3200" spc="-1910" dirty="0">
                <a:solidFill>
                  <a:srgbClr val="0C9DBF"/>
                </a:solidFill>
                <a:latin typeface="Courier New"/>
                <a:cs typeface="Courier New"/>
              </a:rPr>
              <a:t> </a:t>
            </a:r>
            <a:r>
              <a:rPr sz="3200" spc="-5" dirty="0">
                <a:solidFill>
                  <a:srgbClr val="DA6997"/>
                </a:solidFill>
                <a:latin typeface="Courier New"/>
                <a:cs typeface="Courier New"/>
              </a:rPr>
              <a:t>min</a:t>
            </a:r>
            <a:r>
              <a:rPr sz="3200" spc="-5" dirty="0">
                <a:solidFill>
                  <a:srgbClr val="0C9DBF"/>
                </a:solidFill>
                <a:latin typeface="Courier New"/>
                <a:cs typeface="Courier New"/>
              </a:rPr>
              <a:t>="3"</a:t>
            </a:r>
            <a:endParaRPr sz="3200">
              <a:latin typeface="Courier New"/>
              <a:cs typeface="Courier New"/>
            </a:endParaRPr>
          </a:p>
          <a:p>
            <a:pPr marL="255904" marR="1716405">
              <a:lnSpc>
                <a:spcPts val="3840"/>
              </a:lnSpc>
              <a:spcBef>
                <a:spcPts val="95"/>
              </a:spcBef>
            </a:pPr>
            <a:r>
              <a:rPr sz="3200" spc="-5" dirty="0">
                <a:solidFill>
                  <a:srgbClr val="DA6997"/>
                </a:solidFill>
                <a:latin typeface="Courier New"/>
                <a:cs typeface="Courier New"/>
              </a:rPr>
              <a:t>max</a:t>
            </a:r>
            <a:r>
              <a:rPr sz="3200" spc="-5" dirty="0">
                <a:solidFill>
                  <a:srgbClr val="0C9DBF"/>
                </a:solidFill>
                <a:latin typeface="Courier New"/>
                <a:cs typeface="Courier New"/>
              </a:rPr>
              <a:t>="5" </a:t>
            </a:r>
            <a:r>
              <a:rPr sz="3200" dirty="0">
                <a:solidFill>
                  <a:srgbClr val="0C9DBF"/>
                </a:solidFill>
                <a:latin typeface="Courier New"/>
                <a:cs typeface="Courier New"/>
              </a:rPr>
              <a:t> </a:t>
            </a:r>
            <a:r>
              <a:rPr sz="3200" spc="-5" dirty="0">
                <a:solidFill>
                  <a:srgbClr val="DA6997"/>
                </a:solidFill>
                <a:latin typeface="Courier New"/>
                <a:cs typeface="Courier New"/>
              </a:rPr>
              <a:t>value</a:t>
            </a:r>
            <a:r>
              <a:rPr sz="3200" spc="-5" dirty="0">
                <a:solidFill>
                  <a:srgbClr val="0C9DBF"/>
                </a:solidFill>
                <a:latin typeface="Courier New"/>
                <a:cs typeface="Courier New"/>
              </a:rPr>
              <a:t>="9"/&gt;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29946" y="1903409"/>
            <a:ext cx="48971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Range</a:t>
            </a:r>
            <a:r>
              <a:rPr spc="-315" dirty="0"/>
              <a:t> </a:t>
            </a:r>
            <a:r>
              <a:rPr spc="35" dirty="0"/>
              <a:t>Overflow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21387" y="2826171"/>
            <a:ext cx="445643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8D8D8D"/>
                </a:solidFill>
                <a:latin typeface="Consolas"/>
                <a:cs typeface="Consolas"/>
              </a:rPr>
              <a:t>tru</a:t>
            </a:r>
            <a:r>
              <a:rPr sz="2800" spc="-5" dirty="0">
                <a:solidFill>
                  <a:srgbClr val="8D8D8D"/>
                </a:solidFill>
                <a:latin typeface="Consolas"/>
                <a:cs typeface="Consolas"/>
              </a:rPr>
              <a:t>e</a:t>
            </a:r>
            <a:r>
              <a:rPr sz="2800" spc="-705" dirty="0">
                <a:solidFill>
                  <a:srgbClr val="8D8D8D"/>
                </a:solidFill>
                <a:latin typeface="Consolas"/>
                <a:cs typeface="Consolas"/>
              </a:rPr>
              <a:t> </a:t>
            </a:r>
            <a:r>
              <a:rPr sz="2800" spc="114" dirty="0">
                <a:solidFill>
                  <a:srgbClr val="3E3E3E"/>
                </a:solidFill>
                <a:latin typeface="Verdana"/>
                <a:cs typeface="Verdana"/>
              </a:rPr>
              <a:t>w</a:t>
            </a:r>
            <a:r>
              <a:rPr sz="2800" spc="-45" dirty="0">
                <a:solidFill>
                  <a:srgbClr val="3E3E3E"/>
                </a:solidFill>
                <a:latin typeface="Verdana"/>
                <a:cs typeface="Verdana"/>
              </a:rPr>
              <a:t>h</a:t>
            </a:r>
            <a:r>
              <a:rPr sz="2800" spc="-35" dirty="0">
                <a:solidFill>
                  <a:srgbClr val="3E3E3E"/>
                </a:solidFill>
                <a:latin typeface="Verdana"/>
                <a:cs typeface="Verdana"/>
              </a:rPr>
              <a:t>en</a:t>
            </a:r>
            <a:r>
              <a:rPr sz="2800" spc="-14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65" dirty="0">
                <a:solidFill>
                  <a:srgbClr val="3E3E3E"/>
                </a:solidFill>
                <a:latin typeface="Verdana"/>
                <a:cs typeface="Verdana"/>
              </a:rPr>
              <a:t>a</a:t>
            </a:r>
            <a:r>
              <a:rPr sz="2800" spc="-15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145" dirty="0">
                <a:solidFill>
                  <a:srgbClr val="3E3E3E"/>
                </a:solidFill>
                <a:latin typeface="Verdana"/>
                <a:cs typeface="Verdana"/>
              </a:rPr>
              <a:t>r</a:t>
            </a:r>
            <a:r>
              <a:rPr sz="2800" spc="-55" dirty="0">
                <a:solidFill>
                  <a:srgbClr val="3E3E3E"/>
                </a:solidFill>
                <a:latin typeface="Verdana"/>
                <a:cs typeface="Verdana"/>
              </a:rPr>
              <a:t>an</a:t>
            </a:r>
            <a:r>
              <a:rPr sz="2800" spc="110" dirty="0">
                <a:solidFill>
                  <a:srgbClr val="3E3E3E"/>
                </a:solidFill>
                <a:latin typeface="Verdana"/>
                <a:cs typeface="Verdana"/>
              </a:rPr>
              <a:t>g</a:t>
            </a:r>
            <a:r>
              <a:rPr sz="2800" spc="-15" dirty="0">
                <a:solidFill>
                  <a:srgbClr val="3E3E3E"/>
                </a:solidFill>
                <a:latin typeface="Verdana"/>
                <a:cs typeface="Verdana"/>
              </a:rPr>
              <a:t>e</a:t>
            </a:r>
            <a:r>
              <a:rPr sz="2800" spc="-12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20" dirty="0">
                <a:solidFill>
                  <a:srgbClr val="3E3E3E"/>
                </a:solidFill>
                <a:latin typeface="Verdana"/>
                <a:cs typeface="Verdana"/>
              </a:rPr>
              <a:t>t</a:t>
            </a:r>
            <a:r>
              <a:rPr sz="2800" spc="-5" dirty="0">
                <a:solidFill>
                  <a:srgbClr val="3E3E3E"/>
                </a:solidFill>
                <a:latin typeface="Verdana"/>
                <a:cs typeface="Verdana"/>
              </a:rPr>
              <a:t>y</a:t>
            </a:r>
            <a:r>
              <a:rPr sz="2800" spc="110" dirty="0">
                <a:solidFill>
                  <a:srgbClr val="3E3E3E"/>
                </a:solidFill>
                <a:latin typeface="Verdana"/>
                <a:cs typeface="Verdana"/>
              </a:rPr>
              <a:t>p</a:t>
            </a:r>
            <a:r>
              <a:rPr sz="2800" spc="-55" dirty="0">
                <a:solidFill>
                  <a:srgbClr val="3E3E3E"/>
                </a:solidFill>
                <a:latin typeface="Verdana"/>
                <a:cs typeface="Verdana"/>
              </a:rPr>
              <a:t>e</a:t>
            </a:r>
            <a:r>
              <a:rPr sz="2800" spc="-100" dirty="0">
                <a:solidFill>
                  <a:srgbClr val="3E3E3E"/>
                </a:solidFill>
                <a:latin typeface="Verdana"/>
                <a:cs typeface="Verdana"/>
              </a:rPr>
              <a:t>’</a:t>
            </a:r>
            <a:r>
              <a:rPr sz="2800" spc="-55" dirty="0">
                <a:solidFill>
                  <a:srgbClr val="3E3E3E"/>
                </a:solidFill>
                <a:latin typeface="Verdana"/>
                <a:cs typeface="Verdana"/>
              </a:rPr>
              <a:t>s  </a:t>
            </a:r>
            <a:r>
              <a:rPr sz="2800" spc="-50" dirty="0">
                <a:solidFill>
                  <a:srgbClr val="3E3E3E"/>
                </a:solidFill>
                <a:latin typeface="Verdana"/>
                <a:cs typeface="Verdana"/>
              </a:rPr>
              <a:t>value </a:t>
            </a:r>
            <a:r>
              <a:rPr sz="2800" spc="-55" dirty="0">
                <a:solidFill>
                  <a:srgbClr val="3E3E3E"/>
                </a:solidFill>
                <a:latin typeface="Verdana"/>
                <a:cs typeface="Verdana"/>
              </a:rPr>
              <a:t>is </a:t>
            </a:r>
            <a:r>
              <a:rPr sz="2800" spc="-30" dirty="0">
                <a:solidFill>
                  <a:srgbClr val="3E3E3E"/>
                </a:solidFill>
                <a:latin typeface="Verdana"/>
                <a:cs typeface="Verdana"/>
              </a:rPr>
              <a:t>greater </a:t>
            </a:r>
            <a:r>
              <a:rPr sz="2800" spc="-35" dirty="0">
                <a:solidFill>
                  <a:srgbClr val="3E3E3E"/>
                </a:solidFill>
                <a:latin typeface="Verdana"/>
                <a:cs typeface="Verdana"/>
              </a:rPr>
              <a:t>than </a:t>
            </a:r>
            <a:r>
              <a:rPr sz="2800" spc="-15" dirty="0">
                <a:solidFill>
                  <a:srgbClr val="3E3E3E"/>
                </a:solidFill>
                <a:latin typeface="Verdana"/>
                <a:cs typeface="Verdana"/>
              </a:rPr>
              <a:t>the </a:t>
            </a:r>
            <a:r>
              <a:rPr sz="2800" spc="-969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8D8D8D"/>
                </a:solidFill>
                <a:latin typeface="Consolas"/>
                <a:cs typeface="Consolas"/>
              </a:rPr>
              <a:t>ma</a:t>
            </a:r>
            <a:r>
              <a:rPr sz="2800" spc="-5" dirty="0">
                <a:solidFill>
                  <a:srgbClr val="8D8D8D"/>
                </a:solidFill>
                <a:latin typeface="Consolas"/>
                <a:cs typeface="Consolas"/>
              </a:rPr>
              <a:t>x</a:t>
            </a:r>
            <a:r>
              <a:rPr sz="2800" spc="-705" dirty="0">
                <a:solidFill>
                  <a:srgbClr val="8D8D8D"/>
                </a:solidFill>
                <a:latin typeface="Consolas"/>
                <a:cs typeface="Consolas"/>
              </a:rPr>
              <a:t> </a:t>
            </a:r>
            <a:r>
              <a:rPr sz="2800" spc="-80" dirty="0">
                <a:solidFill>
                  <a:srgbClr val="3E3E3E"/>
                </a:solidFill>
                <a:latin typeface="Verdana"/>
                <a:cs typeface="Verdana"/>
              </a:rPr>
              <a:t>a</a:t>
            </a:r>
            <a:r>
              <a:rPr sz="2800" spc="-10" dirty="0">
                <a:solidFill>
                  <a:srgbClr val="3E3E3E"/>
                </a:solidFill>
                <a:latin typeface="Verdana"/>
                <a:cs typeface="Verdana"/>
              </a:rPr>
              <a:t>ttr</a:t>
            </a:r>
            <a:r>
              <a:rPr sz="2800" spc="15" dirty="0">
                <a:solidFill>
                  <a:srgbClr val="3E3E3E"/>
                </a:solidFill>
                <a:latin typeface="Verdana"/>
                <a:cs typeface="Verdana"/>
              </a:rPr>
              <a:t>i</a:t>
            </a:r>
            <a:r>
              <a:rPr sz="2800" spc="50" dirty="0">
                <a:solidFill>
                  <a:srgbClr val="3E3E3E"/>
                </a:solidFill>
                <a:latin typeface="Verdana"/>
                <a:cs typeface="Verdana"/>
              </a:rPr>
              <a:t>b</a:t>
            </a:r>
            <a:r>
              <a:rPr sz="2800" spc="-45" dirty="0">
                <a:solidFill>
                  <a:srgbClr val="3E3E3E"/>
                </a:solidFill>
                <a:latin typeface="Verdana"/>
                <a:cs typeface="Verdana"/>
              </a:rPr>
              <a:t>u</a:t>
            </a:r>
            <a:r>
              <a:rPr sz="2800" spc="-15" dirty="0">
                <a:solidFill>
                  <a:srgbClr val="3E3E3E"/>
                </a:solidFill>
                <a:latin typeface="Verdana"/>
                <a:cs typeface="Verdana"/>
              </a:rPr>
              <a:t>te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8150" y="3563873"/>
            <a:ext cx="2296795" cy="1000125"/>
          </a:xfrm>
          <a:custGeom>
            <a:avLst/>
            <a:gdLst/>
            <a:ahLst/>
            <a:cxnLst/>
            <a:rect l="l" t="t" r="r" b="b"/>
            <a:pathLst>
              <a:path w="2296795" h="1000125">
                <a:moveTo>
                  <a:pt x="0" y="473963"/>
                </a:moveTo>
                <a:lnTo>
                  <a:pt x="2296668" y="473963"/>
                </a:lnTo>
                <a:lnTo>
                  <a:pt x="2296668" y="999744"/>
                </a:lnTo>
                <a:lnTo>
                  <a:pt x="0" y="999744"/>
                </a:lnTo>
                <a:lnTo>
                  <a:pt x="0" y="473963"/>
                </a:lnTo>
                <a:close/>
              </a:path>
              <a:path w="2296795" h="1000125">
                <a:moveTo>
                  <a:pt x="0" y="0"/>
                </a:moveTo>
                <a:lnTo>
                  <a:pt x="1828800" y="0"/>
                </a:lnTo>
                <a:lnTo>
                  <a:pt x="1828800" y="525780"/>
                </a:lnTo>
                <a:lnTo>
                  <a:pt x="0" y="52578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ransition spd="med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2961" y="2321877"/>
            <a:ext cx="46621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0C9DBF"/>
                </a:solidFill>
                <a:latin typeface="Courier New"/>
                <a:cs typeface="Courier New"/>
              </a:rPr>
              <a:t>&lt;</a:t>
            </a:r>
            <a:r>
              <a:rPr sz="3200" spc="-5" dirty="0">
                <a:solidFill>
                  <a:srgbClr val="F05A28"/>
                </a:solidFill>
                <a:latin typeface="Courier New"/>
                <a:cs typeface="Courier New"/>
              </a:rPr>
              <a:t>input</a:t>
            </a:r>
            <a:r>
              <a:rPr sz="3200" spc="-20" dirty="0">
                <a:solidFill>
                  <a:srgbClr val="F05A28"/>
                </a:solidFill>
                <a:latin typeface="Courier New"/>
                <a:cs typeface="Courier New"/>
              </a:rPr>
              <a:t> </a:t>
            </a:r>
            <a:r>
              <a:rPr sz="3200" spc="-5" dirty="0">
                <a:solidFill>
                  <a:srgbClr val="DA6997"/>
                </a:solidFill>
                <a:latin typeface="Courier New"/>
                <a:cs typeface="Courier New"/>
              </a:rPr>
              <a:t>type</a:t>
            </a:r>
            <a:r>
              <a:rPr sz="3200" spc="-5" dirty="0">
                <a:solidFill>
                  <a:srgbClr val="0C9DBF"/>
                </a:solidFill>
                <a:latin typeface="Courier New"/>
                <a:cs typeface="Courier New"/>
              </a:rPr>
              <a:t>="range"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2809353"/>
            <a:ext cx="2726055" cy="1976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750" marR="508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DA6997"/>
                </a:solidFill>
                <a:latin typeface="Courier New"/>
                <a:cs typeface="Courier New"/>
              </a:rPr>
              <a:t>min</a:t>
            </a:r>
            <a:r>
              <a:rPr sz="3200" spc="-5" dirty="0">
                <a:solidFill>
                  <a:srgbClr val="0C9DBF"/>
                </a:solidFill>
                <a:latin typeface="Courier New"/>
                <a:cs typeface="Courier New"/>
              </a:rPr>
              <a:t>="5" </a:t>
            </a:r>
            <a:r>
              <a:rPr sz="3200" dirty="0">
                <a:solidFill>
                  <a:srgbClr val="0C9DBF"/>
                </a:solidFill>
                <a:latin typeface="Courier New"/>
                <a:cs typeface="Courier New"/>
              </a:rPr>
              <a:t> </a:t>
            </a:r>
            <a:r>
              <a:rPr sz="3200" spc="-5" dirty="0">
                <a:solidFill>
                  <a:srgbClr val="DA6997"/>
                </a:solidFill>
                <a:latin typeface="Courier New"/>
                <a:cs typeface="Courier New"/>
              </a:rPr>
              <a:t>max</a:t>
            </a:r>
            <a:r>
              <a:rPr sz="3200" spc="-5" dirty="0">
                <a:solidFill>
                  <a:srgbClr val="0C9DBF"/>
                </a:solidFill>
                <a:latin typeface="Courier New"/>
                <a:cs typeface="Courier New"/>
              </a:rPr>
              <a:t>="20" </a:t>
            </a:r>
            <a:r>
              <a:rPr sz="3200" dirty="0">
                <a:solidFill>
                  <a:srgbClr val="0C9DBF"/>
                </a:solidFill>
                <a:latin typeface="Courier New"/>
                <a:cs typeface="Courier New"/>
              </a:rPr>
              <a:t> </a:t>
            </a:r>
            <a:r>
              <a:rPr sz="3200" spc="-5" dirty="0">
                <a:solidFill>
                  <a:srgbClr val="DA6997"/>
                </a:solidFill>
                <a:latin typeface="Courier New"/>
                <a:cs typeface="Courier New"/>
              </a:rPr>
              <a:t>step</a:t>
            </a:r>
            <a:r>
              <a:rPr sz="3200" spc="-5" dirty="0">
                <a:solidFill>
                  <a:srgbClr val="0C9DBF"/>
                </a:solidFill>
                <a:latin typeface="Courier New"/>
                <a:cs typeface="Courier New"/>
              </a:rPr>
              <a:t>="5" </a:t>
            </a:r>
            <a:r>
              <a:rPr sz="3200" dirty="0">
                <a:solidFill>
                  <a:srgbClr val="0C9DBF"/>
                </a:solidFill>
                <a:latin typeface="Courier New"/>
                <a:cs typeface="Courier New"/>
              </a:rPr>
              <a:t> </a:t>
            </a:r>
            <a:r>
              <a:rPr sz="3200" spc="-5" dirty="0">
                <a:solidFill>
                  <a:srgbClr val="DA6997"/>
                </a:solidFill>
                <a:latin typeface="Courier New"/>
                <a:cs typeface="Courier New"/>
              </a:rPr>
              <a:t>value</a:t>
            </a:r>
            <a:r>
              <a:rPr sz="3200" spc="-5" dirty="0">
                <a:solidFill>
                  <a:srgbClr val="0C9DBF"/>
                </a:solidFill>
                <a:latin typeface="Courier New"/>
                <a:cs typeface="Courier New"/>
              </a:rPr>
              <a:t>="8"/&gt;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429946" y="1903409"/>
            <a:ext cx="44805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Step</a:t>
            </a:r>
            <a:r>
              <a:rPr spc="-345" dirty="0"/>
              <a:t> </a:t>
            </a:r>
            <a:r>
              <a:rPr spc="-20" dirty="0"/>
              <a:t>Mismatch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521387" y="2826171"/>
            <a:ext cx="459676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8D8D8D"/>
                </a:solidFill>
                <a:latin typeface="Consolas"/>
                <a:cs typeface="Consolas"/>
              </a:rPr>
              <a:t>tru</a:t>
            </a:r>
            <a:r>
              <a:rPr sz="2800" spc="-5" dirty="0">
                <a:solidFill>
                  <a:srgbClr val="8D8D8D"/>
                </a:solidFill>
                <a:latin typeface="Consolas"/>
                <a:cs typeface="Consolas"/>
              </a:rPr>
              <a:t>e</a:t>
            </a:r>
            <a:r>
              <a:rPr sz="2800" spc="-705" dirty="0">
                <a:solidFill>
                  <a:srgbClr val="8D8D8D"/>
                </a:solidFill>
                <a:latin typeface="Consolas"/>
                <a:cs typeface="Consolas"/>
              </a:rPr>
              <a:t> </a:t>
            </a:r>
            <a:r>
              <a:rPr sz="2800" spc="114" dirty="0">
                <a:solidFill>
                  <a:srgbClr val="3E3E3E"/>
                </a:solidFill>
                <a:latin typeface="Verdana"/>
                <a:cs typeface="Verdana"/>
              </a:rPr>
              <a:t>w</a:t>
            </a:r>
            <a:r>
              <a:rPr sz="2800" spc="-45" dirty="0">
                <a:solidFill>
                  <a:srgbClr val="3E3E3E"/>
                </a:solidFill>
                <a:latin typeface="Verdana"/>
                <a:cs typeface="Verdana"/>
              </a:rPr>
              <a:t>h</a:t>
            </a:r>
            <a:r>
              <a:rPr sz="2800" spc="-35" dirty="0">
                <a:solidFill>
                  <a:srgbClr val="3E3E3E"/>
                </a:solidFill>
                <a:latin typeface="Verdana"/>
                <a:cs typeface="Verdana"/>
              </a:rPr>
              <a:t>en</a:t>
            </a:r>
            <a:r>
              <a:rPr sz="2800" spc="-14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65" dirty="0">
                <a:solidFill>
                  <a:srgbClr val="3E3E3E"/>
                </a:solidFill>
                <a:latin typeface="Verdana"/>
                <a:cs typeface="Verdana"/>
              </a:rPr>
              <a:t>a</a:t>
            </a:r>
            <a:r>
              <a:rPr sz="2800" spc="-15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145" dirty="0">
                <a:solidFill>
                  <a:srgbClr val="3E3E3E"/>
                </a:solidFill>
                <a:latin typeface="Verdana"/>
                <a:cs typeface="Verdana"/>
              </a:rPr>
              <a:t>r</a:t>
            </a:r>
            <a:r>
              <a:rPr sz="2800" spc="-55" dirty="0">
                <a:solidFill>
                  <a:srgbClr val="3E3E3E"/>
                </a:solidFill>
                <a:latin typeface="Verdana"/>
                <a:cs typeface="Verdana"/>
              </a:rPr>
              <a:t>an</a:t>
            </a:r>
            <a:r>
              <a:rPr sz="2800" spc="110" dirty="0">
                <a:solidFill>
                  <a:srgbClr val="3E3E3E"/>
                </a:solidFill>
                <a:latin typeface="Verdana"/>
                <a:cs typeface="Verdana"/>
              </a:rPr>
              <a:t>g</a:t>
            </a:r>
            <a:r>
              <a:rPr sz="2800" spc="-15" dirty="0">
                <a:solidFill>
                  <a:srgbClr val="3E3E3E"/>
                </a:solidFill>
                <a:latin typeface="Verdana"/>
                <a:cs typeface="Verdana"/>
              </a:rPr>
              <a:t>e</a:t>
            </a:r>
            <a:r>
              <a:rPr sz="2800" spc="-12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20" dirty="0">
                <a:solidFill>
                  <a:srgbClr val="3E3E3E"/>
                </a:solidFill>
                <a:latin typeface="Verdana"/>
                <a:cs typeface="Verdana"/>
              </a:rPr>
              <a:t>t</a:t>
            </a:r>
            <a:r>
              <a:rPr sz="2800" spc="-5" dirty="0">
                <a:solidFill>
                  <a:srgbClr val="3E3E3E"/>
                </a:solidFill>
                <a:latin typeface="Verdana"/>
                <a:cs typeface="Verdana"/>
              </a:rPr>
              <a:t>y</a:t>
            </a:r>
            <a:r>
              <a:rPr sz="2800" spc="110" dirty="0">
                <a:solidFill>
                  <a:srgbClr val="3E3E3E"/>
                </a:solidFill>
                <a:latin typeface="Verdana"/>
                <a:cs typeface="Verdana"/>
              </a:rPr>
              <a:t>p</a:t>
            </a:r>
            <a:r>
              <a:rPr sz="2800" spc="-10" dirty="0">
                <a:solidFill>
                  <a:srgbClr val="3E3E3E"/>
                </a:solidFill>
                <a:latin typeface="Verdana"/>
                <a:cs typeface="Verdana"/>
              </a:rPr>
              <a:t>e  </a:t>
            </a:r>
            <a:r>
              <a:rPr sz="2800" spc="-30" dirty="0">
                <a:solidFill>
                  <a:srgbClr val="3E3E3E"/>
                </a:solidFill>
                <a:latin typeface="Verdana"/>
                <a:cs typeface="Verdana"/>
              </a:rPr>
              <a:t>input’s</a:t>
            </a:r>
            <a:r>
              <a:rPr sz="2800" spc="-14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50" dirty="0">
                <a:solidFill>
                  <a:srgbClr val="3E3E3E"/>
                </a:solidFill>
                <a:latin typeface="Verdana"/>
                <a:cs typeface="Verdana"/>
              </a:rPr>
              <a:t>value</a:t>
            </a:r>
            <a:r>
              <a:rPr sz="2800" spc="-14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55" dirty="0">
                <a:solidFill>
                  <a:srgbClr val="3E3E3E"/>
                </a:solidFill>
                <a:latin typeface="Verdana"/>
                <a:cs typeface="Verdana"/>
              </a:rPr>
              <a:t>is</a:t>
            </a:r>
            <a:r>
              <a:rPr sz="2800" spc="-15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3E3E3E"/>
                </a:solidFill>
                <a:latin typeface="Verdana"/>
                <a:cs typeface="Verdana"/>
              </a:rPr>
              <a:t>impossible </a:t>
            </a:r>
            <a:r>
              <a:rPr sz="2800" spc="-969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110" dirty="0">
                <a:solidFill>
                  <a:srgbClr val="3E3E3E"/>
                </a:solidFill>
                <a:latin typeface="Verdana"/>
                <a:cs typeface="Verdana"/>
              </a:rPr>
              <a:t>g</a:t>
            </a:r>
            <a:r>
              <a:rPr sz="2800" spc="-25" dirty="0">
                <a:solidFill>
                  <a:srgbClr val="3E3E3E"/>
                </a:solidFill>
                <a:latin typeface="Verdana"/>
                <a:cs typeface="Verdana"/>
              </a:rPr>
              <a:t>i</a:t>
            </a:r>
            <a:r>
              <a:rPr sz="2800" spc="-120" dirty="0">
                <a:solidFill>
                  <a:srgbClr val="3E3E3E"/>
                </a:solidFill>
                <a:latin typeface="Verdana"/>
                <a:cs typeface="Verdana"/>
              </a:rPr>
              <a:t>v</a:t>
            </a:r>
            <a:r>
              <a:rPr sz="2800" spc="-15" dirty="0">
                <a:solidFill>
                  <a:srgbClr val="3E3E3E"/>
                </a:solidFill>
                <a:latin typeface="Verdana"/>
                <a:cs typeface="Verdana"/>
              </a:rPr>
              <a:t>e</a:t>
            </a:r>
            <a:r>
              <a:rPr sz="2800" spc="-50" dirty="0">
                <a:solidFill>
                  <a:srgbClr val="3E3E3E"/>
                </a:solidFill>
                <a:latin typeface="Verdana"/>
                <a:cs typeface="Verdana"/>
              </a:rPr>
              <a:t>n</a:t>
            </a:r>
            <a:r>
              <a:rPr sz="2800" spc="-14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15" dirty="0">
                <a:solidFill>
                  <a:srgbClr val="3E3E3E"/>
                </a:solidFill>
                <a:latin typeface="Verdana"/>
                <a:cs typeface="Verdana"/>
              </a:rPr>
              <a:t>t</a:t>
            </a:r>
            <a:r>
              <a:rPr sz="2800" spc="-10" dirty="0">
                <a:solidFill>
                  <a:srgbClr val="3E3E3E"/>
                </a:solidFill>
                <a:latin typeface="Verdana"/>
                <a:cs typeface="Verdana"/>
              </a:rPr>
              <a:t>h</a:t>
            </a:r>
            <a:r>
              <a:rPr sz="2800" spc="-15" dirty="0">
                <a:solidFill>
                  <a:srgbClr val="3E3E3E"/>
                </a:solidFill>
                <a:latin typeface="Verdana"/>
                <a:cs typeface="Verdana"/>
              </a:rPr>
              <a:t>e</a:t>
            </a:r>
            <a:r>
              <a:rPr sz="2800" spc="-14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8D8D8D"/>
                </a:solidFill>
                <a:latin typeface="Consolas"/>
                <a:cs typeface="Consolas"/>
              </a:rPr>
              <a:t>ste</a:t>
            </a:r>
            <a:r>
              <a:rPr sz="2800" spc="-5" dirty="0">
                <a:solidFill>
                  <a:srgbClr val="8D8D8D"/>
                </a:solidFill>
                <a:latin typeface="Consolas"/>
                <a:cs typeface="Consolas"/>
              </a:rPr>
              <a:t>p</a:t>
            </a:r>
            <a:r>
              <a:rPr sz="2800" spc="-700" dirty="0">
                <a:solidFill>
                  <a:srgbClr val="8D8D8D"/>
                </a:solidFill>
                <a:latin typeface="Consolas"/>
                <a:cs typeface="Consolas"/>
              </a:rPr>
              <a:t> </a:t>
            </a:r>
            <a:r>
              <a:rPr sz="2800" spc="-110" dirty="0">
                <a:solidFill>
                  <a:srgbClr val="3E3E3E"/>
                </a:solidFill>
                <a:latin typeface="Verdana"/>
                <a:cs typeface="Verdana"/>
              </a:rPr>
              <a:t>v</a:t>
            </a:r>
            <a:r>
              <a:rPr sz="2800" spc="-40" dirty="0">
                <a:solidFill>
                  <a:srgbClr val="3E3E3E"/>
                </a:solidFill>
                <a:latin typeface="Verdana"/>
                <a:cs typeface="Verdana"/>
              </a:rPr>
              <a:t>al</a:t>
            </a:r>
            <a:r>
              <a:rPr sz="2800" spc="-45" dirty="0">
                <a:solidFill>
                  <a:srgbClr val="3E3E3E"/>
                </a:solidFill>
                <a:latin typeface="Verdana"/>
                <a:cs typeface="Verdana"/>
              </a:rPr>
              <a:t>u</a:t>
            </a:r>
            <a:r>
              <a:rPr sz="2800" spc="-15" dirty="0">
                <a:solidFill>
                  <a:srgbClr val="3E3E3E"/>
                </a:solidFill>
                <a:latin typeface="Verdana"/>
                <a:cs typeface="Verdana"/>
              </a:rPr>
              <a:t>e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38150" y="3778758"/>
            <a:ext cx="2296795" cy="989330"/>
          </a:xfrm>
          <a:custGeom>
            <a:avLst/>
            <a:gdLst/>
            <a:ahLst/>
            <a:cxnLst/>
            <a:rect l="l" t="t" r="r" b="b"/>
            <a:pathLst>
              <a:path w="2296795" h="989329">
                <a:moveTo>
                  <a:pt x="0" y="463296"/>
                </a:moveTo>
                <a:lnTo>
                  <a:pt x="2296668" y="463296"/>
                </a:lnTo>
                <a:lnTo>
                  <a:pt x="2296668" y="989076"/>
                </a:lnTo>
                <a:lnTo>
                  <a:pt x="0" y="989076"/>
                </a:lnTo>
                <a:lnTo>
                  <a:pt x="0" y="463296"/>
                </a:lnTo>
                <a:close/>
              </a:path>
              <a:path w="2296795" h="989329">
                <a:moveTo>
                  <a:pt x="0" y="0"/>
                </a:moveTo>
                <a:lnTo>
                  <a:pt x="2061972" y="0"/>
                </a:lnTo>
                <a:lnTo>
                  <a:pt x="2061972" y="525780"/>
                </a:lnTo>
                <a:lnTo>
                  <a:pt x="0" y="52578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ransition spd="med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2961" y="2321877"/>
            <a:ext cx="4662170" cy="2464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5904" marR="5080" indent="-24384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0C9DBF"/>
                </a:solidFill>
                <a:latin typeface="Courier New"/>
                <a:cs typeface="Courier New"/>
              </a:rPr>
              <a:t>&lt;</a:t>
            </a:r>
            <a:r>
              <a:rPr sz="3200" spc="-5" dirty="0">
                <a:solidFill>
                  <a:srgbClr val="F05A28"/>
                </a:solidFill>
                <a:latin typeface="Courier New"/>
                <a:cs typeface="Courier New"/>
              </a:rPr>
              <a:t>input </a:t>
            </a:r>
            <a:r>
              <a:rPr sz="3200" spc="-5" dirty="0">
                <a:solidFill>
                  <a:srgbClr val="DA6997"/>
                </a:solidFill>
                <a:latin typeface="Courier New"/>
                <a:cs typeface="Courier New"/>
              </a:rPr>
              <a:t>type</a:t>
            </a:r>
            <a:r>
              <a:rPr sz="3200" spc="-5" dirty="0">
                <a:solidFill>
                  <a:srgbClr val="0C9DBF"/>
                </a:solidFill>
                <a:latin typeface="Courier New"/>
                <a:cs typeface="Courier New"/>
              </a:rPr>
              <a:t>="range" </a:t>
            </a:r>
            <a:r>
              <a:rPr sz="3200" spc="-1910" dirty="0">
                <a:solidFill>
                  <a:srgbClr val="0C9DBF"/>
                </a:solidFill>
                <a:latin typeface="Courier New"/>
                <a:cs typeface="Courier New"/>
              </a:rPr>
              <a:t> </a:t>
            </a:r>
            <a:r>
              <a:rPr sz="3200" spc="-5" dirty="0">
                <a:solidFill>
                  <a:srgbClr val="DA6997"/>
                </a:solidFill>
                <a:latin typeface="Courier New"/>
                <a:cs typeface="Courier New"/>
              </a:rPr>
              <a:t>min</a:t>
            </a:r>
            <a:r>
              <a:rPr sz="3200" spc="-5" dirty="0">
                <a:solidFill>
                  <a:srgbClr val="0C9DBF"/>
                </a:solidFill>
                <a:latin typeface="Courier New"/>
                <a:cs typeface="Courier New"/>
              </a:rPr>
              <a:t>="5"</a:t>
            </a:r>
            <a:endParaRPr sz="3200">
              <a:latin typeface="Courier New"/>
              <a:cs typeface="Courier New"/>
            </a:endParaRPr>
          </a:p>
          <a:p>
            <a:pPr marL="255904">
              <a:lnSpc>
                <a:spcPts val="3835"/>
              </a:lnSpc>
            </a:pPr>
            <a:r>
              <a:rPr sz="3200" spc="-5" dirty="0">
                <a:solidFill>
                  <a:srgbClr val="DA6997"/>
                </a:solidFill>
                <a:latin typeface="Courier New"/>
                <a:cs typeface="Courier New"/>
              </a:rPr>
              <a:t>max</a:t>
            </a:r>
            <a:r>
              <a:rPr sz="3200" spc="-5" dirty="0">
                <a:solidFill>
                  <a:srgbClr val="0C9DBF"/>
                </a:solidFill>
                <a:latin typeface="Courier New"/>
                <a:cs typeface="Courier New"/>
              </a:rPr>
              <a:t>="20"</a:t>
            </a:r>
            <a:endParaRPr sz="3200">
              <a:latin typeface="Courier New"/>
              <a:cs typeface="Courier New"/>
            </a:endParaRPr>
          </a:p>
          <a:p>
            <a:pPr marL="255904" marR="1472565">
              <a:lnSpc>
                <a:spcPct val="100000"/>
              </a:lnSpc>
            </a:pPr>
            <a:r>
              <a:rPr sz="3200" spc="-5" dirty="0">
                <a:solidFill>
                  <a:srgbClr val="DA6997"/>
                </a:solidFill>
                <a:latin typeface="Courier New"/>
                <a:cs typeface="Courier New"/>
              </a:rPr>
              <a:t>step</a:t>
            </a:r>
            <a:r>
              <a:rPr sz="3200" spc="-5" dirty="0">
                <a:solidFill>
                  <a:srgbClr val="0C9DBF"/>
                </a:solidFill>
                <a:latin typeface="Courier New"/>
                <a:cs typeface="Courier New"/>
              </a:rPr>
              <a:t>="5" </a:t>
            </a:r>
            <a:r>
              <a:rPr sz="3200" dirty="0">
                <a:solidFill>
                  <a:srgbClr val="0C9DBF"/>
                </a:solidFill>
                <a:latin typeface="Courier New"/>
                <a:cs typeface="Courier New"/>
              </a:rPr>
              <a:t> </a:t>
            </a:r>
            <a:r>
              <a:rPr sz="3200" spc="-5" dirty="0">
                <a:solidFill>
                  <a:srgbClr val="DA6997"/>
                </a:solidFill>
                <a:latin typeface="Courier New"/>
                <a:cs typeface="Courier New"/>
              </a:rPr>
              <a:t>value</a:t>
            </a:r>
            <a:r>
              <a:rPr sz="3200" spc="-5" dirty="0">
                <a:solidFill>
                  <a:srgbClr val="0C9DBF"/>
                </a:solidFill>
                <a:latin typeface="Courier New"/>
                <a:cs typeface="Courier New"/>
              </a:rPr>
              <a:t>="10"/&gt;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99005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V</a:t>
            </a:r>
            <a:r>
              <a:rPr spc="-105" dirty="0"/>
              <a:t>a</a:t>
            </a:r>
            <a:r>
              <a:rPr spc="-60" dirty="0"/>
              <a:t>li</a:t>
            </a:r>
            <a:r>
              <a:rPr spc="195" dirty="0"/>
              <a:t>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21387" y="2826171"/>
            <a:ext cx="3874770" cy="1304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99900"/>
              </a:lnSpc>
              <a:spcBef>
                <a:spcPts val="100"/>
              </a:spcBef>
            </a:pPr>
            <a:r>
              <a:rPr sz="2800" spc="-10" dirty="0">
                <a:solidFill>
                  <a:srgbClr val="8D8D8D"/>
                </a:solidFill>
                <a:latin typeface="Consolas"/>
                <a:cs typeface="Consolas"/>
              </a:rPr>
              <a:t>tru</a:t>
            </a:r>
            <a:r>
              <a:rPr sz="2800" spc="-5" dirty="0">
                <a:solidFill>
                  <a:srgbClr val="8D8D8D"/>
                </a:solidFill>
                <a:latin typeface="Consolas"/>
                <a:cs typeface="Consolas"/>
              </a:rPr>
              <a:t>e</a:t>
            </a:r>
            <a:r>
              <a:rPr sz="2800" spc="-705" dirty="0">
                <a:solidFill>
                  <a:srgbClr val="8D8D8D"/>
                </a:solidFill>
                <a:latin typeface="Consolas"/>
                <a:cs typeface="Consolas"/>
              </a:rPr>
              <a:t> </a:t>
            </a:r>
            <a:r>
              <a:rPr sz="2800" spc="20" dirty="0">
                <a:solidFill>
                  <a:srgbClr val="3E3E3E"/>
                </a:solidFill>
                <a:latin typeface="Verdana"/>
                <a:cs typeface="Verdana"/>
              </a:rPr>
              <a:t>wh</a:t>
            </a:r>
            <a:r>
              <a:rPr sz="2800" spc="15" dirty="0">
                <a:solidFill>
                  <a:srgbClr val="3E3E3E"/>
                </a:solidFill>
                <a:latin typeface="Verdana"/>
                <a:cs typeface="Verdana"/>
              </a:rPr>
              <a:t>e</a:t>
            </a:r>
            <a:r>
              <a:rPr sz="2800" spc="-50" dirty="0">
                <a:solidFill>
                  <a:srgbClr val="3E3E3E"/>
                </a:solidFill>
                <a:latin typeface="Verdana"/>
                <a:cs typeface="Verdana"/>
              </a:rPr>
              <a:t>n</a:t>
            </a:r>
            <a:r>
              <a:rPr sz="2800" spc="-14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65" dirty="0">
                <a:solidFill>
                  <a:srgbClr val="3E3E3E"/>
                </a:solidFill>
                <a:latin typeface="Verdana"/>
                <a:cs typeface="Verdana"/>
              </a:rPr>
              <a:t>a</a:t>
            </a:r>
            <a:r>
              <a:rPr sz="2800" spc="-40" dirty="0">
                <a:solidFill>
                  <a:srgbClr val="3E3E3E"/>
                </a:solidFill>
                <a:latin typeface="Verdana"/>
                <a:cs typeface="Verdana"/>
              </a:rPr>
              <a:t>l</a:t>
            </a:r>
            <a:r>
              <a:rPr sz="2800" spc="-35" dirty="0">
                <a:solidFill>
                  <a:srgbClr val="3E3E3E"/>
                </a:solidFill>
                <a:latin typeface="Verdana"/>
                <a:cs typeface="Verdana"/>
              </a:rPr>
              <a:t>l</a:t>
            </a:r>
            <a:r>
              <a:rPr sz="2800" spc="-14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85" dirty="0">
                <a:solidFill>
                  <a:srgbClr val="3E3E3E"/>
                </a:solidFill>
                <a:latin typeface="Verdana"/>
                <a:cs typeface="Verdana"/>
              </a:rPr>
              <a:t>o</a:t>
            </a:r>
            <a:r>
              <a:rPr sz="2800" spc="45" dirty="0">
                <a:solidFill>
                  <a:srgbClr val="3E3E3E"/>
                </a:solidFill>
                <a:latin typeface="Verdana"/>
                <a:cs typeface="Verdana"/>
              </a:rPr>
              <a:t>t</a:t>
            </a:r>
            <a:r>
              <a:rPr sz="2800" spc="-30" dirty="0">
                <a:solidFill>
                  <a:srgbClr val="3E3E3E"/>
                </a:solidFill>
                <a:latin typeface="Verdana"/>
                <a:cs typeface="Verdana"/>
              </a:rPr>
              <a:t>h</a:t>
            </a:r>
            <a:r>
              <a:rPr sz="2800" spc="-35" dirty="0">
                <a:solidFill>
                  <a:srgbClr val="3E3E3E"/>
                </a:solidFill>
                <a:latin typeface="Verdana"/>
                <a:cs typeface="Verdana"/>
              </a:rPr>
              <a:t>e</a:t>
            </a:r>
            <a:r>
              <a:rPr sz="2800" spc="-60" dirty="0">
                <a:solidFill>
                  <a:srgbClr val="3E3E3E"/>
                </a:solidFill>
                <a:latin typeface="Verdana"/>
                <a:cs typeface="Verdana"/>
              </a:rPr>
              <a:t>r  </a:t>
            </a:r>
            <a:r>
              <a:rPr sz="2800" spc="-15" dirty="0">
                <a:solidFill>
                  <a:srgbClr val="3E3E3E"/>
                </a:solidFill>
                <a:latin typeface="Verdana"/>
                <a:cs typeface="Verdana"/>
              </a:rPr>
              <a:t>validation</a:t>
            </a:r>
            <a:r>
              <a:rPr sz="2800" spc="-16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50" dirty="0">
                <a:solidFill>
                  <a:srgbClr val="3E3E3E"/>
                </a:solidFill>
                <a:latin typeface="Verdana"/>
                <a:cs typeface="Verdana"/>
              </a:rPr>
              <a:t>rules</a:t>
            </a:r>
            <a:r>
              <a:rPr sz="2800" spc="-15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50" dirty="0">
                <a:solidFill>
                  <a:srgbClr val="3E3E3E"/>
                </a:solidFill>
                <a:latin typeface="Verdana"/>
                <a:cs typeface="Verdana"/>
              </a:rPr>
              <a:t>return </a:t>
            </a:r>
            <a:r>
              <a:rPr sz="2800" spc="-969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8D8D8D"/>
                </a:solidFill>
                <a:latin typeface="Consolas"/>
                <a:cs typeface="Consolas"/>
              </a:rPr>
              <a:t>false</a:t>
            </a:r>
            <a:endParaRPr sz="2800">
              <a:latin typeface="Consolas"/>
              <a:cs typeface="Consola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ransition spd="med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6265" y="1916949"/>
            <a:ext cx="1376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3600" spc="-10" dirty="0">
                <a:solidFill>
                  <a:srgbClr val="FFFFFF"/>
                </a:solidFill>
                <a:latin typeface="Verdana"/>
                <a:cs typeface="Verdana"/>
              </a:rPr>
              <a:t>emo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40528" y="3025754"/>
            <a:ext cx="2760980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spc="85" dirty="0">
                <a:solidFill>
                  <a:srgbClr val="0C9DBF"/>
                </a:solidFill>
                <a:latin typeface="Verdana"/>
                <a:cs typeface="Verdana"/>
              </a:rPr>
              <a:t>Form</a:t>
            </a:r>
            <a:r>
              <a:rPr sz="3500" spc="-275" dirty="0">
                <a:solidFill>
                  <a:srgbClr val="0C9DBF"/>
                </a:solidFill>
                <a:latin typeface="Verdana"/>
                <a:cs typeface="Verdana"/>
              </a:rPr>
              <a:t> </a:t>
            </a:r>
            <a:r>
              <a:rPr sz="3500" spc="25" dirty="0">
                <a:solidFill>
                  <a:srgbClr val="0C9DBF"/>
                </a:solidFill>
                <a:latin typeface="Verdana"/>
                <a:cs typeface="Verdana"/>
              </a:rPr>
              <a:t>Basics</a:t>
            </a:r>
            <a:endParaRPr sz="3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42947" y="519066"/>
            <a:ext cx="28174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/>
              <a:t>Element</a:t>
            </a:r>
            <a:r>
              <a:rPr sz="3600" spc="-254" dirty="0"/>
              <a:t> </a:t>
            </a:r>
            <a:r>
              <a:rPr sz="3600" spc="5" dirty="0"/>
              <a:t>List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397343" y="2480331"/>
            <a:ext cx="218376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26769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3E3E3E"/>
                </a:solidFill>
                <a:latin typeface="Verdana"/>
                <a:cs typeface="Verdana"/>
              </a:rPr>
              <a:t>color </a:t>
            </a:r>
            <a:r>
              <a:rPr sz="2400" spc="2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-30" dirty="0">
                <a:solidFill>
                  <a:srgbClr val="3E3E3E"/>
                </a:solidFill>
                <a:latin typeface="Verdana"/>
                <a:cs typeface="Verdana"/>
              </a:rPr>
              <a:t>datalist </a:t>
            </a:r>
            <a:r>
              <a:rPr sz="2400" spc="-2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3E3E3E"/>
                </a:solidFill>
                <a:latin typeface="Verdana"/>
                <a:cs typeface="Verdana"/>
              </a:rPr>
              <a:t>date </a:t>
            </a:r>
            <a:r>
              <a:rPr sz="2400" spc="-1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3E3E3E"/>
                </a:solidFill>
                <a:latin typeface="Verdana"/>
                <a:cs typeface="Verdana"/>
              </a:rPr>
              <a:t>d</a:t>
            </a:r>
            <a:r>
              <a:rPr sz="2400" dirty="0">
                <a:solidFill>
                  <a:srgbClr val="3E3E3E"/>
                </a:solidFill>
                <a:latin typeface="Verdana"/>
                <a:cs typeface="Verdana"/>
              </a:rPr>
              <a:t>a</a:t>
            </a:r>
            <a:r>
              <a:rPr sz="2400" spc="-30" dirty="0">
                <a:solidFill>
                  <a:srgbClr val="3E3E3E"/>
                </a:solidFill>
                <a:latin typeface="Verdana"/>
                <a:cs typeface="Verdana"/>
              </a:rPr>
              <a:t>te</a:t>
            </a:r>
            <a:r>
              <a:rPr sz="2400" spc="-25" dirty="0">
                <a:solidFill>
                  <a:srgbClr val="3E3E3E"/>
                </a:solidFill>
                <a:latin typeface="Verdana"/>
                <a:cs typeface="Verdana"/>
              </a:rPr>
              <a:t>ti</a:t>
            </a:r>
            <a:r>
              <a:rPr sz="2400" spc="-60" dirty="0">
                <a:solidFill>
                  <a:srgbClr val="3E3E3E"/>
                </a:solidFill>
                <a:latin typeface="Verdana"/>
                <a:cs typeface="Verdana"/>
              </a:rPr>
              <a:t>m</a:t>
            </a:r>
            <a:r>
              <a:rPr sz="2400" spc="-30" dirty="0">
                <a:solidFill>
                  <a:srgbClr val="3E3E3E"/>
                </a:solidFill>
                <a:latin typeface="Verdana"/>
                <a:cs typeface="Verdana"/>
              </a:rPr>
              <a:t>e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400" spc="10" dirty="0">
                <a:solidFill>
                  <a:srgbClr val="3E3E3E"/>
                </a:solidFill>
                <a:latin typeface="Verdana"/>
                <a:cs typeface="Verdana"/>
              </a:rPr>
              <a:t>d</a:t>
            </a:r>
            <a:r>
              <a:rPr sz="2400" dirty="0">
                <a:solidFill>
                  <a:srgbClr val="3E3E3E"/>
                </a:solidFill>
                <a:latin typeface="Verdana"/>
                <a:cs typeface="Verdana"/>
              </a:rPr>
              <a:t>a</a:t>
            </a:r>
            <a:r>
              <a:rPr sz="2400" spc="-30" dirty="0">
                <a:solidFill>
                  <a:srgbClr val="3E3E3E"/>
                </a:solidFill>
                <a:latin typeface="Verdana"/>
                <a:cs typeface="Verdana"/>
              </a:rPr>
              <a:t>te</a:t>
            </a:r>
            <a:r>
              <a:rPr sz="2400" spc="-25" dirty="0">
                <a:solidFill>
                  <a:srgbClr val="3E3E3E"/>
                </a:solidFill>
                <a:latin typeface="Verdana"/>
                <a:cs typeface="Verdana"/>
              </a:rPr>
              <a:t>ti</a:t>
            </a:r>
            <a:r>
              <a:rPr sz="2400" spc="-60" dirty="0">
                <a:solidFill>
                  <a:srgbClr val="3E3E3E"/>
                </a:solidFill>
                <a:latin typeface="Verdana"/>
                <a:cs typeface="Verdana"/>
              </a:rPr>
              <a:t>m</a:t>
            </a:r>
            <a:r>
              <a:rPr sz="2400" spc="-30" dirty="0">
                <a:solidFill>
                  <a:srgbClr val="3E3E3E"/>
                </a:solidFill>
                <a:latin typeface="Verdana"/>
                <a:cs typeface="Verdana"/>
              </a:rPr>
              <a:t>e</a:t>
            </a:r>
            <a:r>
              <a:rPr sz="2400" spc="-114" dirty="0">
                <a:solidFill>
                  <a:srgbClr val="3E3E3E"/>
                </a:solidFill>
                <a:latin typeface="Verdana"/>
                <a:cs typeface="Verdana"/>
              </a:rPr>
              <a:t>-</a:t>
            </a:r>
            <a:r>
              <a:rPr sz="2400" spc="5" dirty="0">
                <a:solidFill>
                  <a:srgbClr val="3E3E3E"/>
                </a:solidFill>
                <a:latin typeface="Verdana"/>
                <a:cs typeface="Verdana"/>
              </a:rPr>
              <a:t>lo</a:t>
            </a:r>
            <a:r>
              <a:rPr sz="2400" spc="114" dirty="0">
                <a:solidFill>
                  <a:srgbClr val="3E3E3E"/>
                </a:solidFill>
                <a:latin typeface="Verdana"/>
                <a:cs typeface="Verdana"/>
              </a:rPr>
              <a:t>c</a:t>
            </a:r>
            <a:r>
              <a:rPr sz="2400" spc="-65" dirty="0">
                <a:solidFill>
                  <a:srgbClr val="3E3E3E"/>
                </a:solidFill>
                <a:latin typeface="Verdana"/>
                <a:cs typeface="Verdana"/>
              </a:rPr>
              <a:t>al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05719" y="2480331"/>
            <a:ext cx="119126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5" dirty="0">
                <a:solidFill>
                  <a:srgbClr val="3E3E3E"/>
                </a:solidFill>
                <a:latin typeface="Verdana"/>
                <a:cs typeface="Verdana"/>
              </a:rPr>
              <a:t>email </a:t>
            </a:r>
            <a:r>
              <a:rPr sz="2400" spc="-5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3E3E3E"/>
                </a:solidFill>
                <a:latin typeface="Verdana"/>
                <a:cs typeface="Verdana"/>
              </a:rPr>
              <a:t>month </a:t>
            </a:r>
            <a:r>
              <a:rPr sz="2400" spc="-1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-45" dirty="0">
                <a:solidFill>
                  <a:srgbClr val="3E3E3E"/>
                </a:solidFill>
                <a:latin typeface="Verdana"/>
                <a:cs typeface="Verdana"/>
              </a:rPr>
              <a:t>nu</a:t>
            </a:r>
            <a:r>
              <a:rPr sz="2400" spc="-70" dirty="0">
                <a:solidFill>
                  <a:srgbClr val="3E3E3E"/>
                </a:solidFill>
                <a:latin typeface="Verdana"/>
                <a:cs typeface="Verdana"/>
              </a:rPr>
              <a:t>m</a:t>
            </a:r>
            <a:r>
              <a:rPr sz="2400" spc="85" dirty="0">
                <a:solidFill>
                  <a:srgbClr val="3E3E3E"/>
                </a:solidFill>
                <a:latin typeface="Verdana"/>
                <a:cs typeface="Verdana"/>
              </a:rPr>
              <a:t>b</a:t>
            </a:r>
            <a:r>
              <a:rPr sz="2400" spc="-30" dirty="0">
                <a:solidFill>
                  <a:srgbClr val="3E3E3E"/>
                </a:solidFill>
                <a:latin typeface="Verdana"/>
                <a:cs typeface="Verdana"/>
              </a:rPr>
              <a:t>e</a:t>
            </a:r>
            <a:r>
              <a:rPr sz="2400" spc="-60" dirty="0">
                <a:solidFill>
                  <a:srgbClr val="3E3E3E"/>
                </a:solidFill>
                <a:latin typeface="Verdana"/>
                <a:cs typeface="Verdana"/>
              </a:rPr>
              <a:t>r  </a:t>
            </a:r>
            <a:r>
              <a:rPr sz="2400" spc="-35" dirty="0">
                <a:solidFill>
                  <a:srgbClr val="3E3E3E"/>
                </a:solidFill>
                <a:latin typeface="Verdana"/>
                <a:cs typeface="Verdana"/>
              </a:rPr>
              <a:t>range </a:t>
            </a:r>
            <a:r>
              <a:rPr sz="2400" spc="-3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-40" dirty="0">
                <a:solidFill>
                  <a:srgbClr val="3E3E3E"/>
                </a:solidFill>
                <a:latin typeface="Verdana"/>
                <a:cs typeface="Verdana"/>
              </a:rPr>
              <a:t>search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14095" y="2480331"/>
            <a:ext cx="80772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40" dirty="0">
                <a:solidFill>
                  <a:srgbClr val="3E3E3E"/>
                </a:solidFill>
                <a:latin typeface="Verdana"/>
                <a:cs typeface="Verdana"/>
              </a:rPr>
              <a:t>tel </a:t>
            </a:r>
            <a:r>
              <a:rPr sz="2400" spc="-35" dirty="0">
                <a:solidFill>
                  <a:srgbClr val="3E3E3E"/>
                </a:solidFill>
                <a:latin typeface="Verdana"/>
                <a:cs typeface="Verdana"/>
              </a:rPr>
              <a:t> time </a:t>
            </a:r>
            <a:r>
              <a:rPr sz="2400" spc="-3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-60" dirty="0">
                <a:solidFill>
                  <a:srgbClr val="3E3E3E"/>
                </a:solidFill>
                <a:latin typeface="Verdana"/>
                <a:cs typeface="Verdana"/>
              </a:rPr>
              <a:t>url </a:t>
            </a:r>
            <a:r>
              <a:rPr sz="2400" spc="-5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3E3E3E"/>
                </a:solidFill>
                <a:latin typeface="Verdana"/>
                <a:cs typeface="Verdana"/>
              </a:rPr>
              <a:t>w</a:t>
            </a:r>
            <a:r>
              <a:rPr sz="2400" spc="-45" dirty="0">
                <a:solidFill>
                  <a:srgbClr val="3E3E3E"/>
                </a:solidFill>
                <a:latin typeface="Verdana"/>
                <a:cs typeface="Verdana"/>
              </a:rPr>
              <a:t>eek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6265" y="1916949"/>
            <a:ext cx="1376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3600" spc="-10" dirty="0">
                <a:solidFill>
                  <a:srgbClr val="FFFFFF"/>
                </a:solidFill>
                <a:latin typeface="Verdana"/>
                <a:cs typeface="Verdana"/>
              </a:rPr>
              <a:t>emo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40528" y="3025754"/>
            <a:ext cx="3466465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spc="80" dirty="0">
                <a:solidFill>
                  <a:srgbClr val="0C9DBF"/>
                </a:solidFill>
                <a:latin typeface="Verdana"/>
                <a:cs typeface="Verdana"/>
              </a:rPr>
              <a:t>Pseudo</a:t>
            </a:r>
            <a:r>
              <a:rPr sz="3500" spc="-250" dirty="0">
                <a:solidFill>
                  <a:srgbClr val="0C9DBF"/>
                </a:solidFill>
                <a:latin typeface="Verdana"/>
                <a:cs typeface="Verdana"/>
              </a:rPr>
              <a:t> </a:t>
            </a:r>
            <a:r>
              <a:rPr sz="3500" spc="-10" dirty="0">
                <a:solidFill>
                  <a:srgbClr val="0C9DBF"/>
                </a:solidFill>
                <a:latin typeface="Verdana"/>
                <a:cs typeface="Verdana"/>
              </a:rPr>
              <a:t>Classes</a:t>
            </a:r>
            <a:endParaRPr sz="3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6265" y="1916949"/>
            <a:ext cx="1376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3600" spc="-10" dirty="0">
                <a:solidFill>
                  <a:srgbClr val="FFFFFF"/>
                </a:solidFill>
                <a:latin typeface="Verdana"/>
                <a:cs typeface="Verdana"/>
              </a:rPr>
              <a:t>emo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40528" y="3025754"/>
            <a:ext cx="3905250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spc="40" dirty="0">
                <a:solidFill>
                  <a:srgbClr val="0C9DBF"/>
                </a:solidFill>
                <a:latin typeface="Verdana"/>
                <a:cs typeface="Verdana"/>
              </a:rPr>
              <a:t>Native</a:t>
            </a:r>
            <a:r>
              <a:rPr sz="3500" spc="-265" dirty="0">
                <a:solidFill>
                  <a:srgbClr val="0C9DBF"/>
                </a:solidFill>
                <a:latin typeface="Verdana"/>
                <a:cs typeface="Verdana"/>
              </a:rPr>
              <a:t> </a:t>
            </a:r>
            <a:r>
              <a:rPr sz="3500" spc="60" dirty="0">
                <a:solidFill>
                  <a:srgbClr val="0C9DBF"/>
                </a:solidFill>
                <a:latin typeface="Verdana"/>
                <a:cs typeface="Verdana"/>
              </a:rPr>
              <a:t>Validation</a:t>
            </a:r>
            <a:endParaRPr sz="3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6265" y="1916949"/>
            <a:ext cx="1376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3600" spc="-10" dirty="0">
                <a:solidFill>
                  <a:srgbClr val="FFFFFF"/>
                </a:solidFill>
                <a:latin typeface="Verdana"/>
                <a:cs typeface="Verdana"/>
              </a:rPr>
              <a:t>emo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40528" y="3025754"/>
            <a:ext cx="4177029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spc="30" dirty="0">
                <a:solidFill>
                  <a:srgbClr val="0C9DBF"/>
                </a:solidFill>
                <a:latin typeface="Verdana"/>
                <a:cs typeface="Verdana"/>
              </a:rPr>
              <a:t>Custom</a:t>
            </a:r>
            <a:r>
              <a:rPr sz="3500" spc="-240" dirty="0">
                <a:solidFill>
                  <a:srgbClr val="0C9DBF"/>
                </a:solidFill>
                <a:latin typeface="Verdana"/>
                <a:cs typeface="Verdana"/>
              </a:rPr>
              <a:t> </a:t>
            </a:r>
            <a:r>
              <a:rPr sz="3500" spc="60" dirty="0">
                <a:solidFill>
                  <a:srgbClr val="0C9DBF"/>
                </a:solidFill>
                <a:latin typeface="Verdana"/>
                <a:cs typeface="Verdana"/>
              </a:rPr>
              <a:t>Validation</a:t>
            </a:r>
            <a:endParaRPr sz="3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6265" y="1916949"/>
            <a:ext cx="1376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3600" spc="-10" dirty="0">
                <a:solidFill>
                  <a:srgbClr val="FFFFFF"/>
                </a:solidFill>
                <a:latin typeface="Verdana"/>
                <a:cs typeface="Verdana"/>
              </a:rPr>
              <a:t>emo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40528" y="3025754"/>
            <a:ext cx="4047490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spc="65" dirty="0">
                <a:solidFill>
                  <a:srgbClr val="0C9DBF"/>
                </a:solidFill>
                <a:latin typeface="Verdana"/>
                <a:cs typeface="Verdana"/>
              </a:rPr>
              <a:t>Bootstrap</a:t>
            </a:r>
            <a:r>
              <a:rPr sz="3500" spc="-265" dirty="0">
                <a:solidFill>
                  <a:srgbClr val="0C9DBF"/>
                </a:solidFill>
                <a:latin typeface="Verdana"/>
                <a:cs typeface="Verdana"/>
              </a:rPr>
              <a:t> </a:t>
            </a:r>
            <a:r>
              <a:rPr sz="3500" spc="75" dirty="0">
                <a:solidFill>
                  <a:srgbClr val="0C9DBF"/>
                </a:solidFill>
                <a:latin typeface="Verdana"/>
                <a:cs typeface="Verdana"/>
              </a:rPr>
              <a:t>Module</a:t>
            </a:r>
            <a:endParaRPr sz="3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23897" y="1916949"/>
            <a:ext cx="2181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6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600" spc="-7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3600" spc="-105" dirty="0">
                <a:solidFill>
                  <a:srgbClr val="FFFFFF"/>
                </a:solidFill>
                <a:latin typeface="Verdana"/>
                <a:cs typeface="Verdana"/>
              </a:rPr>
              <a:t>mma</a:t>
            </a:r>
            <a:r>
              <a:rPr sz="3600" spc="-5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600" spc="-1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810" y="1950792"/>
            <a:ext cx="5638165" cy="2367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100"/>
              </a:spcBef>
            </a:pPr>
            <a:r>
              <a:rPr sz="3600" spc="5" dirty="0">
                <a:solidFill>
                  <a:srgbClr val="3E3E3E"/>
                </a:solidFill>
                <a:latin typeface="Verdana"/>
                <a:cs typeface="Verdana"/>
              </a:rPr>
              <a:t>Working</a:t>
            </a:r>
            <a:r>
              <a:rPr sz="3600" spc="-23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3600" spc="55" dirty="0">
                <a:solidFill>
                  <a:srgbClr val="3E3E3E"/>
                </a:solidFill>
                <a:latin typeface="Verdana"/>
                <a:cs typeface="Verdana"/>
              </a:rPr>
              <a:t>With</a:t>
            </a:r>
            <a:r>
              <a:rPr sz="3600" spc="-23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3600" spc="-35" dirty="0">
                <a:solidFill>
                  <a:srgbClr val="3E3E3E"/>
                </a:solidFill>
                <a:latin typeface="Verdana"/>
                <a:cs typeface="Verdana"/>
              </a:rPr>
              <a:t>User</a:t>
            </a:r>
            <a:r>
              <a:rPr sz="3600" spc="-21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3600" spc="-105" dirty="0">
                <a:solidFill>
                  <a:srgbClr val="3E3E3E"/>
                </a:solidFill>
                <a:latin typeface="Verdana"/>
                <a:cs typeface="Verdana"/>
              </a:rPr>
              <a:t>Input</a:t>
            </a:r>
            <a:endParaRPr sz="3600">
              <a:latin typeface="Verdana"/>
              <a:cs typeface="Verdana"/>
            </a:endParaRPr>
          </a:p>
          <a:p>
            <a:pPr marL="12700" marR="2656205">
              <a:lnSpc>
                <a:spcPct val="162500"/>
              </a:lnSpc>
              <a:spcBef>
                <a:spcPts val="75"/>
              </a:spcBef>
            </a:pPr>
            <a:r>
              <a:rPr sz="2400" spc="70" dirty="0">
                <a:solidFill>
                  <a:srgbClr val="F05A28"/>
                </a:solidFill>
                <a:latin typeface="Verdana"/>
                <a:cs typeface="Verdana"/>
              </a:rPr>
              <a:t>New</a:t>
            </a:r>
            <a:r>
              <a:rPr sz="2400" spc="-16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element</a:t>
            </a:r>
            <a:r>
              <a:rPr sz="2400" spc="-16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types </a:t>
            </a:r>
            <a:r>
              <a:rPr sz="2400" spc="-8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Native validation </a:t>
            </a: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Custom</a:t>
            </a:r>
            <a:r>
              <a:rPr sz="2400" spc="-14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validation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63946" y="1463802"/>
            <a:ext cx="2376170" cy="2374900"/>
          </a:xfrm>
          <a:custGeom>
            <a:avLst/>
            <a:gdLst/>
            <a:ahLst/>
            <a:cxnLst/>
            <a:rect l="l" t="t" r="r" b="b"/>
            <a:pathLst>
              <a:path w="2376170" h="2374900">
                <a:moveTo>
                  <a:pt x="0" y="1187196"/>
                </a:moveTo>
                <a:lnTo>
                  <a:pt x="943" y="1139447"/>
                </a:lnTo>
                <a:lnTo>
                  <a:pt x="3749" y="1092177"/>
                </a:lnTo>
                <a:lnTo>
                  <a:pt x="8383" y="1045420"/>
                </a:lnTo>
                <a:lnTo>
                  <a:pt x="14808" y="999214"/>
                </a:lnTo>
                <a:lnTo>
                  <a:pt x="22990" y="953592"/>
                </a:lnTo>
                <a:lnTo>
                  <a:pt x="32893" y="908591"/>
                </a:lnTo>
                <a:lnTo>
                  <a:pt x="44481" y="864246"/>
                </a:lnTo>
                <a:lnTo>
                  <a:pt x="57720" y="820592"/>
                </a:lnTo>
                <a:lnTo>
                  <a:pt x="72572" y="777665"/>
                </a:lnTo>
                <a:lnTo>
                  <a:pt x="89004" y="735501"/>
                </a:lnTo>
                <a:lnTo>
                  <a:pt x="106979" y="694134"/>
                </a:lnTo>
                <a:lnTo>
                  <a:pt x="126463" y="653601"/>
                </a:lnTo>
                <a:lnTo>
                  <a:pt x="147419" y="613936"/>
                </a:lnTo>
                <a:lnTo>
                  <a:pt x="169812" y="575175"/>
                </a:lnTo>
                <a:lnTo>
                  <a:pt x="193606" y="537354"/>
                </a:lnTo>
                <a:lnTo>
                  <a:pt x="218767" y="500508"/>
                </a:lnTo>
                <a:lnTo>
                  <a:pt x="245258" y="464673"/>
                </a:lnTo>
                <a:lnTo>
                  <a:pt x="273044" y="429883"/>
                </a:lnTo>
                <a:lnTo>
                  <a:pt x="302090" y="396176"/>
                </a:lnTo>
                <a:lnTo>
                  <a:pt x="332360" y="363585"/>
                </a:lnTo>
                <a:lnTo>
                  <a:pt x="363819" y="332146"/>
                </a:lnTo>
                <a:lnTo>
                  <a:pt x="396431" y="301896"/>
                </a:lnTo>
                <a:lnTo>
                  <a:pt x="430160" y="272868"/>
                </a:lnTo>
                <a:lnTo>
                  <a:pt x="464972" y="245100"/>
                </a:lnTo>
                <a:lnTo>
                  <a:pt x="500830" y="218626"/>
                </a:lnTo>
                <a:lnTo>
                  <a:pt x="537700" y="193481"/>
                </a:lnTo>
                <a:lnTo>
                  <a:pt x="575545" y="169702"/>
                </a:lnTo>
                <a:lnTo>
                  <a:pt x="614330" y="147324"/>
                </a:lnTo>
                <a:lnTo>
                  <a:pt x="654021" y="126381"/>
                </a:lnTo>
                <a:lnTo>
                  <a:pt x="694580" y="106911"/>
                </a:lnTo>
                <a:lnTo>
                  <a:pt x="735974" y="88947"/>
                </a:lnTo>
                <a:lnTo>
                  <a:pt x="778165" y="72526"/>
                </a:lnTo>
                <a:lnTo>
                  <a:pt x="821120" y="57682"/>
                </a:lnTo>
                <a:lnTo>
                  <a:pt x="864801" y="44453"/>
                </a:lnTo>
                <a:lnTo>
                  <a:pt x="909175" y="32872"/>
                </a:lnTo>
                <a:lnTo>
                  <a:pt x="954205" y="22975"/>
                </a:lnTo>
                <a:lnTo>
                  <a:pt x="999856" y="14798"/>
                </a:lnTo>
                <a:lnTo>
                  <a:pt x="1046092" y="8377"/>
                </a:lnTo>
                <a:lnTo>
                  <a:pt x="1092878" y="3747"/>
                </a:lnTo>
                <a:lnTo>
                  <a:pt x="1140178" y="942"/>
                </a:lnTo>
                <a:lnTo>
                  <a:pt x="1187958" y="0"/>
                </a:lnTo>
                <a:lnTo>
                  <a:pt x="1235737" y="942"/>
                </a:lnTo>
                <a:lnTo>
                  <a:pt x="1283037" y="3747"/>
                </a:lnTo>
                <a:lnTo>
                  <a:pt x="1329823" y="8377"/>
                </a:lnTo>
                <a:lnTo>
                  <a:pt x="1376059" y="14798"/>
                </a:lnTo>
                <a:lnTo>
                  <a:pt x="1421710" y="22975"/>
                </a:lnTo>
                <a:lnTo>
                  <a:pt x="1466740" y="32872"/>
                </a:lnTo>
                <a:lnTo>
                  <a:pt x="1511114" y="44453"/>
                </a:lnTo>
                <a:lnTo>
                  <a:pt x="1554795" y="57682"/>
                </a:lnTo>
                <a:lnTo>
                  <a:pt x="1597750" y="72526"/>
                </a:lnTo>
                <a:lnTo>
                  <a:pt x="1639941" y="88947"/>
                </a:lnTo>
                <a:lnTo>
                  <a:pt x="1681335" y="106911"/>
                </a:lnTo>
                <a:lnTo>
                  <a:pt x="1721894" y="126381"/>
                </a:lnTo>
                <a:lnTo>
                  <a:pt x="1761585" y="147324"/>
                </a:lnTo>
                <a:lnTo>
                  <a:pt x="1800370" y="169702"/>
                </a:lnTo>
                <a:lnTo>
                  <a:pt x="1838215" y="193481"/>
                </a:lnTo>
                <a:lnTo>
                  <a:pt x="1875085" y="218626"/>
                </a:lnTo>
                <a:lnTo>
                  <a:pt x="1910943" y="245100"/>
                </a:lnTo>
                <a:lnTo>
                  <a:pt x="1945755" y="272868"/>
                </a:lnTo>
                <a:lnTo>
                  <a:pt x="1979484" y="301896"/>
                </a:lnTo>
                <a:lnTo>
                  <a:pt x="2012096" y="332146"/>
                </a:lnTo>
                <a:lnTo>
                  <a:pt x="2043555" y="363585"/>
                </a:lnTo>
                <a:lnTo>
                  <a:pt x="2073825" y="396176"/>
                </a:lnTo>
                <a:lnTo>
                  <a:pt x="2102871" y="429883"/>
                </a:lnTo>
                <a:lnTo>
                  <a:pt x="2130657" y="464673"/>
                </a:lnTo>
                <a:lnTo>
                  <a:pt x="2157148" y="500508"/>
                </a:lnTo>
                <a:lnTo>
                  <a:pt x="2182309" y="537354"/>
                </a:lnTo>
                <a:lnTo>
                  <a:pt x="2206103" y="575175"/>
                </a:lnTo>
                <a:lnTo>
                  <a:pt x="2228496" y="613936"/>
                </a:lnTo>
                <a:lnTo>
                  <a:pt x="2249452" y="653601"/>
                </a:lnTo>
                <a:lnTo>
                  <a:pt x="2268936" y="694134"/>
                </a:lnTo>
                <a:lnTo>
                  <a:pt x="2286911" y="735501"/>
                </a:lnTo>
                <a:lnTo>
                  <a:pt x="2303343" y="777665"/>
                </a:lnTo>
                <a:lnTo>
                  <a:pt x="2318195" y="820592"/>
                </a:lnTo>
                <a:lnTo>
                  <a:pt x="2331434" y="864246"/>
                </a:lnTo>
                <a:lnTo>
                  <a:pt x="2343022" y="908591"/>
                </a:lnTo>
                <a:lnTo>
                  <a:pt x="2352925" y="953592"/>
                </a:lnTo>
                <a:lnTo>
                  <a:pt x="2361107" y="999214"/>
                </a:lnTo>
                <a:lnTo>
                  <a:pt x="2367532" y="1045420"/>
                </a:lnTo>
                <a:lnTo>
                  <a:pt x="2372166" y="1092177"/>
                </a:lnTo>
                <a:lnTo>
                  <a:pt x="2374972" y="1139447"/>
                </a:lnTo>
                <a:lnTo>
                  <a:pt x="2375916" y="1187196"/>
                </a:lnTo>
                <a:lnTo>
                  <a:pt x="2374972" y="1234944"/>
                </a:lnTo>
                <a:lnTo>
                  <a:pt x="2372166" y="1282214"/>
                </a:lnTo>
                <a:lnTo>
                  <a:pt x="2367532" y="1328971"/>
                </a:lnTo>
                <a:lnTo>
                  <a:pt x="2361107" y="1375177"/>
                </a:lnTo>
                <a:lnTo>
                  <a:pt x="2352925" y="1420799"/>
                </a:lnTo>
                <a:lnTo>
                  <a:pt x="2343022" y="1465800"/>
                </a:lnTo>
                <a:lnTo>
                  <a:pt x="2331434" y="1510145"/>
                </a:lnTo>
                <a:lnTo>
                  <a:pt x="2318195" y="1553799"/>
                </a:lnTo>
                <a:lnTo>
                  <a:pt x="2303343" y="1596726"/>
                </a:lnTo>
                <a:lnTo>
                  <a:pt x="2286911" y="1638890"/>
                </a:lnTo>
                <a:lnTo>
                  <a:pt x="2268936" y="1680257"/>
                </a:lnTo>
                <a:lnTo>
                  <a:pt x="2249452" y="1720790"/>
                </a:lnTo>
                <a:lnTo>
                  <a:pt x="2228496" y="1760455"/>
                </a:lnTo>
                <a:lnTo>
                  <a:pt x="2206103" y="1799216"/>
                </a:lnTo>
                <a:lnTo>
                  <a:pt x="2182309" y="1837037"/>
                </a:lnTo>
                <a:lnTo>
                  <a:pt x="2157148" y="1873883"/>
                </a:lnTo>
                <a:lnTo>
                  <a:pt x="2130657" y="1909718"/>
                </a:lnTo>
                <a:lnTo>
                  <a:pt x="2102871" y="1944508"/>
                </a:lnTo>
                <a:lnTo>
                  <a:pt x="2073825" y="1978215"/>
                </a:lnTo>
                <a:lnTo>
                  <a:pt x="2043555" y="2010806"/>
                </a:lnTo>
                <a:lnTo>
                  <a:pt x="2012096" y="2042245"/>
                </a:lnTo>
                <a:lnTo>
                  <a:pt x="1979484" y="2072495"/>
                </a:lnTo>
                <a:lnTo>
                  <a:pt x="1945755" y="2101523"/>
                </a:lnTo>
                <a:lnTo>
                  <a:pt x="1910943" y="2129291"/>
                </a:lnTo>
                <a:lnTo>
                  <a:pt x="1875085" y="2155765"/>
                </a:lnTo>
                <a:lnTo>
                  <a:pt x="1838215" y="2180910"/>
                </a:lnTo>
                <a:lnTo>
                  <a:pt x="1800370" y="2204689"/>
                </a:lnTo>
                <a:lnTo>
                  <a:pt x="1761585" y="2227067"/>
                </a:lnTo>
                <a:lnTo>
                  <a:pt x="1721894" y="2248010"/>
                </a:lnTo>
                <a:lnTo>
                  <a:pt x="1681335" y="2267480"/>
                </a:lnTo>
                <a:lnTo>
                  <a:pt x="1639941" y="2285444"/>
                </a:lnTo>
                <a:lnTo>
                  <a:pt x="1597750" y="2301865"/>
                </a:lnTo>
                <a:lnTo>
                  <a:pt x="1554795" y="2316709"/>
                </a:lnTo>
                <a:lnTo>
                  <a:pt x="1511114" y="2329938"/>
                </a:lnTo>
                <a:lnTo>
                  <a:pt x="1466740" y="2341519"/>
                </a:lnTo>
                <a:lnTo>
                  <a:pt x="1421710" y="2351416"/>
                </a:lnTo>
                <a:lnTo>
                  <a:pt x="1376059" y="2359593"/>
                </a:lnTo>
                <a:lnTo>
                  <a:pt x="1329823" y="2366014"/>
                </a:lnTo>
                <a:lnTo>
                  <a:pt x="1283037" y="2370644"/>
                </a:lnTo>
                <a:lnTo>
                  <a:pt x="1235737" y="2373449"/>
                </a:lnTo>
                <a:lnTo>
                  <a:pt x="1187958" y="2374392"/>
                </a:lnTo>
                <a:lnTo>
                  <a:pt x="1140178" y="2373449"/>
                </a:lnTo>
                <a:lnTo>
                  <a:pt x="1092878" y="2370644"/>
                </a:lnTo>
                <a:lnTo>
                  <a:pt x="1046092" y="2366014"/>
                </a:lnTo>
                <a:lnTo>
                  <a:pt x="999856" y="2359593"/>
                </a:lnTo>
                <a:lnTo>
                  <a:pt x="954205" y="2351416"/>
                </a:lnTo>
                <a:lnTo>
                  <a:pt x="909175" y="2341519"/>
                </a:lnTo>
                <a:lnTo>
                  <a:pt x="864801" y="2329938"/>
                </a:lnTo>
                <a:lnTo>
                  <a:pt x="821120" y="2316709"/>
                </a:lnTo>
                <a:lnTo>
                  <a:pt x="778165" y="2301865"/>
                </a:lnTo>
                <a:lnTo>
                  <a:pt x="735974" y="2285444"/>
                </a:lnTo>
                <a:lnTo>
                  <a:pt x="694580" y="2267480"/>
                </a:lnTo>
                <a:lnTo>
                  <a:pt x="654021" y="2248010"/>
                </a:lnTo>
                <a:lnTo>
                  <a:pt x="614330" y="2227067"/>
                </a:lnTo>
                <a:lnTo>
                  <a:pt x="575545" y="2204689"/>
                </a:lnTo>
                <a:lnTo>
                  <a:pt x="537700" y="2180910"/>
                </a:lnTo>
                <a:lnTo>
                  <a:pt x="500830" y="2155765"/>
                </a:lnTo>
                <a:lnTo>
                  <a:pt x="464972" y="2129291"/>
                </a:lnTo>
                <a:lnTo>
                  <a:pt x="430160" y="2101523"/>
                </a:lnTo>
                <a:lnTo>
                  <a:pt x="396431" y="2072495"/>
                </a:lnTo>
                <a:lnTo>
                  <a:pt x="363819" y="2042245"/>
                </a:lnTo>
                <a:lnTo>
                  <a:pt x="332360" y="2010806"/>
                </a:lnTo>
                <a:lnTo>
                  <a:pt x="302090" y="1978215"/>
                </a:lnTo>
                <a:lnTo>
                  <a:pt x="273044" y="1944508"/>
                </a:lnTo>
                <a:lnTo>
                  <a:pt x="245258" y="1909718"/>
                </a:lnTo>
                <a:lnTo>
                  <a:pt x="218767" y="1873883"/>
                </a:lnTo>
                <a:lnTo>
                  <a:pt x="193606" y="1837037"/>
                </a:lnTo>
                <a:lnTo>
                  <a:pt x="169812" y="1799216"/>
                </a:lnTo>
                <a:lnTo>
                  <a:pt x="147419" y="1760455"/>
                </a:lnTo>
                <a:lnTo>
                  <a:pt x="126463" y="1720790"/>
                </a:lnTo>
                <a:lnTo>
                  <a:pt x="106979" y="1680257"/>
                </a:lnTo>
                <a:lnTo>
                  <a:pt x="89004" y="1638890"/>
                </a:lnTo>
                <a:lnTo>
                  <a:pt x="72572" y="1596726"/>
                </a:lnTo>
                <a:lnTo>
                  <a:pt x="57720" y="1553799"/>
                </a:lnTo>
                <a:lnTo>
                  <a:pt x="44481" y="1510145"/>
                </a:lnTo>
                <a:lnTo>
                  <a:pt x="32893" y="1465800"/>
                </a:lnTo>
                <a:lnTo>
                  <a:pt x="22990" y="1420799"/>
                </a:lnTo>
                <a:lnTo>
                  <a:pt x="14808" y="1375177"/>
                </a:lnTo>
                <a:lnTo>
                  <a:pt x="8383" y="1328971"/>
                </a:lnTo>
                <a:lnTo>
                  <a:pt x="3749" y="1282214"/>
                </a:lnTo>
                <a:lnTo>
                  <a:pt x="943" y="1234944"/>
                </a:lnTo>
                <a:lnTo>
                  <a:pt x="0" y="1187196"/>
                </a:lnTo>
                <a:close/>
              </a:path>
            </a:pathLst>
          </a:custGeom>
          <a:ln w="38099">
            <a:solidFill>
              <a:srgbClr val="A027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97061" y="1463802"/>
            <a:ext cx="2374900" cy="2374900"/>
          </a:xfrm>
          <a:custGeom>
            <a:avLst/>
            <a:gdLst/>
            <a:ahLst/>
            <a:cxnLst/>
            <a:rect l="l" t="t" r="r" b="b"/>
            <a:pathLst>
              <a:path w="2374900" h="2374900">
                <a:moveTo>
                  <a:pt x="0" y="1187196"/>
                </a:moveTo>
                <a:lnTo>
                  <a:pt x="942" y="1139447"/>
                </a:lnTo>
                <a:lnTo>
                  <a:pt x="3747" y="1092177"/>
                </a:lnTo>
                <a:lnTo>
                  <a:pt x="8377" y="1045420"/>
                </a:lnTo>
                <a:lnTo>
                  <a:pt x="14798" y="999214"/>
                </a:lnTo>
                <a:lnTo>
                  <a:pt x="22975" y="953592"/>
                </a:lnTo>
                <a:lnTo>
                  <a:pt x="32872" y="908591"/>
                </a:lnTo>
                <a:lnTo>
                  <a:pt x="44453" y="864246"/>
                </a:lnTo>
                <a:lnTo>
                  <a:pt x="57682" y="820592"/>
                </a:lnTo>
                <a:lnTo>
                  <a:pt x="72526" y="777665"/>
                </a:lnTo>
                <a:lnTo>
                  <a:pt x="88947" y="735501"/>
                </a:lnTo>
                <a:lnTo>
                  <a:pt x="106911" y="694134"/>
                </a:lnTo>
                <a:lnTo>
                  <a:pt x="126381" y="653601"/>
                </a:lnTo>
                <a:lnTo>
                  <a:pt x="147324" y="613936"/>
                </a:lnTo>
                <a:lnTo>
                  <a:pt x="169702" y="575175"/>
                </a:lnTo>
                <a:lnTo>
                  <a:pt x="193481" y="537354"/>
                </a:lnTo>
                <a:lnTo>
                  <a:pt x="218626" y="500508"/>
                </a:lnTo>
                <a:lnTo>
                  <a:pt x="245100" y="464673"/>
                </a:lnTo>
                <a:lnTo>
                  <a:pt x="272868" y="429883"/>
                </a:lnTo>
                <a:lnTo>
                  <a:pt x="301896" y="396176"/>
                </a:lnTo>
                <a:lnTo>
                  <a:pt x="332146" y="363585"/>
                </a:lnTo>
                <a:lnTo>
                  <a:pt x="363585" y="332146"/>
                </a:lnTo>
                <a:lnTo>
                  <a:pt x="396176" y="301896"/>
                </a:lnTo>
                <a:lnTo>
                  <a:pt x="429883" y="272868"/>
                </a:lnTo>
                <a:lnTo>
                  <a:pt x="464673" y="245100"/>
                </a:lnTo>
                <a:lnTo>
                  <a:pt x="500508" y="218626"/>
                </a:lnTo>
                <a:lnTo>
                  <a:pt x="537354" y="193481"/>
                </a:lnTo>
                <a:lnTo>
                  <a:pt x="575175" y="169702"/>
                </a:lnTo>
                <a:lnTo>
                  <a:pt x="613936" y="147324"/>
                </a:lnTo>
                <a:lnTo>
                  <a:pt x="653601" y="126381"/>
                </a:lnTo>
                <a:lnTo>
                  <a:pt x="694134" y="106911"/>
                </a:lnTo>
                <a:lnTo>
                  <a:pt x="735501" y="88947"/>
                </a:lnTo>
                <a:lnTo>
                  <a:pt x="777665" y="72526"/>
                </a:lnTo>
                <a:lnTo>
                  <a:pt x="820592" y="57682"/>
                </a:lnTo>
                <a:lnTo>
                  <a:pt x="864246" y="44453"/>
                </a:lnTo>
                <a:lnTo>
                  <a:pt x="908591" y="32872"/>
                </a:lnTo>
                <a:lnTo>
                  <a:pt x="953592" y="22975"/>
                </a:lnTo>
                <a:lnTo>
                  <a:pt x="999214" y="14798"/>
                </a:lnTo>
                <a:lnTo>
                  <a:pt x="1045420" y="8377"/>
                </a:lnTo>
                <a:lnTo>
                  <a:pt x="1092177" y="3747"/>
                </a:lnTo>
                <a:lnTo>
                  <a:pt x="1139447" y="942"/>
                </a:lnTo>
                <a:lnTo>
                  <a:pt x="1187196" y="0"/>
                </a:lnTo>
                <a:lnTo>
                  <a:pt x="1234944" y="942"/>
                </a:lnTo>
                <a:lnTo>
                  <a:pt x="1282214" y="3747"/>
                </a:lnTo>
                <a:lnTo>
                  <a:pt x="1328971" y="8377"/>
                </a:lnTo>
                <a:lnTo>
                  <a:pt x="1375177" y="14798"/>
                </a:lnTo>
                <a:lnTo>
                  <a:pt x="1420799" y="22975"/>
                </a:lnTo>
                <a:lnTo>
                  <a:pt x="1465800" y="32872"/>
                </a:lnTo>
                <a:lnTo>
                  <a:pt x="1510145" y="44453"/>
                </a:lnTo>
                <a:lnTo>
                  <a:pt x="1553799" y="57682"/>
                </a:lnTo>
                <a:lnTo>
                  <a:pt x="1596726" y="72526"/>
                </a:lnTo>
                <a:lnTo>
                  <a:pt x="1638890" y="88947"/>
                </a:lnTo>
                <a:lnTo>
                  <a:pt x="1680257" y="106911"/>
                </a:lnTo>
                <a:lnTo>
                  <a:pt x="1720790" y="126381"/>
                </a:lnTo>
                <a:lnTo>
                  <a:pt x="1760455" y="147324"/>
                </a:lnTo>
                <a:lnTo>
                  <a:pt x="1799216" y="169702"/>
                </a:lnTo>
                <a:lnTo>
                  <a:pt x="1837037" y="193481"/>
                </a:lnTo>
                <a:lnTo>
                  <a:pt x="1873883" y="218626"/>
                </a:lnTo>
                <a:lnTo>
                  <a:pt x="1909718" y="245100"/>
                </a:lnTo>
                <a:lnTo>
                  <a:pt x="1944508" y="272868"/>
                </a:lnTo>
                <a:lnTo>
                  <a:pt x="1978215" y="301896"/>
                </a:lnTo>
                <a:lnTo>
                  <a:pt x="2010806" y="332146"/>
                </a:lnTo>
                <a:lnTo>
                  <a:pt x="2042245" y="363585"/>
                </a:lnTo>
                <a:lnTo>
                  <a:pt x="2072495" y="396176"/>
                </a:lnTo>
                <a:lnTo>
                  <a:pt x="2101523" y="429883"/>
                </a:lnTo>
                <a:lnTo>
                  <a:pt x="2129291" y="464673"/>
                </a:lnTo>
                <a:lnTo>
                  <a:pt x="2155765" y="500508"/>
                </a:lnTo>
                <a:lnTo>
                  <a:pt x="2180910" y="537354"/>
                </a:lnTo>
                <a:lnTo>
                  <a:pt x="2204689" y="575175"/>
                </a:lnTo>
                <a:lnTo>
                  <a:pt x="2227067" y="613936"/>
                </a:lnTo>
                <a:lnTo>
                  <a:pt x="2248010" y="653601"/>
                </a:lnTo>
                <a:lnTo>
                  <a:pt x="2267480" y="694134"/>
                </a:lnTo>
                <a:lnTo>
                  <a:pt x="2285444" y="735501"/>
                </a:lnTo>
                <a:lnTo>
                  <a:pt x="2301865" y="777665"/>
                </a:lnTo>
                <a:lnTo>
                  <a:pt x="2316709" y="820592"/>
                </a:lnTo>
                <a:lnTo>
                  <a:pt x="2329938" y="864246"/>
                </a:lnTo>
                <a:lnTo>
                  <a:pt x="2341519" y="908591"/>
                </a:lnTo>
                <a:lnTo>
                  <a:pt x="2351416" y="953592"/>
                </a:lnTo>
                <a:lnTo>
                  <a:pt x="2359593" y="999214"/>
                </a:lnTo>
                <a:lnTo>
                  <a:pt x="2366014" y="1045420"/>
                </a:lnTo>
                <a:lnTo>
                  <a:pt x="2370644" y="1092177"/>
                </a:lnTo>
                <a:lnTo>
                  <a:pt x="2373449" y="1139447"/>
                </a:lnTo>
                <a:lnTo>
                  <a:pt x="2374392" y="1187196"/>
                </a:lnTo>
                <a:lnTo>
                  <a:pt x="2373449" y="1234944"/>
                </a:lnTo>
                <a:lnTo>
                  <a:pt x="2370644" y="1282214"/>
                </a:lnTo>
                <a:lnTo>
                  <a:pt x="2366014" y="1328971"/>
                </a:lnTo>
                <a:lnTo>
                  <a:pt x="2359593" y="1375177"/>
                </a:lnTo>
                <a:lnTo>
                  <a:pt x="2351416" y="1420799"/>
                </a:lnTo>
                <a:lnTo>
                  <a:pt x="2341519" y="1465800"/>
                </a:lnTo>
                <a:lnTo>
                  <a:pt x="2329938" y="1510145"/>
                </a:lnTo>
                <a:lnTo>
                  <a:pt x="2316709" y="1553799"/>
                </a:lnTo>
                <a:lnTo>
                  <a:pt x="2301865" y="1596726"/>
                </a:lnTo>
                <a:lnTo>
                  <a:pt x="2285444" y="1638890"/>
                </a:lnTo>
                <a:lnTo>
                  <a:pt x="2267480" y="1680257"/>
                </a:lnTo>
                <a:lnTo>
                  <a:pt x="2248010" y="1720790"/>
                </a:lnTo>
                <a:lnTo>
                  <a:pt x="2227067" y="1760455"/>
                </a:lnTo>
                <a:lnTo>
                  <a:pt x="2204689" y="1799216"/>
                </a:lnTo>
                <a:lnTo>
                  <a:pt x="2180910" y="1837037"/>
                </a:lnTo>
                <a:lnTo>
                  <a:pt x="2155765" y="1873883"/>
                </a:lnTo>
                <a:lnTo>
                  <a:pt x="2129291" y="1909718"/>
                </a:lnTo>
                <a:lnTo>
                  <a:pt x="2101523" y="1944508"/>
                </a:lnTo>
                <a:lnTo>
                  <a:pt x="2072495" y="1978215"/>
                </a:lnTo>
                <a:lnTo>
                  <a:pt x="2042245" y="2010806"/>
                </a:lnTo>
                <a:lnTo>
                  <a:pt x="2010806" y="2042245"/>
                </a:lnTo>
                <a:lnTo>
                  <a:pt x="1978215" y="2072495"/>
                </a:lnTo>
                <a:lnTo>
                  <a:pt x="1944508" y="2101523"/>
                </a:lnTo>
                <a:lnTo>
                  <a:pt x="1909718" y="2129291"/>
                </a:lnTo>
                <a:lnTo>
                  <a:pt x="1873883" y="2155765"/>
                </a:lnTo>
                <a:lnTo>
                  <a:pt x="1837037" y="2180910"/>
                </a:lnTo>
                <a:lnTo>
                  <a:pt x="1799216" y="2204689"/>
                </a:lnTo>
                <a:lnTo>
                  <a:pt x="1760455" y="2227067"/>
                </a:lnTo>
                <a:lnTo>
                  <a:pt x="1720790" y="2248010"/>
                </a:lnTo>
                <a:lnTo>
                  <a:pt x="1680257" y="2267480"/>
                </a:lnTo>
                <a:lnTo>
                  <a:pt x="1638890" y="2285444"/>
                </a:lnTo>
                <a:lnTo>
                  <a:pt x="1596726" y="2301865"/>
                </a:lnTo>
                <a:lnTo>
                  <a:pt x="1553799" y="2316709"/>
                </a:lnTo>
                <a:lnTo>
                  <a:pt x="1510145" y="2329938"/>
                </a:lnTo>
                <a:lnTo>
                  <a:pt x="1465800" y="2341519"/>
                </a:lnTo>
                <a:lnTo>
                  <a:pt x="1420799" y="2351416"/>
                </a:lnTo>
                <a:lnTo>
                  <a:pt x="1375177" y="2359593"/>
                </a:lnTo>
                <a:lnTo>
                  <a:pt x="1328971" y="2366014"/>
                </a:lnTo>
                <a:lnTo>
                  <a:pt x="1282214" y="2370644"/>
                </a:lnTo>
                <a:lnTo>
                  <a:pt x="1234944" y="2373449"/>
                </a:lnTo>
                <a:lnTo>
                  <a:pt x="1187196" y="2374392"/>
                </a:lnTo>
                <a:lnTo>
                  <a:pt x="1139447" y="2373449"/>
                </a:lnTo>
                <a:lnTo>
                  <a:pt x="1092177" y="2370644"/>
                </a:lnTo>
                <a:lnTo>
                  <a:pt x="1045420" y="2366014"/>
                </a:lnTo>
                <a:lnTo>
                  <a:pt x="999214" y="2359593"/>
                </a:lnTo>
                <a:lnTo>
                  <a:pt x="953592" y="2351416"/>
                </a:lnTo>
                <a:lnTo>
                  <a:pt x="908591" y="2341519"/>
                </a:lnTo>
                <a:lnTo>
                  <a:pt x="864246" y="2329938"/>
                </a:lnTo>
                <a:lnTo>
                  <a:pt x="820592" y="2316709"/>
                </a:lnTo>
                <a:lnTo>
                  <a:pt x="777665" y="2301865"/>
                </a:lnTo>
                <a:lnTo>
                  <a:pt x="735501" y="2285444"/>
                </a:lnTo>
                <a:lnTo>
                  <a:pt x="694134" y="2267480"/>
                </a:lnTo>
                <a:lnTo>
                  <a:pt x="653601" y="2248010"/>
                </a:lnTo>
                <a:lnTo>
                  <a:pt x="613936" y="2227067"/>
                </a:lnTo>
                <a:lnTo>
                  <a:pt x="575175" y="2204689"/>
                </a:lnTo>
                <a:lnTo>
                  <a:pt x="537354" y="2180910"/>
                </a:lnTo>
                <a:lnTo>
                  <a:pt x="500508" y="2155765"/>
                </a:lnTo>
                <a:lnTo>
                  <a:pt x="464673" y="2129291"/>
                </a:lnTo>
                <a:lnTo>
                  <a:pt x="429883" y="2101523"/>
                </a:lnTo>
                <a:lnTo>
                  <a:pt x="396176" y="2072495"/>
                </a:lnTo>
                <a:lnTo>
                  <a:pt x="363585" y="2042245"/>
                </a:lnTo>
                <a:lnTo>
                  <a:pt x="332146" y="2010806"/>
                </a:lnTo>
                <a:lnTo>
                  <a:pt x="301896" y="1978215"/>
                </a:lnTo>
                <a:lnTo>
                  <a:pt x="272868" y="1944508"/>
                </a:lnTo>
                <a:lnTo>
                  <a:pt x="245100" y="1909718"/>
                </a:lnTo>
                <a:lnTo>
                  <a:pt x="218626" y="1873883"/>
                </a:lnTo>
                <a:lnTo>
                  <a:pt x="193481" y="1837037"/>
                </a:lnTo>
                <a:lnTo>
                  <a:pt x="169702" y="1799216"/>
                </a:lnTo>
                <a:lnTo>
                  <a:pt x="147324" y="1760455"/>
                </a:lnTo>
                <a:lnTo>
                  <a:pt x="126381" y="1720790"/>
                </a:lnTo>
                <a:lnTo>
                  <a:pt x="106911" y="1680257"/>
                </a:lnTo>
                <a:lnTo>
                  <a:pt x="88947" y="1638890"/>
                </a:lnTo>
                <a:lnTo>
                  <a:pt x="72526" y="1596726"/>
                </a:lnTo>
                <a:lnTo>
                  <a:pt x="57682" y="1553799"/>
                </a:lnTo>
                <a:lnTo>
                  <a:pt x="44453" y="1510145"/>
                </a:lnTo>
                <a:lnTo>
                  <a:pt x="32872" y="1465800"/>
                </a:lnTo>
                <a:lnTo>
                  <a:pt x="22975" y="1420799"/>
                </a:lnTo>
                <a:lnTo>
                  <a:pt x="14798" y="1375177"/>
                </a:lnTo>
                <a:lnTo>
                  <a:pt x="8377" y="1328971"/>
                </a:lnTo>
                <a:lnTo>
                  <a:pt x="3747" y="1282214"/>
                </a:lnTo>
                <a:lnTo>
                  <a:pt x="942" y="1234944"/>
                </a:lnTo>
                <a:lnTo>
                  <a:pt x="0" y="1187196"/>
                </a:lnTo>
                <a:close/>
              </a:path>
            </a:pathLst>
          </a:custGeom>
          <a:ln w="38099">
            <a:solidFill>
              <a:srgbClr val="A027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4627245" cy="6858000"/>
            <a:chOff x="0" y="0"/>
            <a:chExt cx="4627245" cy="685800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4627245" cy="6858000"/>
            </a:xfrm>
            <a:custGeom>
              <a:avLst/>
              <a:gdLst/>
              <a:ahLst/>
              <a:cxnLst/>
              <a:rect l="l" t="t" r="r" b="b"/>
              <a:pathLst>
                <a:path w="4627245" h="6858000">
                  <a:moveTo>
                    <a:pt x="462686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626864" y="6858000"/>
                  </a:lnTo>
                  <a:lnTo>
                    <a:pt x="4626864" y="0"/>
                  </a:lnTo>
                  <a:close/>
                </a:path>
              </a:pathLst>
            </a:custGeom>
            <a:solidFill>
              <a:srgbClr val="A027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1224" y="2837688"/>
              <a:ext cx="1804415" cy="175717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25292" y="1960789"/>
            <a:ext cx="25768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FFFF"/>
                </a:solidFill>
              </a:rPr>
              <a:t>Next</a:t>
            </a:r>
            <a:r>
              <a:rPr sz="3200" spc="-270" dirty="0">
                <a:solidFill>
                  <a:srgbClr val="FFFFFF"/>
                </a:solidFill>
              </a:rPr>
              <a:t> </a:t>
            </a:r>
            <a:r>
              <a:rPr sz="3200" spc="35" dirty="0">
                <a:solidFill>
                  <a:srgbClr val="FFFFFF"/>
                </a:solidFill>
              </a:rPr>
              <a:t>Module</a:t>
            </a:r>
            <a:endParaRPr sz="3200"/>
          </a:p>
        </p:txBody>
      </p:sp>
      <p:sp>
        <p:nvSpPr>
          <p:cNvPr id="8" name="object 8"/>
          <p:cNvSpPr txBox="1"/>
          <p:nvPr/>
        </p:nvSpPr>
        <p:spPr>
          <a:xfrm>
            <a:off x="6989233" y="4319939"/>
            <a:ext cx="2755900" cy="759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25" dirty="0">
                <a:solidFill>
                  <a:srgbClr val="3E3E3E"/>
                </a:solidFill>
                <a:latin typeface="Verdana"/>
                <a:cs typeface="Verdana"/>
              </a:rPr>
              <a:t>Music</a:t>
            </a:r>
            <a:r>
              <a:rPr sz="2600" spc="-18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600" spc="15" dirty="0">
                <a:solidFill>
                  <a:srgbClr val="3E3E3E"/>
                </a:solidFill>
                <a:latin typeface="Verdana"/>
                <a:cs typeface="Verdana"/>
              </a:rPr>
              <a:t>and</a:t>
            </a:r>
            <a:r>
              <a:rPr sz="2600" spc="-17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600" spc="80" dirty="0">
                <a:solidFill>
                  <a:srgbClr val="3E3E3E"/>
                </a:solidFill>
                <a:latin typeface="Verdana"/>
                <a:cs typeface="Verdana"/>
              </a:rPr>
              <a:t>Video</a:t>
            </a:r>
            <a:endParaRPr sz="2600">
              <a:latin typeface="Verdana"/>
              <a:cs typeface="Verdana"/>
            </a:endParaRPr>
          </a:p>
          <a:p>
            <a:pPr marL="167640">
              <a:lnSpc>
                <a:spcPct val="100000"/>
              </a:lnSpc>
              <a:spcBef>
                <a:spcPts val="20"/>
              </a:spcBef>
            </a:pPr>
            <a:r>
              <a:rPr sz="2200" spc="20" dirty="0">
                <a:solidFill>
                  <a:srgbClr val="808080"/>
                </a:solidFill>
                <a:latin typeface="Verdana"/>
                <a:cs typeface="Verdana"/>
              </a:rPr>
              <a:t>(without</a:t>
            </a:r>
            <a:r>
              <a:rPr sz="2200" spc="-125" dirty="0">
                <a:solidFill>
                  <a:srgbClr val="808080"/>
                </a:solidFill>
                <a:latin typeface="Verdana"/>
                <a:cs typeface="Verdana"/>
              </a:rPr>
              <a:t> </a:t>
            </a:r>
            <a:r>
              <a:rPr sz="2200" spc="5" dirty="0">
                <a:solidFill>
                  <a:srgbClr val="808080"/>
                </a:solidFill>
                <a:latin typeface="Verdana"/>
                <a:cs typeface="Verdana"/>
              </a:rPr>
              <a:t>Plugins)</a:t>
            </a:r>
            <a:endParaRPr sz="2200">
              <a:latin typeface="Verdana"/>
              <a:cs typeface="Verdana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95415" y="1944623"/>
            <a:ext cx="1650491" cy="124205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70264" y="1965960"/>
            <a:ext cx="1257299" cy="1255775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01168"/>
            <a:ext cx="9793605" cy="6657340"/>
            <a:chOff x="0" y="201168"/>
            <a:chExt cx="9793605" cy="6657340"/>
          </a:xfrm>
        </p:grpSpPr>
        <p:sp>
          <p:nvSpPr>
            <p:cNvPr id="3" name="object 3"/>
            <p:cNvSpPr/>
            <p:nvPr/>
          </p:nvSpPr>
          <p:spPr>
            <a:xfrm>
              <a:off x="4927091" y="4972811"/>
              <a:ext cx="102235" cy="1391920"/>
            </a:xfrm>
            <a:custGeom>
              <a:avLst/>
              <a:gdLst/>
              <a:ahLst/>
              <a:cxnLst/>
              <a:rect l="l" t="t" r="r" b="b"/>
              <a:pathLst>
                <a:path w="102235" h="1391920">
                  <a:moveTo>
                    <a:pt x="0" y="1391412"/>
                  </a:moveTo>
                  <a:lnTo>
                    <a:pt x="102108" y="1391412"/>
                  </a:lnTo>
                  <a:lnTo>
                    <a:pt x="102108" y="0"/>
                  </a:lnTo>
                  <a:lnTo>
                    <a:pt x="0" y="0"/>
                  </a:lnTo>
                  <a:lnTo>
                    <a:pt x="0" y="1391412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72811"/>
              <a:ext cx="4927600" cy="1391920"/>
            </a:xfrm>
            <a:custGeom>
              <a:avLst/>
              <a:gdLst/>
              <a:ahLst/>
              <a:cxnLst/>
              <a:rect l="l" t="t" r="r" b="b"/>
              <a:pathLst>
                <a:path w="4927600" h="1391920">
                  <a:moveTo>
                    <a:pt x="4927092" y="0"/>
                  </a:moveTo>
                  <a:lnTo>
                    <a:pt x="0" y="0"/>
                  </a:lnTo>
                  <a:lnTo>
                    <a:pt x="0" y="1391412"/>
                  </a:lnTo>
                  <a:lnTo>
                    <a:pt x="4927092" y="1391412"/>
                  </a:lnTo>
                  <a:lnTo>
                    <a:pt x="49270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916769" y="5135674"/>
            <a:ext cx="3724910" cy="845819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2200" spc="-25" dirty="0">
                <a:solidFill>
                  <a:srgbClr val="3E3E3E"/>
                </a:solidFill>
                <a:latin typeface="Verdana"/>
                <a:cs typeface="Verdana"/>
              </a:rPr>
              <a:t>CODE: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2200" spc="-5" dirty="0">
                <a:solidFill>
                  <a:srgbClr val="0C9DBF"/>
                </a:solidFill>
                <a:latin typeface="Courier New"/>
                <a:cs typeface="Courier New"/>
              </a:rPr>
              <a:t>&lt;</a:t>
            </a:r>
            <a:r>
              <a:rPr sz="2200" spc="-5" dirty="0">
                <a:solidFill>
                  <a:srgbClr val="A02758"/>
                </a:solidFill>
                <a:latin typeface="Courier New"/>
                <a:cs typeface="Courier New"/>
              </a:rPr>
              <a:t>input</a:t>
            </a:r>
            <a:r>
              <a:rPr sz="2200" spc="10" dirty="0">
                <a:solidFill>
                  <a:srgbClr val="A02758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A02758"/>
                </a:solidFill>
                <a:latin typeface="Courier New"/>
                <a:cs typeface="Courier New"/>
              </a:rPr>
              <a:t>type</a:t>
            </a:r>
            <a:r>
              <a:rPr sz="2200" spc="-5" dirty="0">
                <a:solidFill>
                  <a:srgbClr val="0C9DBF"/>
                </a:solidFill>
                <a:latin typeface="Courier New"/>
                <a:cs typeface="Courier New"/>
              </a:rPr>
              <a:t>="color"</a:t>
            </a:r>
            <a:r>
              <a:rPr sz="2200" spc="35" dirty="0">
                <a:solidFill>
                  <a:srgbClr val="0C9DBF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C9DBF"/>
                </a:solidFill>
                <a:latin typeface="Courier New"/>
                <a:cs typeface="Courier New"/>
              </a:rPr>
              <a:t>/&gt;</a:t>
            </a:r>
            <a:endParaRPr sz="2200">
              <a:latin typeface="Courier New"/>
              <a:cs typeface="Courier New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55491" y="1633727"/>
            <a:ext cx="4712207" cy="3034283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01168"/>
            <a:ext cx="9793605" cy="6657340"/>
            <a:chOff x="0" y="201168"/>
            <a:chExt cx="9793605" cy="6657340"/>
          </a:xfrm>
        </p:grpSpPr>
        <p:sp>
          <p:nvSpPr>
            <p:cNvPr id="3" name="object 3"/>
            <p:cNvSpPr/>
            <p:nvPr/>
          </p:nvSpPr>
          <p:spPr>
            <a:xfrm>
              <a:off x="6213347" y="1624583"/>
              <a:ext cx="93345" cy="4758055"/>
            </a:xfrm>
            <a:custGeom>
              <a:avLst/>
              <a:gdLst/>
              <a:ahLst/>
              <a:cxnLst/>
              <a:rect l="l" t="t" r="r" b="b"/>
              <a:pathLst>
                <a:path w="93345" h="4758055">
                  <a:moveTo>
                    <a:pt x="0" y="4757928"/>
                  </a:moveTo>
                  <a:lnTo>
                    <a:pt x="92963" y="4757928"/>
                  </a:lnTo>
                  <a:lnTo>
                    <a:pt x="92963" y="0"/>
                  </a:lnTo>
                  <a:lnTo>
                    <a:pt x="0" y="0"/>
                  </a:lnTo>
                  <a:lnTo>
                    <a:pt x="0" y="4757928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624583"/>
              <a:ext cx="6213475" cy="4758055"/>
            </a:xfrm>
            <a:custGeom>
              <a:avLst/>
              <a:gdLst/>
              <a:ahLst/>
              <a:cxnLst/>
              <a:rect l="l" t="t" r="r" b="b"/>
              <a:pathLst>
                <a:path w="6213475" h="4758055">
                  <a:moveTo>
                    <a:pt x="6213348" y="0"/>
                  </a:moveTo>
                  <a:lnTo>
                    <a:pt x="0" y="0"/>
                  </a:lnTo>
                  <a:lnTo>
                    <a:pt x="0" y="4757928"/>
                  </a:lnTo>
                  <a:lnTo>
                    <a:pt x="6213348" y="4757928"/>
                  </a:lnTo>
                  <a:lnTo>
                    <a:pt x="62133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892705" y="2184628"/>
            <a:ext cx="4223385" cy="3498215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2200" spc="-25" dirty="0">
                <a:solidFill>
                  <a:srgbClr val="3E3E3E"/>
                </a:solidFill>
                <a:latin typeface="Verdana"/>
                <a:cs typeface="Verdana"/>
              </a:rPr>
              <a:t>CODE: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2200" spc="-5" dirty="0">
                <a:solidFill>
                  <a:srgbClr val="0C9DBF"/>
                </a:solidFill>
                <a:latin typeface="Courier New"/>
                <a:cs typeface="Courier New"/>
              </a:rPr>
              <a:t>&lt;</a:t>
            </a:r>
            <a:r>
              <a:rPr sz="2200" spc="-5" dirty="0">
                <a:solidFill>
                  <a:srgbClr val="A02758"/>
                </a:solidFill>
                <a:latin typeface="Courier New"/>
                <a:cs typeface="Courier New"/>
              </a:rPr>
              <a:t>input list</a:t>
            </a:r>
            <a:r>
              <a:rPr sz="2200" spc="-5" dirty="0">
                <a:solidFill>
                  <a:srgbClr val="0C9DBF"/>
                </a:solidFill>
                <a:latin typeface="Courier New"/>
                <a:cs typeface="Courier New"/>
              </a:rPr>
              <a:t>="colors"/&gt;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C9DBF"/>
                </a:solidFill>
                <a:latin typeface="Courier New"/>
                <a:cs typeface="Courier New"/>
              </a:rPr>
              <a:t>&lt;</a:t>
            </a:r>
            <a:r>
              <a:rPr sz="2200" spc="-5" dirty="0">
                <a:solidFill>
                  <a:srgbClr val="A02758"/>
                </a:solidFill>
                <a:latin typeface="Courier New"/>
                <a:cs typeface="Courier New"/>
              </a:rPr>
              <a:t>datalist id</a:t>
            </a:r>
            <a:r>
              <a:rPr sz="2200" spc="-5" dirty="0">
                <a:solidFill>
                  <a:srgbClr val="0C9DBF"/>
                </a:solidFill>
                <a:latin typeface="Courier New"/>
                <a:cs typeface="Courier New"/>
              </a:rPr>
              <a:t>="colors"&gt;</a:t>
            </a:r>
            <a:endParaRPr sz="2200">
              <a:latin typeface="Courier New"/>
              <a:cs typeface="Courier New"/>
            </a:endParaRPr>
          </a:p>
          <a:p>
            <a:pPr marL="349250">
              <a:lnSpc>
                <a:spcPct val="100000"/>
              </a:lnSpc>
              <a:spcBef>
                <a:spcPts val="395"/>
              </a:spcBef>
            </a:pPr>
            <a:r>
              <a:rPr sz="2200" spc="-5" dirty="0">
                <a:solidFill>
                  <a:srgbClr val="0C9DBF"/>
                </a:solidFill>
                <a:latin typeface="Courier New"/>
                <a:cs typeface="Courier New"/>
              </a:rPr>
              <a:t>&lt;</a:t>
            </a:r>
            <a:r>
              <a:rPr sz="2200" spc="-5" dirty="0">
                <a:solidFill>
                  <a:srgbClr val="A02758"/>
                </a:solidFill>
                <a:latin typeface="Courier New"/>
                <a:cs typeface="Courier New"/>
              </a:rPr>
              <a:t>option</a:t>
            </a:r>
            <a:r>
              <a:rPr sz="2200" spc="10" dirty="0">
                <a:solidFill>
                  <a:srgbClr val="A02758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A02758"/>
                </a:solidFill>
                <a:latin typeface="Courier New"/>
                <a:cs typeface="Courier New"/>
              </a:rPr>
              <a:t>value</a:t>
            </a:r>
            <a:r>
              <a:rPr sz="2200" spc="-5" dirty="0">
                <a:solidFill>
                  <a:srgbClr val="0C9DBF"/>
                </a:solidFill>
                <a:latin typeface="Courier New"/>
                <a:cs typeface="Courier New"/>
              </a:rPr>
              <a:t>="Blue"&gt;</a:t>
            </a:r>
            <a:endParaRPr sz="2200">
              <a:latin typeface="Courier New"/>
              <a:cs typeface="Courier New"/>
            </a:endParaRPr>
          </a:p>
          <a:p>
            <a:pPr marL="349250">
              <a:lnSpc>
                <a:spcPct val="100000"/>
              </a:lnSpc>
              <a:spcBef>
                <a:spcPts val="400"/>
              </a:spcBef>
            </a:pPr>
            <a:r>
              <a:rPr sz="2200" spc="-5" dirty="0">
                <a:solidFill>
                  <a:srgbClr val="0C9DBF"/>
                </a:solidFill>
                <a:latin typeface="Courier New"/>
                <a:cs typeface="Courier New"/>
              </a:rPr>
              <a:t>&lt;</a:t>
            </a:r>
            <a:r>
              <a:rPr sz="2200" spc="-5" dirty="0">
                <a:solidFill>
                  <a:srgbClr val="A02758"/>
                </a:solidFill>
                <a:latin typeface="Courier New"/>
                <a:cs typeface="Courier New"/>
              </a:rPr>
              <a:t>option</a:t>
            </a:r>
            <a:r>
              <a:rPr sz="2200" dirty="0">
                <a:solidFill>
                  <a:srgbClr val="A02758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A02758"/>
                </a:solidFill>
                <a:latin typeface="Courier New"/>
                <a:cs typeface="Courier New"/>
              </a:rPr>
              <a:t>value</a:t>
            </a:r>
            <a:r>
              <a:rPr sz="2200" spc="-5" dirty="0">
                <a:solidFill>
                  <a:srgbClr val="0C9DBF"/>
                </a:solidFill>
                <a:latin typeface="Courier New"/>
                <a:cs typeface="Courier New"/>
              </a:rPr>
              <a:t>="Red"&gt;</a:t>
            </a:r>
            <a:endParaRPr sz="2200">
              <a:latin typeface="Courier New"/>
              <a:cs typeface="Courier New"/>
            </a:endParaRPr>
          </a:p>
          <a:p>
            <a:pPr marL="349250">
              <a:lnSpc>
                <a:spcPct val="100000"/>
              </a:lnSpc>
              <a:spcBef>
                <a:spcPts val="405"/>
              </a:spcBef>
            </a:pPr>
            <a:r>
              <a:rPr sz="2200" spc="-5" dirty="0">
                <a:solidFill>
                  <a:srgbClr val="0C9DBF"/>
                </a:solidFill>
                <a:latin typeface="Courier New"/>
                <a:cs typeface="Courier New"/>
              </a:rPr>
              <a:t>&lt;</a:t>
            </a:r>
            <a:r>
              <a:rPr sz="2200" spc="-5" dirty="0">
                <a:solidFill>
                  <a:srgbClr val="A02758"/>
                </a:solidFill>
                <a:latin typeface="Courier New"/>
                <a:cs typeface="Courier New"/>
              </a:rPr>
              <a:t>option</a:t>
            </a:r>
            <a:r>
              <a:rPr sz="2200" dirty="0">
                <a:solidFill>
                  <a:srgbClr val="A02758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A02758"/>
                </a:solidFill>
                <a:latin typeface="Courier New"/>
                <a:cs typeface="Courier New"/>
              </a:rPr>
              <a:t>value</a:t>
            </a:r>
            <a:r>
              <a:rPr sz="2200" spc="-5" dirty="0">
                <a:solidFill>
                  <a:srgbClr val="0C9DBF"/>
                </a:solidFill>
                <a:latin typeface="Courier New"/>
                <a:cs typeface="Courier New"/>
              </a:rPr>
              <a:t>="Yellow"&gt;</a:t>
            </a:r>
            <a:endParaRPr sz="2200">
              <a:latin typeface="Courier New"/>
              <a:cs typeface="Courier New"/>
            </a:endParaRPr>
          </a:p>
          <a:p>
            <a:pPr marL="349250">
              <a:lnSpc>
                <a:spcPct val="100000"/>
              </a:lnSpc>
              <a:spcBef>
                <a:spcPts val="400"/>
              </a:spcBef>
            </a:pPr>
            <a:r>
              <a:rPr sz="2200" spc="-5" dirty="0">
                <a:solidFill>
                  <a:srgbClr val="0C9DBF"/>
                </a:solidFill>
                <a:latin typeface="Courier New"/>
                <a:cs typeface="Courier New"/>
              </a:rPr>
              <a:t>&lt;</a:t>
            </a:r>
            <a:r>
              <a:rPr sz="2200" spc="-5" dirty="0">
                <a:solidFill>
                  <a:srgbClr val="A02758"/>
                </a:solidFill>
                <a:latin typeface="Courier New"/>
                <a:cs typeface="Courier New"/>
              </a:rPr>
              <a:t>option</a:t>
            </a:r>
            <a:r>
              <a:rPr sz="2200" dirty="0">
                <a:solidFill>
                  <a:srgbClr val="A02758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A02758"/>
                </a:solidFill>
                <a:latin typeface="Courier New"/>
                <a:cs typeface="Courier New"/>
              </a:rPr>
              <a:t>value</a:t>
            </a:r>
            <a:r>
              <a:rPr sz="2200" spc="-5" dirty="0">
                <a:solidFill>
                  <a:srgbClr val="0C9DBF"/>
                </a:solidFill>
                <a:latin typeface="Courier New"/>
                <a:cs typeface="Courier New"/>
              </a:rPr>
              <a:t>="Orange"&gt;</a:t>
            </a:r>
            <a:endParaRPr sz="2200">
              <a:latin typeface="Courier New"/>
              <a:cs typeface="Courier New"/>
            </a:endParaRPr>
          </a:p>
          <a:p>
            <a:pPr marL="349250">
              <a:lnSpc>
                <a:spcPct val="100000"/>
              </a:lnSpc>
              <a:spcBef>
                <a:spcPts val="395"/>
              </a:spcBef>
            </a:pPr>
            <a:r>
              <a:rPr sz="2200" spc="-5" dirty="0">
                <a:solidFill>
                  <a:srgbClr val="0C9DBF"/>
                </a:solidFill>
                <a:latin typeface="Courier New"/>
                <a:cs typeface="Courier New"/>
              </a:rPr>
              <a:t>&lt;</a:t>
            </a:r>
            <a:r>
              <a:rPr sz="2200" spc="-5" dirty="0">
                <a:solidFill>
                  <a:srgbClr val="A02758"/>
                </a:solidFill>
                <a:latin typeface="Courier New"/>
                <a:cs typeface="Courier New"/>
              </a:rPr>
              <a:t>option</a:t>
            </a:r>
            <a:r>
              <a:rPr sz="2200" spc="10" dirty="0">
                <a:solidFill>
                  <a:srgbClr val="A02758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A02758"/>
                </a:solidFill>
                <a:latin typeface="Courier New"/>
                <a:cs typeface="Courier New"/>
              </a:rPr>
              <a:t>value</a:t>
            </a:r>
            <a:r>
              <a:rPr sz="2200" spc="-5" dirty="0">
                <a:solidFill>
                  <a:srgbClr val="0C9DBF"/>
                </a:solidFill>
                <a:latin typeface="Courier New"/>
                <a:cs typeface="Courier New"/>
              </a:rPr>
              <a:t>="White"&gt;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200" spc="-5" dirty="0">
                <a:solidFill>
                  <a:srgbClr val="0C9DBF"/>
                </a:solidFill>
                <a:latin typeface="Courier New"/>
                <a:cs typeface="Courier New"/>
              </a:rPr>
              <a:t>&lt;/</a:t>
            </a:r>
            <a:r>
              <a:rPr sz="2200" spc="-5" dirty="0">
                <a:solidFill>
                  <a:srgbClr val="A02758"/>
                </a:solidFill>
                <a:latin typeface="Courier New"/>
                <a:cs typeface="Courier New"/>
              </a:rPr>
              <a:t>datalist</a:t>
            </a:r>
            <a:r>
              <a:rPr sz="2200" spc="-5" dirty="0">
                <a:solidFill>
                  <a:srgbClr val="0C9DBF"/>
                </a:solidFill>
                <a:latin typeface="Courier New"/>
                <a:cs typeface="Courier New"/>
              </a:rPr>
              <a:t>&gt;</a:t>
            </a:r>
            <a:endParaRPr sz="2200">
              <a:latin typeface="Courier New"/>
              <a:cs typeface="Courier New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14515" y="3019044"/>
            <a:ext cx="2039111" cy="152399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01168"/>
            <a:ext cx="9793605" cy="6657340"/>
            <a:chOff x="0" y="201168"/>
            <a:chExt cx="9793605" cy="6657340"/>
          </a:xfrm>
        </p:grpSpPr>
        <p:sp>
          <p:nvSpPr>
            <p:cNvPr id="3" name="object 3"/>
            <p:cNvSpPr/>
            <p:nvPr/>
          </p:nvSpPr>
          <p:spPr>
            <a:xfrm>
              <a:off x="6496811" y="4972811"/>
              <a:ext cx="135890" cy="1391920"/>
            </a:xfrm>
            <a:custGeom>
              <a:avLst/>
              <a:gdLst/>
              <a:ahLst/>
              <a:cxnLst/>
              <a:rect l="l" t="t" r="r" b="b"/>
              <a:pathLst>
                <a:path w="135890" h="1391920">
                  <a:moveTo>
                    <a:pt x="0" y="1391412"/>
                  </a:moveTo>
                  <a:lnTo>
                    <a:pt x="135636" y="1391412"/>
                  </a:lnTo>
                  <a:lnTo>
                    <a:pt x="135636" y="0"/>
                  </a:lnTo>
                  <a:lnTo>
                    <a:pt x="0" y="0"/>
                  </a:lnTo>
                  <a:lnTo>
                    <a:pt x="0" y="1391412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72811"/>
              <a:ext cx="6497320" cy="1391920"/>
            </a:xfrm>
            <a:custGeom>
              <a:avLst/>
              <a:gdLst/>
              <a:ahLst/>
              <a:cxnLst/>
              <a:rect l="l" t="t" r="r" b="b"/>
              <a:pathLst>
                <a:path w="6497320" h="1391920">
                  <a:moveTo>
                    <a:pt x="6496812" y="0"/>
                  </a:moveTo>
                  <a:lnTo>
                    <a:pt x="0" y="0"/>
                  </a:lnTo>
                  <a:lnTo>
                    <a:pt x="0" y="1391412"/>
                  </a:lnTo>
                  <a:lnTo>
                    <a:pt x="6496812" y="1391412"/>
                  </a:lnTo>
                  <a:lnTo>
                    <a:pt x="64968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916769" y="5135674"/>
            <a:ext cx="4231005" cy="845819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2200" spc="-25" dirty="0">
                <a:solidFill>
                  <a:srgbClr val="3E3E3E"/>
                </a:solidFill>
                <a:latin typeface="Verdana"/>
                <a:cs typeface="Verdana"/>
              </a:rPr>
              <a:t>CODE: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2200" spc="-5" dirty="0">
                <a:solidFill>
                  <a:srgbClr val="0C9DBF"/>
                </a:solidFill>
                <a:latin typeface="Courier New"/>
                <a:cs typeface="Courier New"/>
              </a:rPr>
              <a:t>&lt;</a:t>
            </a:r>
            <a:r>
              <a:rPr sz="2200" spc="-5" dirty="0">
                <a:solidFill>
                  <a:srgbClr val="A02758"/>
                </a:solidFill>
                <a:latin typeface="Courier New"/>
                <a:cs typeface="Courier New"/>
              </a:rPr>
              <a:t>input</a:t>
            </a:r>
            <a:r>
              <a:rPr sz="2200" spc="20" dirty="0">
                <a:solidFill>
                  <a:srgbClr val="A02758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A02758"/>
                </a:solidFill>
                <a:latin typeface="Courier New"/>
                <a:cs typeface="Courier New"/>
              </a:rPr>
              <a:t>type</a:t>
            </a:r>
            <a:r>
              <a:rPr sz="2200" spc="-5" dirty="0">
                <a:solidFill>
                  <a:srgbClr val="0C9DBF"/>
                </a:solidFill>
                <a:latin typeface="Courier New"/>
                <a:cs typeface="Courier New"/>
              </a:rPr>
              <a:t>="datetime"</a:t>
            </a:r>
            <a:r>
              <a:rPr sz="2200" spc="55" dirty="0">
                <a:solidFill>
                  <a:srgbClr val="0C9DBF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C9DBF"/>
                </a:solidFill>
                <a:latin typeface="Courier New"/>
                <a:cs typeface="Courier New"/>
              </a:rPr>
              <a:t>/&gt;</a:t>
            </a:r>
            <a:endParaRPr sz="2200">
              <a:latin typeface="Courier New"/>
              <a:cs typeface="Courier New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11623" y="2299716"/>
            <a:ext cx="2695955" cy="2180843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01168"/>
            <a:ext cx="9793605" cy="6657340"/>
            <a:chOff x="0" y="201168"/>
            <a:chExt cx="9793605" cy="6657340"/>
          </a:xfrm>
        </p:grpSpPr>
        <p:sp>
          <p:nvSpPr>
            <p:cNvPr id="3" name="object 3"/>
            <p:cNvSpPr/>
            <p:nvPr/>
          </p:nvSpPr>
          <p:spPr>
            <a:xfrm>
              <a:off x="6365747" y="4972811"/>
              <a:ext cx="132715" cy="1391920"/>
            </a:xfrm>
            <a:custGeom>
              <a:avLst/>
              <a:gdLst/>
              <a:ahLst/>
              <a:cxnLst/>
              <a:rect l="l" t="t" r="r" b="b"/>
              <a:pathLst>
                <a:path w="132714" h="1391920">
                  <a:moveTo>
                    <a:pt x="0" y="1391412"/>
                  </a:moveTo>
                  <a:lnTo>
                    <a:pt x="132587" y="1391412"/>
                  </a:lnTo>
                  <a:lnTo>
                    <a:pt x="132587" y="0"/>
                  </a:lnTo>
                  <a:lnTo>
                    <a:pt x="0" y="0"/>
                  </a:lnTo>
                  <a:lnTo>
                    <a:pt x="0" y="1391412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72811"/>
              <a:ext cx="6365875" cy="1391920"/>
            </a:xfrm>
            <a:custGeom>
              <a:avLst/>
              <a:gdLst/>
              <a:ahLst/>
              <a:cxnLst/>
              <a:rect l="l" t="t" r="r" b="b"/>
              <a:pathLst>
                <a:path w="6365875" h="1391920">
                  <a:moveTo>
                    <a:pt x="6365748" y="0"/>
                  </a:moveTo>
                  <a:lnTo>
                    <a:pt x="0" y="0"/>
                  </a:lnTo>
                  <a:lnTo>
                    <a:pt x="0" y="1391412"/>
                  </a:lnTo>
                  <a:lnTo>
                    <a:pt x="6365748" y="1391412"/>
                  </a:lnTo>
                  <a:lnTo>
                    <a:pt x="63657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916769" y="5135674"/>
            <a:ext cx="5240655" cy="845819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2200" spc="-25" dirty="0">
                <a:solidFill>
                  <a:srgbClr val="3E3E3E"/>
                </a:solidFill>
                <a:latin typeface="Verdana"/>
                <a:cs typeface="Verdana"/>
              </a:rPr>
              <a:t>CODE: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2200" spc="-5" dirty="0">
                <a:solidFill>
                  <a:srgbClr val="0C9DBF"/>
                </a:solidFill>
                <a:latin typeface="Courier New"/>
                <a:cs typeface="Courier New"/>
              </a:rPr>
              <a:t>&lt;</a:t>
            </a:r>
            <a:r>
              <a:rPr sz="2200" spc="-5" dirty="0">
                <a:solidFill>
                  <a:srgbClr val="A02758"/>
                </a:solidFill>
                <a:latin typeface="Courier New"/>
                <a:cs typeface="Courier New"/>
              </a:rPr>
              <a:t>input</a:t>
            </a:r>
            <a:r>
              <a:rPr sz="2200" spc="45" dirty="0">
                <a:solidFill>
                  <a:srgbClr val="A02758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A02758"/>
                </a:solidFill>
                <a:latin typeface="Courier New"/>
                <a:cs typeface="Courier New"/>
              </a:rPr>
              <a:t>type</a:t>
            </a:r>
            <a:r>
              <a:rPr sz="2200" spc="-5" dirty="0">
                <a:solidFill>
                  <a:srgbClr val="0C9DBF"/>
                </a:solidFill>
                <a:latin typeface="Courier New"/>
                <a:cs typeface="Courier New"/>
              </a:rPr>
              <a:t>="datetime-local"</a:t>
            </a:r>
            <a:r>
              <a:rPr sz="2200" spc="70" dirty="0">
                <a:solidFill>
                  <a:srgbClr val="0C9DBF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C9DBF"/>
                </a:solidFill>
                <a:latin typeface="Courier New"/>
                <a:cs typeface="Courier New"/>
              </a:rPr>
              <a:t>/&gt;</a:t>
            </a:r>
            <a:endParaRPr sz="2200">
              <a:latin typeface="Courier New"/>
              <a:cs typeface="Courier New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33216" y="2414016"/>
            <a:ext cx="2590799" cy="211378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01168"/>
            <a:ext cx="9793605" cy="6657340"/>
            <a:chOff x="0" y="201168"/>
            <a:chExt cx="9793605" cy="6657340"/>
          </a:xfrm>
        </p:grpSpPr>
        <p:sp>
          <p:nvSpPr>
            <p:cNvPr id="3" name="object 3"/>
            <p:cNvSpPr/>
            <p:nvPr/>
          </p:nvSpPr>
          <p:spPr>
            <a:xfrm>
              <a:off x="5713476" y="4972811"/>
              <a:ext cx="119380" cy="1391920"/>
            </a:xfrm>
            <a:custGeom>
              <a:avLst/>
              <a:gdLst/>
              <a:ahLst/>
              <a:cxnLst/>
              <a:rect l="l" t="t" r="r" b="b"/>
              <a:pathLst>
                <a:path w="119379" h="1391920">
                  <a:moveTo>
                    <a:pt x="0" y="1391412"/>
                  </a:moveTo>
                  <a:lnTo>
                    <a:pt x="118872" y="1391412"/>
                  </a:lnTo>
                  <a:lnTo>
                    <a:pt x="118872" y="0"/>
                  </a:lnTo>
                  <a:lnTo>
                    <a:pt x="0" y="0"/>
                  </a:lnTo>
                  <a:lnTo>
                    <a:pt x="0" y="1391412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72811"/>
              <a:ext cx="5713730" cy="1391920"/>
            </a:xfrm>
            <a:custGeom>
              <a:avLst/>
              <a:gdLst/>
              <a:ahLst/>
              <a:cxnLst/>
              <a:rect l="l" t="t" r="r" b="b"/>
              <a:pathLst>
                <a:path w="5713730" h="1391920">
                  <a:moveTo>
                    <a:pt x="5713476" y="0"/>
                  </a:moveTo>
                  <a:lnTo>
                    <a:pt x="0" y="0"/>
                  </a:lnTo>
                  <a:lnTo>
                    <a:pt x="0" y="1391412"/>
                  </a:lnTo>
                  <a:lnTo>
                    <a:pt x="5713476" y="1391412"/>
                  </a:lnTo>
                  <a:lnTo>
                    <a:pt x="57134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916769" y="5135674"/>
            <a:ext cx="3724910" cy="845819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2200" spc="-25" dirty="0">
                <a:solidFill>
                  <a:srgbClr val="3E3E3E"/>
                </a:solidFill>
                <a:latin typeface="Verdana"/>
                <a:cs typeface="Verdana"/>
              </a:rPr>
              <a:t>CODE: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2200" spc="-5" dirty="0">
                <a:solidFill>
                  <a:srgbClr val="0C9DBF"/>
                </a:solidFill>
                <a:latin typeface="Courier New"/>
                <a:cs typeface="Courier New"/>
              </a:rPr>
              <a:t>&lt;</a:t>
            </a:r>
            <a:r>
              <a:rPr sz="2200" spc="-5" dirty="0">
                <a:solidFill>
                  <a:srgbClr val="A02758"/>
                </a:solidFill>
                <a:latin typeface="Courier New"/>
                <a:cs typeface="Courier New"/>
              </a:rPr>
              <a:t>input</a:t>
            </a:r>
            <a:r>
              <a:rPr sz="2200" spc="10" dirty="0">
                <a:solidFill>
                  <a:srgbClr val="A02758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A02758"/>
                </a:solidFill>
                <a:latin typeface="Courier New"/>
                <a:cs typeface="Courier New"/>
              </a:rPr>
              <a:t>type</a:t>
            </a:r>
            <a:r>
              <a:rPr sz="2200" spc="-5" dirty="0">
                <a:solidFill>
                  <a:srgbClr val="0C9DBF"/>
                </a:solidFill>
                <a:latin typeface="Courier New"/>
                <a:cs typeface="Courier New"/>
              </a:rPr>
              <a:t>="email"</a:t>
            </a:r>
            <a:r>
              <a:rPr sz="2200" spc="35" dirty="0">
                <a:solidFill>
                  <a:srgbClr val="0C9DBF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C9DBF"/>
                </a:solidFill>
                <a:latin typeface="Courier New"/>
                <a:cs typeface="Courier New"/>
              </a:rPr>
              <a:t>/&gt;</a:t>
            </a:r>
            <a:endParaRPr sz="2200">
              <a:latin typeface="Courier New"/>
              <a:cs typeface="Courier New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861815" y="259086"/>
            <a:ext cx="5568950" cy="6195060"/>
            <a:chOff x="3861815" y="259086"/>
            <a:chExt cx="5568950" cy="619506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61815" y="1898904"/>
              <a:ext cx="3991355" cy="30479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151625" y="348240"/>
              <a:ext cx="3190240" cy="6017260"/>
            </a:xfrm>
            <a:custGeom>
              <a:avLst/>
              <a:gdLst/>
              <a:ahLst/>
              <a:cxnLst/>
              <a:rect l="l" t="t" r="r" b="b"/>
              <a:pathLst>
                <a:path w="3190240" h="6017260">
                  <a:moveTo>
                    <a:pt x="2991167" y="0"/>
                  </a:moveTo>
                  <a:lnTo>
                    <a:pt x="198564" y="0"/>
                  </a:lnTo>
                  <a:lnTo>
                    <a:pt x="153035" y="5243"/>
                  </a:lnTo>
                  <a:lnTo>
                    <a:pt x="111240" y="20179"/>
                  </a:lnTo>
                  <a:lnTo>
                    <a:pt x="74372" y="43617"/>
                  </a:lnTo>
                  <a:lnTo>
                    <a:pt x="43622" y="74364"/>
                  </a:lnTo>
                  <a:lnTo>
                    <a:pt x="20182" y="111230"/>
                  </a:lnTo>
                  <a:lnTo>
                    <a:pt x="5244" y="153023"/>
                  </a:lnTo>
                  <a:lnTo>
                    <a:pt x="0" y="198551"/>
                  </a:lnTo>
                  <a:lnTo>
                    <a:pt x="0" y="5818187"/>
                  </a:lnTo>
                  <a:lnTo>
                    <a:pt x="5244" y="5863716"/>
                  </a:lnTo>
                  <a:lnTo>
                    <a:pt x="20182" y="5905511"/>
                  </a:lnTo>
                  <a:lnTo>
                    <a:pt x="43622" y="5942379"/>
                  </a:lnTo>
                  <a:lnTo>
                    <a:pt x="74372" y="5973129"/>
                  </a:lnTo>
                  <a:lnTo>
                    <a:pt x="111240" y="5996569"/>
                  </a:lnTo>
                  <a:lnTo>
                    <a:pt x="153035" y="6011507"/>
                  </a:lnTo>
                  <a:lnTo>
                    <a:pt x="198564" y="6016751"/>
                  </a:lnTo>
                  <a:lnTo>
                    <a:pt x="2991167" y="6016751"/>
                  </a:lnTo>
                  <a:lnTo>
                    <a:pt x="3036696" y="6011507"/>
                  </a:lnTo>
                  <a:lnTo>
                    <a:pt x="3078491" y="5996569"/>
                  </a:lnTo>
                  <a:lnTo>
                    <a:pt x="3115359" y="5973129"/>
                  </a:lnTo>
                  <a:lnTo>
                    <a:pt x="3146109" y="5942379"/>
                  </a:lnTo>
                  <a:lnTo>
                    <a:pt x="3169549" y="5905511"/>
                  </a:lnTo>
                  <a:lnTo>
                    <a:pt x="3184487" y="5863716"/>
                  </a:lnTo>
                  <a:lnTo>
                    <a:pt x="3189732" y="5818187"/>
                  </a:lnTo>
                  <a:lnTo>
                    <a:pt x="3189732" y="198551"/>
                  </a:lnTo>
                  <a:lnTo>
                    <a:pt x="3184487" y="153023"/>
                  </a:lnTo>
                  <a:lnTo>
                    <a:pt x="3169549" y="111230"/>
                  </a:lnTo>
                  <a:lnTo>
                    <a:pt x="3146109" y="74364"/>
                  </a:lnTo>
                  <a:lnTo>
                    <a:pt x="3115359" y="43617"/>
                  </a:lnTo>
                  <a:lnTo>
                    <a:pt x="3078491" y="20179"/>
                  </a:lnTo>
                  <a:lnTo>
                    <a:pt x="3036696" y="5243"/>
                  </a:lnTo>
                  <a:lnTo>
                    <a:pt x="29911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51625" y="348240"/>
              <a:ext cx="3190240" cy="6017260"/>
            </a:xfrm>
            <a:custGeom>
              <a:avLst/>
              <a:gdLst/>
              <a:ahLst/>
              <a:cxnLst/>
              <a:rect l="l" t="t" r="r" b="b"/>
              <a:pathLst>
                <a:path w="3190240" h="6017260">
                  <a:moveTo>
                    <a:pt x="0" y="198551"/>
                  </a:moveTo>
                  <a:lnTo>
                    <a:pt x="5244" y="153023"/>
                  </a:lnTo>
                  <a:lnTo>
                    <a:pt x="20182" y="111230"/>
                  </a:lnTo>
                  <a:lnTo>
                    <a:pt x="43622" y="74364"/>
                  </a:lnTo>
                  <a:lnTo>
                    <a:pt x="74372" y="43617"/>
                  </a:lnTo>
                  <a:lnTo>
                    <a:pt x="111240" y="20179"/>
                  </a:lnTo>
                  <a:lnTo>
                    <a:pt x="153035" y="5243"/>
                  </a:lnTo>
                  <a:lnTo>
                    <a:pt x="198564" y="0"/>
                  </a:lnTo>
                  <a:lnTo>
                    <a:pt x="2991167" y="0"/>
                  </a:lnTo>
                  <a:lnTo>
                    <a:pt x="3036696" y="5243"/>
                  </a:lnTo>
                  <a:lnTo>
                    <a:pt x="3078491" y="20179"/>
                  </a:lnTo>
                  <a:lnTo>
                    <a:pt x="3115359" y="43617"/>
                  </a:lnTo>
                  <a:lnTo>
                    <a:pt x="3146109" y="74364"/>
                  </a:lnTo>
                  <a:lnTo>
                    <a:pt x="3169549" y="111230"/>
                  </a:lnTo>
                  <a:lnTo>
                    <a:pt x="3184487" y="153023"/>
                  </a:lnTo>
                  <a:lnTo>
                    <a:pt x="3189732" y="198551"/>
                  </a:lnTo>
                  <a:lnTo>
                    <a:pt x="3189732" y="5818187"/>
                  </a:lnTo>
                  <a:lnTo>
                    <a:pt x="3184487" y="5863716"/>
                  </a:lnTo>
                  <a:lnTo>
                    <a:pt x="3169549" y="5905511"/>
                  </a:lnTo>
                  <a:lnTo>
                    <a:pt x="3146109" y="5942379"/>
                  </a:lnTo>
                  <a:lnTo>
                    <a:pt x="3115359" y="5973129"/>
                  </a:lnTo>
                  <a:lnTo>
                    <a:pt x="3078491" y="5996569"/>
                  </a:lnTo>
                  <a:lnTo>
                    <a:pt x="3036696" y="6011507"/>
                  </a:lnTo>
                  <a:lnTo>
                    <a:pt x="2991167" y="6016751"/>
                  </a:lnTo>
                  <a:lnTo>
                    <a:pt x="198564" y="6016751"/>
                  </a:lnTo>
                  <a:lnTo>
                    <a:pt x="153035" y="6011507"/>
                  </a:lnTo>
                  <a:lnTo>
                    <a:pt x="111240" y="5996569"/>
                  </a:lnTo>
                  <a:lnTo>
                    <a:pt x="74372" y="5973129"/>
                  </a:lnTo>
                  <a:lnTo>
                    <a:pt x="43622" y="5942379"/>
                  </a:lnTo>
                  <a:lnTo>
                    <a:pt x="20182" y="5905511"/>
                  </a:lnTo>
                  <a:lnTo>
                    <a:pt x="5244" y="5863716"/>
                  </a:lnTo>
                  <a:lnTo>
                    <a:pt x="0" y="5818187"/>
                  </a:lnTo>
                  <a:lnTo>
                    <a:pt x="0" y="198551"/>
                  </a:lnTo>
                  <a:close/>
                </a:path>
              </a:pathLst>
            </a:custGeom>
            <a:ln w="1783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151626" y="1144523"/>
              <a:ext cx="3190875" cy="4175760"/>
            </a:xfrm>
            <a:custGeom>
              <a:avLst/>
              <a:gdLst/>
              <a:ahLst/>
              <a:cxnLst/>
              <a:rect l="l" t="t" r="r" b="b"/>
              <a:pathLst>
                <a:path w="3190875" h="4175760">
                  <a:moveTo>
                    <a:pt x="3190494" y="3997452"/>
                  </a:moveTo>
                  <a:lnTo>
                    <a:pt x="0" y="3997452"/>
                  </a:lnTo>
                  <a:lnTo>
                    <a:pt x="0" y="4175760"/>
                  </a:lnTo>
                  <a:lnTo>
                    <a:pt x="3190494" y="4175760"/>
                  </a:lnTo>
                  <a:lnTo>
                    <a:pt x="3190494" y="3997452"/>
                  </a:lnTo>
                  <a:close/>
                </a:path>
                <a:path w="3190875" h="4175760">
                  <a:moveTo>
                    <a:pt x="3190494" y="0"/>
                  </a:moveTo>
                  <a:lnTo>
                    <a:pt x="0" y="0"/>
                  </a:lnTo>
                  <a:lnTo>
                    <a:pt x="0" y="178308"/>
                  </a:lnTo>
                  <a:lnTo>
                    <a:pt x="3190494" y="178308"/>
                  </a:lnTo>
                  <a:lnTo>
                    <a:pt x="3190494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462265" y="5545074"/>
              <a:ext cx="570230" cy="584200"/>
            </a:xfrm>
            <a:custGeom>
              <a:avLst/>
              <a:gdLst/>
              <a:ahLst/>
              <a:cxnLst/>
              <a:rect l="l" t="t" r="r" b="b"/>
              <a:pathLst>
                <a:path w="570229" h="584200">
                  <a:moveTo>
                    <a:pt x="284988" y="0"/>
                  </a:moveTo>
                  <a:lnTo>
                    <a:pt x="238762" y="3819"/>
                  </a:lnTo>
                  <a:lnTo>
                    <a:pt x="194911" y="14879"/>
                  </a:lnTo>
                  <a:lnTo>
                    <a:pt x="154021" y="32576"/>
                  </a:lnTo>
                  <a:lnTo>
                    <a:pt x="116679" y="56311"/>
                  </a:lnTo>
                  <a:lnTo>
                    <a:pt x="83472" y="85482"/>
                  </a:lnTo>
                  <a:lnTo>
                    <a:pt x="54987" y="119488"/>
                  </a:lnTo>
                  <a:lnTo>
                    <a:pt x="31810" y="157728"/>
                  </a:lnTo>
                  <a:lnTo>
                    <a:pt x="14529" y="199602"/>
                  </a:lnTo>
                  <a:lnTo>
                    <a:pt x="3730" y="244508"/>
                  </a:lnTo>
                  <a:lnTo>
                    <a:pt x="0" y="291845"/>
                  </a:lnTo>
                  <a:lnTo>
                    <a:pt x="3730" y="339183"/>
                  </a:lnTo>
                  <a:lnTo>
                    <a:pt x="14529" y="384089"/>
                  </a:lnTo>
                  <a:lnTo>
                    <a:pt x="31810" y="425963"/>
                  </a:lnTo>
                  <a:lnTo>
                    <a:pt x="54987" y="464203"/>
                  </a:lnTo>
                  <a:lnTo>
                    <a:pt x="83472" y="498209"/>
                  </a:lnTo>
                  <a:lnTo>
                    <a:pt x="116679" y="527380"/>
                  </a:lnTo>
                  <a:lnTo>
                    <a:pt x="154021" y="551115"/>
                  </a:lnTo>
                  <a:lnTo>
                    <a:pt x="194911" y="568812"/>
                  </a:lnTo>
                  <a:lnTo>
                    <a:pt x="238762" y="579872"/>
                  </a:lnTo>
                  <a:lnTo>
                    <a:pt x="284988" y="583691"/>
                  </a:lnTo>
                  <a:lnTo>
                    <a:pt x="331213" y="579872"/>
                  </a:lnTo>
                  <a:lnTo>
                    <a:pt x="375064" y="568812"/>
                  </a:lnTo>
                  <a:lnTo>
                    <a:pt x="415954" y="551115"/>
                  </a:lnTo>
                  <a:lnTo>
                    <a:pt x="453296" y="527380"/>
                  </a:lnTo>
                  <a:lnTo>
                    <a:pt x="486503" y="498209"/>
                  </a:lnTo>
                  <a:lnTo>
                    <a:pt x="514988" y="464203"/>
                  </a:lnTo>
                  <a:lnTo>
                    <a:pt x="538165" y="425963"/>
                  </a:lnTo>
                  <a:lnTo>
                    <a:pt x="555446" y="384089"/>
                  </a:lnTo>
                  <a:lnTo>
                    <a:pt x="566245" y="339183"/>
                  </a:lnTo>
                  <a:lnTo>
                    <a:pt x="569976" y="291845"/>
                  </a:lnTo>
                  <a:lnTo>
                    <a:pt x="566245" y="244508"/>
                  </a:lnTo>
                  <a:lnTo>
                    <a:pt x="555446" y="199602"/>
                  </a:lnTo>
                  <a:lnTo>
                    <a:pt x="538165" y="157728"/>
                  </a:lnTo>
                  <a:lnTo>
                    <a:pt x="514988" y="119488"/>
                  </a:lnTo>
                  <a:lnTo>
                    <a:pt x="486503" y="85482"/>
                  </a:lnTo>
                  <a:lnTo>
                    <a:pt x="453296" y="56311"/>
                  </a:lnTo>
                  <a:lnTo>
                    <a:pt x="415954" y="32576"/>
                  </a:lnTo>
                  <a:lnTo>
                    <a:pt x="375064" y="14879"/>
                  </a:lnTo>
                  <a:lnTo>
                    <a:pt x="331213" y="3819"/>
                  </a:lnTo>
                  <a:lnTo>
                    <a:pt x="2849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462265" y="5545074"/>
              <a:ext cx="570230" cy="584200"/>
            </a:xfrm>
            <a:custGeom>
              <a:avLst/>
              <a:gdLst/>
              <a:ahLst/>
              <a:cxnLst/>
              <a:rect l="l" t="t" r="r" b="b"/>
              <a:pathLst>
                <a:path w="570229" h="584200">
                  <a:moveTo>
                    <a:pt x="0" y="291845"/>
                  </a:moveTo>
                  <a:lnTo>
                    <a:pt x="3730" y="244508"/>
                  </a:lnTo>
                  <a:lnTo>
                    <a:pt x="14529" y="199602"/>
                  </a:lnTo>
                  <a:lnTo>
                    <a:pt x="31810" y="157728"/>
                  </a:lnTo>
                  <a:lnTo>
                    <a:pt x="54987" y="119488"/>
                  </a:lnTo>
                  <a:lnTo>
                    <a:pt x="83472" y="85482"/>
                  </a:lnTo>
                  <a:lnTo>
                    <a:pt x="116679" y="56311"/>
                  </a:lnTo>
                  <a:lnTo>
                    <a:pt x="154021" y="32576"/>
                  </a:lnTo>
                  <a:lnTo>
                    <a:pt x="194911" y="14879"/>
                  </a:lnTo>
                  <a:lnTo>
                    <a:pt x="238762" y="3819"/>
                  </a:lnTo>
                  <a:lnTo>
                    <a:pt x="284988" y="0"/>
                  </a:lnTo>
                  <a:lnTo>
                    <a:pt x="331213" y="3819"/>
                  </a:lnTo>
                  <a:lnTo>
                    <a:pt x="375064" y="14879"/>
                  </a:lnTo>
                  <a:lnTo>
                    <a:pt x="415954" y="32576"/>
                  </a:lnTo>
                  <a:lnTo>
                    <a:pt x="453296" y="56311"/>
                  </a:lnTo>
                  <a:lnTo>
                    <a:pt x="486503" y="85482"/>
                  </a:lnTo>
                  <a:lnTo>
                    <a:pt x="514988" y="119488"/>
                  </a:lnTo>
                  <a:lnTo>
                    <a:pt x="538165" y="157728"/>
                  </a:lnTo>
                  <a:lnTo>
                    <a:pt x="555446" y="199602"/>
                  </a:lnTo>
                  <a:lnTo>
                    <a:pt x="566245" y="244508"/>
                  </a:lnTo>
                  <a:lnTo>
                    <a:pt x="569976" y="291845"/>
                  </a:lnTo>
                  <a:lnTo>
                    <a:pt x="566245" y="339183"/>
                  </a:lnTo>
                  <a:lnTo>
                    <a:pt x="555446" y="384089"/>
                  </a:lnTo>
                  <a:lnTo>
                    <a:pt x="538165" y="425963"/>
                  </a:lnTo>
                  <a:lnTo>
                    <a:pt x="514988" y="464203"/>
                  </a:lnTo>
                  <a:lnTo>
                    <a:pt x="486503" y="498209"/>
                  </a:lnTo>
                  <a:lnTo>
                    <a:pt x="453296" y="527380"/>
                  </a:lnTo>
                  <a:lnTo>
                    <a:pt x="415954" y="551115"/>
                  </a:lnTo>
                  <a:lnTo>
                    <a:pt x="375064" y="568812"/>
                  </a:lnTo>
                  <a:lnTo>
                    <a:pt x="331213" y="579872"/>
                  </a:lnTo>
                  <a:lnTo>
                    <a:pt x="284988" y="583691"/>
                  </a:lnTo>
                  <a:lnTo>
                    <a:pt x="238762" y="579872"/>
                  </a:lnTo>
                  <a:lnTo>
                    <a:pt x="194911" y="568812"/>
                  </a:lnTo>
                  <a:lnTo>
                    <a:pt x="154021" y="551115"/>
                  </a:lnTo>
                  <a:lnTo>
                    <a:pt x="116679" y="527380"/>
                  </a:lnTo>
                  <a:lnTo>
                    <a:pt x="83472" y="498209"/>
                  </a:lnTo>
                  <a:lnTo>
                    <a:pt x="54987" y="464203"/>
                  </a:lnTo>
                  <a:lnTo>
                    <a:pt x="31810" y="425963"/>
                  </a:lnTo>
                  <a:lnTo>
                    <a:pt x="14529" y="384089"/>
                  </a:lnTo>
                  <a:lnTo>
                    <a:pt x="3730" y="339183"/>
                  </a:lnTo>
                  <a:lnTo>
                    <a:pt x="0" y="291845"/>
                  </a:lnTo>
                  <a:close/>
                </a:path>
              </a:pathLst>
            </a:custGeom>
            <a:ln w="1783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805421" y="728471"/>
              <a:ext cx="1884045" cy="178435"/>
            </a:xfrm>
            <a:custGeom>
              <a:avLst/>
              <a:gdLst/>
              <a:ahLst/>
              <a:cxnLst/>
              <a:rect l="l" t="t" r="r" b="b"/>
              <a:pathLst>
                <a:path w="1884045" h="178434">
                  <a:moveTo>
                    <a:pt x="0" y="178307"/>
                  </a:moveTo>
                  <a:lnTo>
                    <a:pt x="1883498" y="178307"/>
                  </a:lnTo>
                  <a:lnTo>
                    <a:pt x="1883498" y="0"/>
                  </a:lnTo>
                  <a:lnTo>
                    <a:pt x="0" y="0"/>
                  </a:lnTo>
                  <a:lnTo>
                    <a:pt x="0" y="178307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40779" y="3122676"/>
              <a:ext cx="3008375" cy="201929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16039" y="2356104"/>
              <a:ext cx="2657589" cy="542416"/>
            </a:xfrm>
            <a:prstGeom prst="rect">
              <a:avLst/>
            </a:prstGeom>
          </p:spPr>
        </p:pic>
      </p:grp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01168"/>
            <a:ext cx="9793605" cy="6657340"/>
            <a:chOff x="0" y="201168"/>
            <a:chExt cx="9793605" cy="6657340"/>
          </a:xfrm>
        </p:grpSpPr>
        <p:sp>
          <p:nvSpPr>
            <p:cNvPr id="3" name="object 3"/>
            <p:cNvSpPr/>
            <p:nvPr/>
          </p:nvSpPr>
          <p:spPr>
            <a:xfrm>
              <a:off x="5713476" y="4972811"/>
              <a:ext cx="119380" cy="1391920"/>
            </a:xfrm>
            <a:custGeom>
              <a:avLst/>
              <a:gdLst/>
              <a:ahLst/>
              <a:cxnLst/>
              <a:rect l="l" t="t" r="r" b="b"/>
              <a:pathLst>
                <a:path w="119379" h="1391920">
                  <a:moveTo>
                    <a:pt x="0" y="1391412"/>
                  </a:moveTo>
                  <a:lnTo>
                    <a:pt x="118872" y="1391412"/>
                  </a:lnTo>
                  <a:lnTo>
                    <a:pt x="118872" y="0"/>
                  </a:lnTo>
                  <a:lnTo>
                    <a:pt x="0" y="0"/>
                  </a:lnTo>
                  <a:lnTo>
                    <a:pt x="0" y="1391412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72811"/>
              <a:ext cx="5713730" cy="1391920"/>
            </a:xfrm>
            <a:custGeom>
              <a:avLst/>
              <a:gdLst/>
              <a:ahLst/>
              <a:cxnLst/>
              <a:rect l="l" t="t" r="r" b="b"/>
              <a:pathLst>
                <a:path w="5713730" h="1391920">
                  <a:moveTo>
                    <a:pt x="5713476" y="0"/>
                  </a:moveTo>
                  <a:lnTo>
                    <a:pt x="0" y="0"/>
                  </a:lnTo>
                  <a:lnTo>
                    <a:pt x="0" y="1391412"/>
                  </a:lnTo>
                  <a:lnTo>
                    <a:pt x="5713476" y="1391412"/>
                  </a:lnTo>
                  <a:lnTo>
                    <a:pt x="57134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916769" y="5135674"/>
            <a:ext cx="3389629" cy="845819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2200" spc="-25" dirty="0">
                <a:solidFill>
                  <a:srgbClr val="3E3E3E"/>
                </a:solidFill>
                <a:latin typeface="Verdana"/>
                <a:cs typeface="Verdana"/>
              </a:rPr>
              <a:t>CODE: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2200" spc="-5" dirty="0">
                <a:solidFill>
                  <a:srgbClr val="0C9DBF"/>
                </a:solidFill>
                <a:latin typeface="Courier New"/>
                <a:cs typeface="Courier New"/>
              </a:rPr>
              <a:t>&lt;</a:t>
            </a:r>
            <a:r>
              <a:rPr sz="2200" spc="-5" dirty="0">
                <a:solidFill>
                  <a:srgbClr val="A02758"/>
                </a:solidFill>
                <a:latin typeface="Courier New"/>
                <a:cs typeface="Courier New"/>
              </a:rPr>
              <a:t>input</a:t>
            </a:r>
            <a:r>
              <a:rPr sz="2200" spc="5" dirty="0">
                <a:solidFill>
                  <a:srgbClr val="A02758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A02758"/>
                </a:solidFill>
                <a:latin typeface="Courier New"/>
                <a:cs typeface="Courier New"/>
              </a:rPr>
              <a:t>type</a:t>
            </a:r>
            <a:r>
              <a:rPr sz="2200" spc="-5" dirty="0">
                <a:solidFill>
                  <a:srgbClr val="0C9DBF"/>
                </a:solidFill>
                <a:latin typeface="Courier New"/>
                <a:cs typeface="Courier New"/>
              </a:rPr>
              <a:t>="url"</a:t>
            </a:r>
            <a:r>
              <a:rPr sz="2200" spc="35" dirty="0">
                <a:solidFill>
                  <a:srgbClr val="0C9DBF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C9DBF"/>
                </a:solidFill>
                <a:latin typeface="Courier New"/>
                <a:cs typeface="Courier New"/>
              </a:rPr>
              <a:t>/&gt;</a:t>
            </a:r>
            <a:endParaRPr sz="2200">
              <a:latin typeface="Courier New"/>
              <a:cs typeface="Courier New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110228" y="259086"/>
            <a:ext cx="5320665" cy="6195060"/>
            <a:chOff x="4110228" y="259086"/>
            <a:chExt cx="5320665" cy="619506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10228" y="3258311"/>
              <a:ext cx="3971543" cy="34137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151626" y="348240"/>
              <a:ext cx="3190240" cy="6017260"/>
            </a:xfrm>
            <a:custGeom>
              <a:avLst/>
              <a:gdLst/>
              <a:ahLst/>
              <a:cxnLst/>
              <a:rect l="l" t="t" r="r" b="b"/>
              <a:pathLst>
                <a:path w="3190240" h="6017260">
                  <a:moveTo>
                    <a:pt x="2991167" y="0"/>
                  </a:moveTo>
                  <a:lnTo>
                    <a:pt x="198564" y="0"/>
                  </a:lnTo>
                  <a:lnTo>
                    <a:pt x="153035" y="5243"/>
                  </a:lnTo>
                  <a:lnTo>
                    <a:pt x="111240" y="20179"/>
                  </a:lnTo>
                  <a:lnTo>
                    <a:pt x="74372" y="43617"/>
                  </a:lnTo>
                  <a:lnTo>
                    <a:pt x="43622" y="74364"/>
                  </a:lnTo>
                  <a:lnTo>
                    <a:pt x="20182" y="111230"/>
                  </a:lnTo>
                  <a:lnTo>
                    <a:pt x="5244" y="153023"/>
                  </a:lnTo>
                  <a:lnTo>
                    <a:pt x="0" y="198551"/>
                  </a:lnTo>
                  <a:lnTo>
                    <a:pt x="0" y="5818187"/>
                  </a:lnTo>
                  <a:lnTo>
                    <a:pt x="5244" y="5863716"/>
                  </a:lnTo>
                  <a:lnTo>
                    <a:pt x="20182" y="5905511"/>
                  </a:lnTo>
                  <a:lnTo>
                    <a:pt x="43622" y="5942379"/>
                  </a:lnTo>
                  <a:lnTo>
                    <a:pt x="74372" y="5973129"/>
                  </a:lnTo>
                  <a:lnTo>
                    <a:pt x="111240" y="5996569"/>
                  </a:lnTo>
                  <a:lnTo>
                    <a:pt x="153035" y="6011507"/>
                  </a:lnTo>
                  <a:lnTo>
                    <a:pt x="198564" y="6016751"/>
                  </a:lnTo>
                  <a:lnTo>
                    <a:pt x="2991167" y="6016751"/>
                  </a:lnTo>
                  <a:lnTo>
                    <a:pt x="3036696" y="6011507"/>
                  </a:lnTo>
                  <a:lnTo>
                    <a:pt x="3078491" y="5996569"/>
                  </a:lnTo>
                  <a:lnTo>
                    <a:pt x="3115359" y="5973129"/>
                  </a:lnTo>
                  <a:lnTo>
                    <a:pt x="3146109" y="5942379"/>
                  </a:lnTo>
                  <a:lnTo>
                    <a:pt x="3169549" y="5905511"/>
                  </a:lnTo>
                  <a:lnTo>
                    <a:pt x="3184487" y="5863716"/>
                  </a:lnTo>
                  <a:lnTo>
                    <a:pt x="3189732" y="5818187"/>
                  </a:lnTo>
                  <a:lnTo>
                    <a:pt x="3189732" y="198551"/>
                  </a:lnTo>
                  <a:lnTo>
                    <a:pt x="3184487" y="153023"/>
                  </a:lnTo>
                  <a:lnTo>
                    <a:pt x="3169549" y="111230"/>
                  </a:lnTo>
                  <a:lnTo>
                    <a:pt x="3146109" y="74364"/>
                  </a:lnTo>
                  <a:lnTo>
                    <a:pt x="3115359" y="43617"/>
                  </a:lnTo>
                  <a:lnTo>
                    <a:pt x="3078491" y="20179"/>
                  </a:lnTo>
                  <a:lnTo>
                    <a:pt x="3036696" y="5243"/>
                  </a:lnTo>
                  <a:lnTo>
                    <a:pt x="29911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51626" y="348240"/>
              <a:ext cx="3190240" cy="6017260"/>
            </a:xfrm>
            <a:custGeom>
              <a:avLst/>
              <a:gdLst/>
              <a:ahLst/>
              <a:cxnLst/>
              <a:rect l="l" t="t" r="r" b="b"/>
              <a:pathLst>
                <a:path w="3190240" h="6017260">
                  <a:moveTo>
                    <a:pt x="0" y="198551"/>
                  </a:moveTo>
                  <a:lnTo>
                    <a:pt x="5244" y="153023"/>
                  </a:lnTo>
                  <a:lnTo>
                    <a:pt x="20182" y="111230"/>
                  </a:lnTo>
                  <a:lnTo>
                    <a:pt x="43622" y="74364"/>
                  </a:lnTo>
                  <a:lnTo>
                    <a:pt x="74372" y="43617"/>
                  </a:lnTo>
                  <a:lnTo>
                    <a:pt x="111240" y="20179"/>
                  </a:lnTo>
                  <a:lnTo>
                    <a:pt x="153035" y="5243"/>
                  </a:lnTo>
                  <a:lnTo>
                    <a:pt x="198564" y="0"/>
                  </a:lnTo>
                  <a:lnTo>
                    <a:pt x="2991167" y="0"/>
                  </a:lnTo>
                  <a:lnTo>
                    <a:pt x="3036696" y="5243"/>
                  </a:lnTo>
                  <a:lnTo>
                    <a:pt x="3078491" y="20179"/>
                  </a:lnTo>
                  <a:lnTo>
                    <a:pt x="3115359" y="43617"/>
                  </a:lnTo>
                  <a:lnTo>
                    <a:pt x="3146109" y="74364"/>
                  </a:lnTo>
                  <a:lnTo>
                    <a:pt x="3169549" y="111230"/>
                  </a:lnTo>
                  <a:lnTo>
                    <a:pt x="3184487" y="153023"/>
                  </a:lnTo>
                  <a:lnTo>
                    <a:pt x="3189732" y="198551"/>
                  </a:lnTo>
                  <a:lnTo>
                    <a:pt x="3189732" y="5818187"/>
                  </a:lnTo>
                  <a:lnTo>
                    <a:pt x="3184487" y="5863716"/>
                  </a:lnTo>
                  <a:lnTo>
                    <a:pt x="3169549" y="5905511"/>
                  </a:lnTo>
                  <a:lnTo>
                    <a:pt x="3146109" y="5942379"/>
                  </a:lnTo>
                  <a:lnTo>
                    <a:pt x="3115359" y="5973129"/>
                  </a:lnTo>
                  <a:lnTo>
                    <a:pt x="3078491" y="5996569"/>
                  </a:lnTo>
                  <a:lnTo>
                    <a:pt x="3036696" y="6011507"/>
                  </a:lnTo>
                  <a:lnTo>
                    <a:pt x="2991167" y="6016751"/>
                  </a:lnTo>
                  <a:lnTo>
                    <a:pt x="198564" y="6016751"/>
                  </a:lnTo>
                  <a:lnTo>
                    <a:pt x="153035" y="6011507"/>
                  </a:lnTo>
                  <a:lnTo>
                    <a:pt x="111240" y="5996569"/>
                  </a:lnTo>
                  <a:lnTo>
                    <a:pt x="74372" y="5973129"/>
                  </a:lnTo>
                  <a:lnTo>
                    <a:pt x="43622" y="5942379"/>
                  </a:lnTo>
                  <a:lnTo>
                    <a:pt x="20182" y="5905511"/>
                  </a:lnTo>
                  <a:lnTo>
                    <a:pt x="5244" y="5863716"/>
                  </a:lnTo>
                  <a:lnTo>
                    <a:pt x="0" y="5818187"/>
                  </a:lnTo>
                  <a:lnTo>
                    <a:pt x="0" y="198551"/>
                  </a:lnTo>
                  <a:close/>
                </a:path>
              </a:pathLst>
            </a:custGeom>
            <a:ln w="1783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151626" y="1144523"/>
              <a:ext cx="3190875" cy="4175760"/>
            </a:xfrm>
            <a:custGeom>
              <a:avLst/>
              <a:gdLst/>
              <a:ahLst/>
              <a:cxnLst/>
              <a:rect l="l" t="t" r="r" b="b"/>
              <a:pathLst>
                <a:path w="3190875" h="4175760">
                  <a:moveTo>
                    <a:pt x="3190494" y="3997452"/>
                  </a:moveTo>
                  <a:lnTo>
                    <a:pt x="0" y="3997452"/>
                  </a:lnTo>
                  <a:lnTo>
                    <a:pt x="0" y="4175760"/>
                  </a:lnTo>
                  <a:lnTo>
                    <a:pt x="3190494" y="4175760"/>
                  </a:lnTo>
                  <a:lnTo>
                    <a:pt x="3190494" y="3997452"/>
                  </a:lnTo>
                  <a:close/>
                </a:path>
                <a:path w="3190875" h="4175760">
                  <a:moveTo>
                    <a:pt x="3190494" y="0"/>
                  </a:moveTo>
                  <a:lnTo>
                    <a:pt x="0" y="0"/>
                  </a:lnTo>
                  <a:lnTo>
                    <a:pt x="0" y="178308"/>
                  </a:lnTo>
                  <a:lnTo>
                    <a:pt x="3190494" y="178308"/>
                  </a:lnTo>
                  <a:lnTo>
                    <a:pt x="3190494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462265" y="5545074"/>
              <a:ext cx="570230" cy="584200"/>
            </a:xfrm>
            <a:custGeom>
              <a:avLst/>
              <a:gdLst/>
              <a:ahLst/>
              <a:cxnLst/>
              <a:rect l="l" t="t" r="r" b="b"/>
              <a:pathLst>
                <a:path w="570229" h="584200">
                  <a:moveTo>
                    <a:pt x="284988" y="0"/>
                  </a:moveTo>
                  <a:lnTo>
                    <a:pt x="238762" y="3819"/>
                  </a:lnTo>
                  <a:lnTo>
                    <a:pt x="194911" y="14879"/>
                  </a:lnTo>
                  <a:lnTo>
                    <a:pt x="154021" y="32576"/>
                  </a:lnTo>
                  <a:lnTo>
                    <a:pt x="116679" y="56311"/>
                  </a:lnTo>
                  <a:lnTo>
                    <a:pt x="83472" y="85482"/>
                  </a:lnTo>
                  <a:lnTo>
                    <a:pt x="54987" y="119488"/>
                  </a:lnTo>
                  <a:lnTo>
                    <a:pt x="31810" y="157728"/>
                  </a:lnTo>
                  <a:lnTo>
                    <a:pt x="14529" y="199602"/>
                  </a:lnTo>
                  <a:lnTo>
                    <a:pt x="3730" y="244508"/>
                  </a:lnTo>
                  <a:lnTo>
                    <a:pt x="0" y="291845"/>
                  </a:lnTo>
                  <a:lnTo>
                    <a:pt x="3730" y="339183"/>
                  </a:lnTo>
                  <a:lnTo>
                    <a:pt x="14529" y="384089"/>
                  </a:lnTo>
                  <a:lnTo>
                    <a:pt x="31810" y="425963"/>
                  </a:lnTo>
                  <a:lnTo>
                    <a:pt x="54987" y="464203"/>
                  </a:lnTo>
                  <a:lnTo>
                    <a:pt x="83472" y="498209"/>
                  </a:lnTo>
                  <a:lnTo>
                    <a:pt x="116679" y="527380"/>
                  </a:lnTo>
                  <a:lnTo>
                    <a:pt x="154021" y="551115"/>
                  </a:lnTo>
                  <a:lnTo>
                    <a:pt x="194911" y="568812"/>
                  </a:lnTo>
                  <a:lnTo>
                    <a:pt x="238762" y="579872"/>
                  </a:lnTo>
                  <a:lnTo>
                    <a:pt x="284988" y="583691"/>
                  </a:lnTo>
                  <a:lnTo>
                    <a:pt x="331213" y="579872"/>
                  </a:lnTo>
                  <a:lnTo>
                    <a:pt x="375064" y="568812"/>
                  </a:lnTo>
                  <a:lnTo>
                    <a:pt x="415954" y="551115"/>
                  </a:lnTo>
                  <a:lnTo>
                    <a:pt x="453296" y="527380"/>
                  </a:lnTo>
                  <a:lnTo>
                    <a:pt x="486503" y="498209"/>
                  </a:lnTo>
                  <a:lnTo>
                    <a:pt x="514988" y="464203"/>
                  </a:lnTo>
                  <a:lnTo>
                    <a:pt x="538165" y="425963"/>
                  </a:lnTo>
                  <a:lnTo>
                    <a:pt x="555446" y="384089"/>
                  </a:lnTo>
                  <a:lnTo>
                    <a:pt x="566245" y="339183"/>
                  </a:lnTo>
                  <a:lnTo>
                    <a:pt x="569976" y="291845"/>
                  </a:lnTo>
                  <a:lnTo>
                    <a:pt x="566245" y="244508"/>
                  </a:lnTo>
                  <a:lnTo>
                    <a:pt x="555446" y="199602"/>
                  </a:lnTo>
                  <a:lnTo>
                    <a:pt x="538165" y="157728"/>
                  </a:lnTo>
                  <a:lnTo>
                    <a:pt x="514988" y="119488"/>
                  </a:lnTo>
                  <a:lnTo>
                    <a:pt x="486503" y="85482"/>
                  </a:lnTo>
                  <a:lnTo>
                    <a:pt x="453296" y="56311"/>
                  </a:lnTo>
                  <a:lnTo>
                    <a:pt x="415954" y="32576"/>
                  </a:lnTo>
                  <a:lnTo>
                    <a:pt x="375064" y="14879"/>
                  </a:lnTo>
                  <a:lnTo>
                    <a:pt x="331213" y="3819"/>
                  </a:lnTo>
                  <a:lnTo>
                    <a:pt x="2849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462265" y="5545074"/>
              <a:ext cx="570230" cy="584200"/>
            </a:xfrm>
            <a:custGeom>
              <a:avLst/>
              <a:gdLst/>
              <a:ahLst/>
              <a:cxnLst/>
              <a:rect l="l" t="t" r="r" b="b"/>
              <a:pathLst>
                <a:path w="570229" h="584200">
                  <a:moveTo>
                    <a:pt x="0" y="291845"/>
                  </a:moveTo>
                  <a:lnTo>
                    <a:pt x="3730" y="244508"/>
                  </a:lnTo>
                  <a:lnTo>
                    <a:pt x="14529" y="199602"/>
                  </a:lnTo>
                  <a:lnTo>
                    <a:pt x="31810" y="157728"/>
                  </a:lnTo>
                  <a:lnTo>
                    <a:pt x="54987" y="119488"/>
                  </a:lnTo>
                  <a:lnTo>
                    <a:pt x="83472" y="85482"/>
                  </a:lnTo>
                  <a:lnTo>
                    <a:pt x="116679" y="56311"/>
                  </a:lnTo>
                  <a:lnTo>
                    <a:pt x="154021" y="32576"/>
                  </a:lnTo>
                  <a:lnTo>
                    <a:pt x="194911" y="14879"/>
                  </a:lnTo>
                  <a:lnTo>
                    <a:pt x="238762" y="3819"/>
                  </a:lnTo>
                  <a:lnTo>
                    <a:pt x="284988" y="0"/>
                  </a:lnTo>
                  <a:lnTo>
                    <a:pt x="331213" y="3819"/>
                  </a:lnTo>
                  <a:lnTo>
                    <a:pt x="375064" y="14879"/>
                  </a:lnTo>
                  <a:lnTo>
                    <a:pt x="415954" y="32576"/>
                  </a:lnTo>
                  <a:lnTo>
                    <a:pt x="453296" y="56311"/>
                  </a:lnTo>
                  <a:lnTo>
                    <a:pt x="486503" y="85482"/>
                  </a:lnTo>
                  <a:lnTo>
                    <a:pt x="514988" y="119488"/>
                  </a:lnTo>
                  <a:lnTo>
                    <a:pt x="538165" y="157728"/>
                  </a:lnTo>
                  <a:lnTo>
                    <a:pt x="555446" y="199602"/>
                  </a:lnTo>
                  <a:lnTo>
                    <a:pt x="566245" y="244508"/>
                  </a:lnTo>
                  <a:lnTo>
                    <a:pt x="569976" y="291845"/>
                  </a:lnTo>
                  <a:lnTo>
                    <a:pt x="566245" y="339183"/>
                  </a:lnTo>
                  <a:lnTo>
                    <a:pt x="555446" y="384089"/>
                  </a:lnTo>
                  <a:lnTo>
                    <a:pt x="538165" y="425963"/>
                  </a:lnTo>
                  <a:lnTo>
                    <a:pt x="514988" y="464203"/>
                  </a:lnTo>
                  <a:lnTo>
                    <a:pt x="486503" y="498209"/>
                  </a:lnTo>
                  <a:lnTo>
                    <a:pt x="453296" y="527380"/>
                  </a:lnTo>
                  <a:lnTo>
                    <a:pt x="415954" y="551115"/>
                  </a:lnTo>
                  <a:lnTo>
                    <a:pt x="375064" y="568812"/>
                  </a:lnTo>
                  <a:lnTo>
                    <a:pt x="331213" y="579872"/>
                  </a:lnTo>
                  <a:lnTo>
                    <a:pt x="284988" y="583691"/>
                  </a:lnTo>
                  <a:lnTo>
                    <a:pt x="238762" y="579872"/>
                  </a:lnTo>
                  <a:lnTo>
                    <a:pt x="194911" y="568812"/>
                  </a:lnTo>
                  <a:lnTo>
                    <a:pt x="154021" y="551115"/>
                  </a:lnTo>
                  <a:lnTo>
                    <a:pt x="116679" y="527380"/>
                  </a:lnTo>
                  <a:lnTo>
                    <a:pt x="83472" y="498209"/>
                  </a:lnTo>
                  <a:lnTo>
                    <a:pt x="54987" y="464203"/>
                  </a:lnTo>
                  <a:lnTo>
                    <a:pt x="31810" y="425963"/>
                  </a:lnTo>
                  <a:lnTo>
                    <a:pt x="14529" y="384089"/>
                  </a:lnTo>
                  <a:lnTo>
                    <a:pt x="3730" y="339183"/>
                  </a:lnTo>
                  <a:lnTo>
                    <a:pt x="0" y="291845"/>
                  </a:lnTo>
                  <a:close/>
                </a:path>
              </a:pathLst>
            </a:custGeom>
            <a:ln w="1783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805422" y="728471"/>
              <a:ext cx="1884045" cy="178435"/>
            </a:xfrm>
            <a:custGeom>
              <a:avLst/>
              <a:gdLst/>
              <a:ahLst/>
              <a:cxnLst/>
              <a:rect l="l" t="t" r="r" b="b"/>
              <a:pathLst>
                <a:path w="1884045" h="178434">
                  <a:moveTo>
                    <a:pt x="0" y="178307"/>
                  </a:moveTo>
                  <a:lnTo>
                    <a:pt x="1883498" y="178307"/>
                  </a:lnTo>
                  <a:lnTo>
                    <a:pt x="1883498" y="0"/>
                  </a:lnTo>
                  <a:lnTo>
                    <a:pt x="0" y="0"/>
                  </a:lnTo>
                  <a:lnTo>
                    <a:pt x="0" y="178307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40780" y="3139439"/>
              <a:ext cx="3012947" cy="200405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17564" y="2319528"/>
              <a:ext cx="2656064" cy="542416"/>
            </a:xfrm>
            <a:prstGeom prst="rect">
              <a:avLst/>
            </a:prstGeom>
          </p:spPr>
        </p:pic>
      </p:grp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A1A1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Words>491</Words>
  <Application>Microsoft Office PowerPoint</Application>
  <PresentationFormat>Custom</PresentationFormat>
  <Paragraphs>122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Working with User Input</vt:lpstr>
      <vt:lpstr>New Elements</vt:lpstr>
      <vt:lpstr>Element List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Never trust (user) input</vt:lpstr>
      <vt:lpstr>Native Validation</vt:lpstr>
      <vt:lpstr>Slide 19</vt:lpstr>
      <vt:lpstr>Always replicate validation  on the server</vt:lpstr>
      <vt:lpstr>Value Missing</vt:lpstr>
      <vt:lpstr>Type Mismatch</vt:lpstr>
      <vt:lpstr>Pattern Mismatch</vt:lpstr>
      <vt:lpstr>Too Long</vt:lpstr>
      <vt:lpstr>Range Underflow</vt:lpstr>
      <vt:lpstr>Range Overflow</vt:lpstr>
      <vt:lpstr>Step Mismatch</vt:lpstr>
      <vt:lpstr>Valid</vt:lpstr>
      <vt:lpstr>Slide 29</vt:lpstr>
      <vt:lpstr>Slide 30</vt:lpstr>
      <vt:lpstr>Slide 31</vt:lpstr>
      <vt:lpstr>Slide 32</vt:lpstr>
      <vt:lpstr>Slide 33</vt:lpstr>
      <vt:lpstr>Slide 34</vt:lpstr>
      <vt:lpstr>Next Module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Lisa Spooner</dc:creator>
  <cp:lastModifiedBy>Stephen Samuels</cp:lastModifiedBy>
  <cp:revision>6</cp:revision>
  <dcterms:created xsi:type="dcterms:W3CDTF">2021-06-21T06:08:58Z</dcterms:created>
  <dcterms:modified xsi:type="dcterms:W3CDTF">2021-06-21T16:59:35Z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2017-02-24T00:00:00Z</vt:filetime>
  </property>
  <property fmtid="{D5CDD505-2E9C-101B-9397-08002B2CF9AE}" pid="3" name="Creator">
    <vt:lpwstr>Acrobat PDFMaker 15 for PowerPoint</vt:lpwstr>
  </property>
  <property fmtid="{D5CDD505-2E9C-101B-9397-08002B2CF9AE}" pid="4" name="LastSaved">
    <vt:filetime>2021-06-21T00:00:00Z</vt:filetime>
  </property>
</Properties>
</file>