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82" r:id="rId3"/>
    <p:sldId id="274" r:id="rId4"/>
    <p:sldId id="259" r:id="rId5"/>
    <p:sldId id="283" r:id="rId6"/>
    <p:sldId id="262" r:id="rId7"/>
    <p:sldId id="264" r:id="rId8"/>
    <p:sldId id="266" r:id="rId9"/>
    <p:sldId id="26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7438-E50F-418A-8A7F-8545830CA753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25BA-72A2-429A-9BF7-9E35C2D4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2E28-2248-45B9-9848-5CDFB42A53CE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6766-128F-40D6-AAB2-7F595C335DFC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F2B3-8F47-46FA-AD12-97CDFD4960F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F22-521B-4EF6-9036-1DAA837B744C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1EAF-3D35-4D4C-8887-FCCAC42DB467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5D1-902C-4DB8-BDDC-06391E1C4E02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813-D029-4A4B-9FB9-3D5D30D676E0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9DA-ADD8-43E5-8CA1-A9F719BDF014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6CB-571B-4059-849A-AB1C9F67EB33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E4-2A0A-406D-A497-D523E925C218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168-6AC7-4725-AE72-45A324549B59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DFE4-5639-415E-95F8-E4130338F6CF}" type="datetime1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8475" y="0"/>
            <a:ext cx="2435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62113"/>
            <a:ext cx="81438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2291" y="0"/>
            <a:ext cx="26117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1724025"/>
            <a:ext cx="7943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7719" y="0"/>
            <a:ext cx="29966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1709738"/>
            <a:ext cx="81915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26" y="304800"/>
            <a:ext cx="2428874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1619250"/>
            <a:ext cx="79819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2455" y="0"/>
            <a:ext cx="25515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1743075"/>
            <a:ext cx="7791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672" y="0"/>
            <a:ext cx="29053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8" y="1557338"/>
            <a:ext cx="82391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5307" y="-76200"/>
            <a:ext cx="32248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595438"/>
            <a:ext cx="8467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2022" y="0"/>
            <a:ext cx="29481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747838"/>
            <a:ext cx="83534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518" y="0"/>
            <a:ext cx="305248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33538"/>
            <a:ext cx="81438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177" y="0"/>
            <a:ext cx="272882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1776413"/>
            <a:ext cx="8039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Stephen Samuels</cp:lastModifiedBy>
  <cp:revision>22</cp:revision>
  <dcterms:created xsi:type="dcterms:W3CDTF">2021-05-23T11:50:27Z</dcterms:created>
  <dcterms:modified xsi:type="dcterms:W3CDTF">2021-07-19T08:37:45Z</dcterms:modified>
</cp:coreProperties>
</file>